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7"/>
  </p:notesMasterIdLst>
  <p:sldIdLst>
    <p:sldId id="264" r:id="rId2"/>
    <p:sldId id="265" r:id="rId3"/>
    <p:sldId id="266" r:id="rId4"/>
    <p:sldId id="267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F9CCAB-E234-43B0-BFFA-9C89D75F7CF3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FB04D3-8744-42BD-A60A-A4BCCB9B26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929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AFB7502-7786-4E04-BE47-5B09C72365E1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8FB54FD1-CB7C-4890-955E-9C00C8B4E0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webex.com/test-meeting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 připojení na </a:t>
            </a:r>
            <a:r>
              <a:rPr lang="cs-CZ" dirty="0" err="1" smtClean="0"/>
              <a:t>webinář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61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internetového prohlížeče zadejte adresu: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80728"/>
          </a:xfrm>
        </p:spPr>
        <p:txBody>
          <a:bodyPr/>
          <a:lstStyle/>
          <a:p>
            <a:r>
              <a:rPr lang="cs-CZ" u="sng" dirty="0">
                <a:hlinkClick r:id="rId2"/>
              </a:rPr>
              <a:t>http://www.webex.com/test-meeting.html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Objeví se tato stránka: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683568" y="2492896"/>
            <a:ext cx="7344816" cy="4129030"/>
          </a:xfrm>
          <a:prstGeom prst="rect">
            <a:avLst/>
          </a:prstGeom>
        </p:spPr>
      </p:pic>
      <p:sp>
        <p:nvSpPr>
          <p:cNvPr id="5" name="Zahnutá šipka doleva 4"/>
          <p:cNvSpPr/>
          <p:nvPr/>
        </p:nvSpPr>
        <p:spPr>
          <a:xfrm>
            <a:off x="6228184" y="1838431"/>
            <a:ext cx="864096" cy="100811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52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Vyplňte a klikněte na </a:t>
            </a:r>
            <a:r>
              <a:rPr lang="cs-CZ" dirty="0" err="1" smtClean="0"/>
              <a:t>Join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 rotWithShape="1">
          <a:blip r:embed="rId2"/>
          <a:srcRect r="48191" b="24481"/>
          <a:stretch/>
        </p:blipFill>
        <p:spPr>
          <a:xfrm>
            <a:off x="683568" y="1628800"/>
            <a:ext cx="5616624" cy="4602451"/>
          </a:xfrm>
          <a:prstGeom prst="rect">
            <a:avLst/>
          </a:prstGeom>
        </p:spPr>
      </p:pic>
      <p:sp>
        <p:nvSpPr>
          <p:cNvPr id="6" name="Šipka doleva 5"/>
          <p:cNvSpPr/>
          <p:nvPr/>
        </p:nvSpPr>
        <p:spPr>
          <a:xfrm>
            <a:off x="4716016" y="3930025"/>
            <a:ext cx="3312368" cy="651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Jméno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4716016" y="4581128"/>
            <a:ext cx="3312368" cy="651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E-mailovou adresu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 flipH="1">
            <a:off x="670961" y="4897223"/>
            <a:ext cx="1512168" cy="651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Kliknout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45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Počkejte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326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Tato stránka se může zobrazovat i několik minut</a:t>
            </a: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1560" y="2132856"/>
            <a:ext cx="7488832" cy="4209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7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Hurá – test proběhl úspěšně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32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Pokud vidíte tuto stránku, Váš počítač je připraven na přihlášení k </a:t>
            </a:r>
            <a:r>
              <a:rPr lang="cs-CZ" dirty="0" err="1" smtClean="0"/>
              <a:t>webináři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/>
          <a:stretch>
            <a:fillRect/>
          </a:stretch>
        </p:blipFill>
        <p:spPr>
          <a:xfrm>
            <a:off x="611560" y="2132856"/>
            <a:ext cx="7560840" cy="425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844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879</TotalTime>
  <Words>55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Úhly</vt:lpstr>
      <vt:lpstr>Test připojení na webinář</vt:lpstr>
      <vt:lpstr>Do internetového prohlížeče zadejte adresu:</vt:lpstr>
      <vt:lpstr>Vyplňte a klikněte na Join</vt:lpstr>
      <vt:lpstr>Počkejte</vt:lpstr>
      <vt:lpstr>Hurá – test proběhl úspěšně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37</cp:revision>
  <dcterms:created xsi:type="dcterms:W3CDTF">2012-08-02T08:23:49Z</dcterms:created>
  <dcterms:modified xsi:type="dcterms:W3CDTF">2012-08-16T17:25:11Z</dcterms:modified>
</cp:coreProperties>
</file>