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5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1D94F6-7215-4A5C-BB6E-85C514569DD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9BB6F9-51C4-453B-B457-33D2F774F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BB6F9-51C4-453B-B457-33D2F774F5D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86877-94C0-4347-BE49-D35B8388C89B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3469A3-EF36-42D2-A84C-1B88A8028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azahodonin.cz/aktuality.html" TargetMode="External"/><Relationship Id="rId13" Type="http://schemas.openxmlformats.org/officeDocument/2006/relationships/hyperlink" Target="http://cs.wikipedia.org/wiki/Soubor:Slapy_prehrada_7179.JPG" TargetMode="External"/><Relationship Id="rId3" Type="http://schemas.openxmlformats.org/officeDocument/2006/relationships/hyperlink" Target="http://kurz.geologie.sci.muni.cz/kapitola5.htm" TargetMode="External"/><Relationship Id="rId7" Type="http://schemas.openxmlformats.org/officeDocument/2006/relationships/hyperlink" Target="http://lenka-ils.blog.cz/0707/soutok-vltavy-a-labe" TargetMode="External"/><Relationship Id="rId12" Type="http://schemas.openxmlformats.org/officeDocument/2006/relationships/hyperlink" Target="http://turistickyatlas.cz/vse/misto/6381_rybnik-rozmberk-hraz.html" TargetMode="External"/><Relationship Id="rId2" Type="http://schemas.openxmlformats.org/officeDocument/2006/relationships/hyperlink" Target="http://confluencecountdown.blogspo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asejizdy.czechian.net/2003_3_scechy/jizda2003scechy.htm" TargetMode="External"/><Relationship Id="rId11" Type="http://schemas.openxmlformats.org/officeDocument/2006/relationships/hyperlink" Target="http://cestovani.idnes.cz/igcechy.aspx?y=iglobe/sumava_materna.htm" TargetMode="External"/><Relationship Id="rId5" Type="http://schemas.openxmlformats.org/officeDocument/2006/relationships/hyperlink" Target="http://www.adrex.cz/lokality-potapeni-v-ceske-republice/secska-prehrada.html" TargetMode="External"/><Relationship Id="rId10" Type="http://schemas.openxmlformats.org/officeDocument/2006/relationships/hyperlink" Target="http://cernahora.me/" TargetMode="External"/><Relationship Id="rId4" Type="http://schemas.openxmlformats.org/officeDocument/2006/relationships/hyperlink" Target="http://www.raft.cz/Clanek-Rakouske-reky-na-kanoi----Kamp.aspx?ID_clanku=1197" TargetMode="External"/><Relationship Id="rId9" Type="http://schemas.openxmlformats.org/officeDocument/2006/relationships/hyperlink" Target="http://ecn.cz/?x=2020856" TargetMode="External"/><Relationship Id="rId14" Type="http://schemas.openxmlformats.org/officeDocument/2006/relationships/hyperlink" Target="http://www.prehrady.wbs.cz/Tri-soutes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Vodstvo České republiky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886200"/>
            <a:ext cx="9144000" cy="17526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VY_32_INOVACE_03_Vodstvo České republiky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 praktická,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Praktická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škola, Školní jídelna a Školní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družina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pPr algn="just"/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5900" y="304800"/>
            <a:ext cx="4727575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8018"/>
            <a:ext cx="8291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Každá řeka začíná jako pramínek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Postupně přibírá vodu z dalších přítoků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7546226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Rozlišujeme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Horní tok – zde řeka proudí rychle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Střední tok – tok je mírnější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Dolní tok – voda plyne pomalu a klidně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0"/>
            <a:ext cx="4608512" cy="6912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4664"/>
            <a:ext cx="8012158" cy="568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32656"/>
            <a:ext cx="7920880" cy="5931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/>
          <a:lstStyle/>
          <a:p>
            <a:r>
              <a:rPr lang="cs-CZ" sz="48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Řeky</a:t>
            </a:r>
            <a:endParaRPr lang="cs-CZ" sz="48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80444"/>
            <a:ext cx="8229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Labe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 česká řeka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Pramení v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Krkonoších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Ústí do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Severního moře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pravé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Cidlina, Jizera, 				        Ploučnice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levé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Vltava, Orlice, 					      Ohře, Chrudimka, 				      Bílina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908720"/>
            <a:ext cx="5976665" cy="4482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Vltava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Pramení na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Šumavě 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U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Mělníka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se vlévá do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Labe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pravé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Malše, Lužnice, 					 Sázava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levé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Otava, Berounka</a:t>
            </a: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980728"/>
            <a:ext cx="6552728" cy="4917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Morava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Pramení v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Jeseníkách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Protéká úrodnými nížinami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  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Hornomoravský, Dolnomoravský úval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Slovensku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se vlévá do řeky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Dunaj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      a ten se vlévá do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Černého moře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pravé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Haná, Dyje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levé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Bečva, Olšava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191375" cy="539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Odra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Pramení v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Oderských vrších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Vlévá se do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Baltského moře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pravé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Olše, Lubina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levé přítoky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Opava, Psina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052736"/>
            <a:ext cx="6120680" cy="4599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Jezera</a:t>
            </a:r>
            <a:endParaRPr lang="cs-CZ" sz="48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949280"/>
            <a:ext cx="8229600" cy="176883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72008"/>
            <a:ext cx="8229600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Jsou to přirozeně vzniklé vodní nádrže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Nejznámější  -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Černé jezero</a:t>
            </a:r>
          </a:p>
          <a:p>
            <a:pPr lvl="6">
              <a:buNone/>
            </a:pP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-  </a:t>
            </a:r>
            <a:r>
              <a:rPr lang="cs-CZ" sz="3200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Čertovo jezero</a:t>
            </a:r>
            <a:endParaRPr lang="cs-CZ" i="1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764704"/>
            <a:ext cx="5010150" cy="520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764704"/>
            <a:ext cx="8633262" cy="486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Rybníky</a:t>
            </a:r>
            <a:endParaRPr lang="cs-CZ" sz="48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77272"/>
            <a:ext cx="8229600" cy="248891"/>
          </a:xfrm>
        </p:spPr>
        <p:txBody>
          <a:bodyPr>
            <a:normAutofit fontScale="32500" lnSpcReduction="20000"/>
          </a:bodyPr>
          <a:lstStyle/>
          <a:p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801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Uměle vytvořené vodní nádrže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Slouží většinou k chovu ryb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Nejznámější jsou :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Rožmberk, Svět a 					 Hejtman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48680"/>
            <a:ext cx="72008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Přehrady</a:t>
            </a:r>
            <a:endParaRPr lang="cs-CZ" sz="48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661248"/>
            <a:ext cx="8229600" cy="464915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586551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Jsou uměle vybudované na některých řekách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Mají zadržovat náhlé přívaly vody při povodních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Bývají na nich budovány vodní elektrárny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Slouží také jako zásobárna pitné vody a    k rekreaci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Vltavě – Lipno, Orlík, Slapy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Jihlavě – </a:t>
            </a:r>
            <a:r>
              <a:rPr lang="cs-CZ" i="1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Dalešice</a:t>
            </a:r>
            <a:endParaRPr lang="cs-CZ" i="1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Dyji – Vranov 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7740352" cy="5805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Největší přehrada na světě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Japonsku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 na řece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Jang-c'-ťiang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jmenuje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se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Tři Soutěsky</a:t>
            </a:r>
            <a:endParaRPr lang="cs-CZ" i="1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528109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Otázky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8229600" cy="18315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Jaká je největší česká řeka ??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844824"/>
            <a:ext cx="6429400" cy="337383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Ano, je to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Labe</a:t>
            </a:r>
            <a:endParaRPr lang="cs-CZ" i="1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Vyjmenujte 2 nejznámější jezera v České republice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7824" y="2276872"/>
            <a:ext cx="5698976" cy="384929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Ano, je to Černé a Čertovo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Vzpomeňte si alespoň na jednu přehradu na řece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Vltavě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2564904"/>
            <a:ext cx="6131024" cy="356125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Jsou to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Lipno, Orlík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Slapy</a:t>
            </a:r>
            <a:endParaRPr lang="cs-CZ" i="1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1"/>
                </a:solidFill>
                <a:hlinkClick r:id="rId2"/>
              </a:rPr>
              <a:t>http://confluencecountdown.blogspot.com/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3"/>
              </a:rPr>
              <a:t>http://kurz.geologie.</a:t>
            </a:r>
            <a:r>
              <a:rPr lang="cs-CZ" sz="1400" dirty="0" err="1" smtClean="0">
                <a:solidFill>
                  <a:schemeClr val="bg1"/>
                </a:solidFill>
                <a:hlinkClick r:id="rId3"/>
              </a:rPr>
              <a:t>sci.muni.cz</a:t>
            </a:r>
            <a:r>
              <a:rPr lang="cs-CZ" sz="1400" dirty="0" smtClean="0">
                <a:solidFill>
                  <a:schemeClr val="bg1"/>
                </a:solidFill>
                <a:hlinkClick r:id="rId3"/>
              </a:rPr>
              <a:t>/kapitola5.htm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4"/>
              </a:rPr>
              <a:t>http://www.raft.</a:t>
            </a:r>
            <a:r>
              <a:rPr lang="cs-CZ" sz="1400" dirty="0" err="1" smtClean="0">
                <a:solidFill>
                  <a:schemeClr val="bg1"/>
                </a:solidFill>
                <a:hlinkClick r:id="rId4"/>
              </a:rPr>
              <a:t>cz</a:t>
            </a:r>
            <a:r>
              <a:rPr lang="cs-CZ" sz="1400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chemeClr val="bg1"/>
                </a:solidFill>
                <a:hlinkClick r:id="rId4"/>
              </a:rPr>
              <a:t>Clanek</a:t>
            </a:r>
            <a:r>
              <a:rPr lang="cs-CZ" sz="1400" dirty="0" smtClean="0">
                <a:solidFill>
                  <a:schemeClr val="bg1"/>
                </a:solidFill>
                <a:hlinkClick r:id="rId4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hlinkClick r:id="rId4"/>
              </a:rPr>
              <a:t>Rakouske</a:t>
            </a:r>
            <a:r>
              <a:rPr lang="cs-CZ" sz="1400" dirty="0" smtClean="0">
                <a:solidFill>
                  <a:schemeClr val="bg1"/>
                </a:solidFill>
                <a:hlinkClick r:id="rId4"/>
              </a:rPr>
              <a:t>-reky-na-kanoi----Kamp.</a:t>
            </a:r>
            <a:r>
              <a:rPr lang="cs-CZ" sz="1400" dirty="0" err="1" smtClean="0">
                <a:solidFill>
                  <a:schemeClr val="bg1"/>
                </a:solidFill>
                <a:hlinkClick r:id="rId4"/>
              </a:rPr>
              <a:t>aspx</a:t>
            </a:r>
            <a:r>
              <a:rPr lang="cs-CZ" sz="1400" dirty="0" smtClean="0">
                <a:solidFill>
                  <a:schemeClr val="bg1"/>
                </a:solidFill>
                <a:hlinkClick r:id="rId4"/>
              </a:rPr>
              <a:t>?ID_</a:t>
            </a:r>
            <a:r>
              <a:rPr lang="cs-CZ" sz="1400" dirty="0" err="1" smtClean="0">
                <a:solidFill>
                  <a:schemeClr val="bg1"/>
                </a:solidFill>
                <a:hlinkClick r:id="rId4"/>
              </a:rPr>
              <a:t>clanku</a:t>
            </a:r>
            <a:r>
              <a:rPr lang="cs-CZ" sz="1400" dirty="0" smtClean="0">
                <a:solidFill>
                  <a:schemeClr val="bg1"/>
                </a:solidFill>
                <a:hlinkClick r:id="rId4"/>
              </a:rPr>
              <a:t>=1197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5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hlinkClick r:id="rId5"/>
              </a:rPr>
              <a:t>adrex.cz</a:t>
            </a:r>
            <a:r>
              <a:rPr lang="cs-CZ" sz="1400" dirty="0" smtClean="0">
                <a:solidFill>
                  <a:schemeClr val="bg1"/>
                </a:solidFill>
                <a:hlinkClick r:id="rId5"/>
              </a:rPr>
              <a:t>/lokality-</a:t>
            </a:r>
            <a:r>
              <a:rPr lang="cs-CZ" sz="1400" dirty="0" err="1" smtClean="0">
                <a:solidFill>
                  <a:schemeClr val="bg1"/>
                </a:solidFill>
                <a:hlinkClick r:id="rId5"/>
              </a:rPr>
              <a:t>potapeni</a:t>
            </a:r>
            <a:r>
              <a:rPr lang="cs-CZ" sz="1400" dirty="0" smtClean="0">
                <a:solidFill>
                  <a:schemeClr val="bg1"/>
                </a:solidFill>
                <a:hlinkClick r:id="rId5"/>
              </a:rPr>
              <a:t>-v-</a:t>
            </a:r>
            <a:r>
              <a:rPr lang="cs-CZ" sz="1400" dirty="0" err="1" smtClean="0">
                <a:solidFill>
                  <a:schemeClr val="bg1"/>
                </a:solidFill>
                <a:hlinkClick r:id="rId5"/>
              </a:rPr>
              <a:t>ceske</a:t>
            </a:r>
            <a:r>
              <a:rPr lang="cs-CZ" sz="1400" dirty="0" smtClean="0">
                <a:solidFill>
                  <a:schemeClr val="bg1"/>
                </a:solidFill>
                <a:hlinkClick r:id="rId5"/>
              </a:rPr>
              <a:t>-republice/</a:t>
            </a:r>
            <a:r>
              <a:rPr lang="cs-CZ" sz="1400" dirty="0" err="1" smtClean="0">
                <a:solidFill>
                  <a:schemeClr val="bg1"/>
                </a:solidFill>
                <a:hlinkClick r:id="rId5"/>
              </a:rPr>
              <a:t>secska</a:t>
            </a:r>
            <a:r>
              <a:rPr lang="cs-CZ" sz="1400" dirty="0" smtClean="0">
                <a:solidFill>
                  <a:schemeClr val="bg1"/>
                </a:solidFill>
                <a:hlinkClick r:id="rId5"/>
              </a:rPr>
              <a:t>-</a:t>
            </a:r>
            <a:r>
              <a:rPr lang="cs-CZ" sz="1400" dirty="0" err="1" smtClean="0">
                <a:solidFill>
                  <a:schemeClr val="bg1"/>
                </a:solidFill>
                <a:hlinkClick r:id="rId5"/>
              </a:rPr>
              <a:t>prehrada.html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6"/>
              </a:rPr>
              <a:t>http://nasejizdy.czechian.net/2003_3_scechy/jizda2003scechy.htm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7"/>
              </a:rPr>
              <a:t>http://lenka-ils.blog.cz/0707/soutok-vltavy-a-labe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8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hlinkClick r:id="rId8"/>
              </a:rPr>
              <a:t>oazahodonin.cz</a:t>
            </a:r>
            <a:r>
              <a:rPr lang="cs-CZ" sz="1400" dirty="0" smtClean="0">
                <a:solidFill>
                  <a:schemeClr val="bg1"/>
                </a:solidFill>
                <a:hlinkClick r:id="rId8"/>
              </a:rPr>
              <a:t>/aktuality.</a:t>
            </a:r>
            <a:r>
              <a:rPr lang="cs-CZ" sz="1400" dirty="0" err="1" smtClean="0">
                <a:solidFill>
                  <a:schemeClr val="bg1"/>
                </a:solidFill>
                <a:hlinkClick r:id="rId8"/>
              </a:rPr>
              <a:t>html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9"/>
              </a:rPr>
              <a:t>http://ecn.cz/?x=2020856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10"/>
              </a:rPr>
              <a:t>http://cernahora.me/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11"/>
              </a:rPr>
              <a:t>http://cestovani.idnes.cz/igcechy.aspx?y=iglobe/sumava_materna.htm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12"/>
              </a:rPr>
              <a:t>http://turistickyatlas.cz/vse/misto/6381_rybnik-rozmberk-hraz.html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13"/>
              </a:rPr>
              <a:t>http://cs.wikipedia.org/wiki/Soubor:Slapy_prehrada_7179.JPG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  <a:hlinkClick r:id="rId14"/>
              </a:rPr>
              <a:t>http://www.</a:t>
            </a:r>
            <a:r>
              <a:rPr lang="cs-CZ" sz="1400" dirty="0" err="1" smtClean="0">
                <a:solidFill>
                  <a:schemeClr val="bg1"/>
                </a:solidFill>
                <a:hlinkClick r:id="rId14"/>
              </a:rPr>
              <a:t>prehrady.wbs.cz</a:t>
            </a:r>
            <a:r>
              <a:rPr lang="cs-CZ" sz="1400" dirty="0" smtClean="0">
                <a:solidFill>
                  <a:schemeClr val="bg1"/>
                </a:solidFill>
                <a:hlinkClick r:id="rId14"/>
              </a:rPr>
              <a:t>/Tri-</a:t>
            </a:r>
            <a:r>
              <a:rPr lang="cs-CZ" sz="1400" dirty="0" err="1" smtClean="0">
                <a:solidFill>
                  <a:schemeClr val="bg1"/>
                </a:solidFill>
                <a:hlinkClick r:id="rId14"/>
              </a:rPr>
              <a:t>soutesky.html</a:t>
            </a:r>
            <a:endParaRPr lang="cs-CZ" sz="1400" dirty="0" smtClean="0">
              <a:solidFill>
                <a:schemeClr val="bg1"/>
              </a:solidFill>
            </a:endParaRPr>
          </a:p>
          <a:p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351</Words>
  <Application>Microsoft Office PowerPoint</Application>
  <PresentationFormat>Předvádění na obrazovce (4:3)</PresentationFormat>
  <Paragraphs>75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Vodstvo České republiky</vt:lpstr>
      <vt:lpstr>Snímek 2</vt:lpstr>
      <vt:lpstr>Rozlišujeme</vt:lpstr>
      <vt:lpstr>Řeky</vt:lpstr>
      <vt:lpstr>Labe</vt:lpstr>
      <vt:lpstr>Vltava</vt:lpstr>
      <vt:lpstr>Morava</vt:lpstr>
      <vt:lpstr>Odra</vt:lpstr>
      <vt:lpstr>Jezera</vt:lpstr>
      <vt:lpstr>Snímek 10</vt:lpstr>
      <vt:lpstr>Rybníky</vt:lpstr>
      <vt:lpstr>Snímek 12</vt:lpstr>
      <vt:lpstr>Přehrady</vt:lpstr>
      <vt:lpstr>Snímek 14</vt:lpstr>
      <vt:lpstr>Největší přehrada na světě</vt:lpstr>
      <vt:lpstr>Otázky</vt:lpstr>
      <vt:lpstr>Jaká je největší česká řeka ??</vt:lpstr>
      <vt:lpstr>Vyjmenujte 2 nejznámější jezera v České republice</vt:lpstr>
      <vt:lpstr>Vzpomeňte si alespoň na jednu přehradu na řece Vltavě</vt:lpstr>
      <vt:lpstr>Odkazy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České republiky</dc:title>
  <dc:creator>mh</dc:creator>
  <cp:lastModifiedBy>Dave</cp:lastModifiedBy>
  <cp:revision>14</cp:revision>
  <dcterms:created xsi:type="dcterms:W3CDTF">2011-10-30T11:56:54Z</dcterms:created>
  <dcterms:modified xsi:type="dcterms:W3CDTF">2012-06-14T14:50:55Z</dcterms:modified>
</cp:coreProperties>
</file>