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70" r:id="rId14"/>
    <p:sldId id="269" r:id="rId15"/>
    <p:sldId id="271" r:id="rId16"/>
    <p:sldId id="26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F2D20B-6EBA-415B-8CE4-A6EE02E0C98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EED5AD-D0CA-4FE1-9FAA-F177A7DE8F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385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EED5AD-D0CA-4FE1-9FAA-F177A7DE8F65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65D8-8991-4FBF-9256-202DFEF6C8A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0828F-64EF-4E1B-8299-77EFCB872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65D8-8991-4FBF-9256-202DFEF6C8A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0828F-64EF-4E1B-8299-77EFCB872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65D8-8991-4FBF-9256-202DFEF6C8A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0828F-64EF-4E1B-8299-77EFCB872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65D8-8991-4FBF-9256-202DFEF6C8A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0828F-64EF-4E1B-8299-77EFCB872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65D8-8991-4FBF-9256-202DFEF6C8A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0828F-64EF-4E1B-8299-77EFCB872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65D8-8991-4FBF-9256-202DFEF6C8A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0828F-64EF-4E1B-8299-77EFCB872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65D8-8991-4FBF-9256-202DFEF6C8A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0828F-64EF-4E1B-8299-77EFCB872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65D8-8991-4FBF-9256-202DFEF6C8A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0828F-64EF-4E1B-8299-77EFCB872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65D8-8991-4FBF-9256-202DFEF6C8A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0828F-64EF-4E1B-8299-77EFCB872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65D8-8991-4FBF-9256-202DFEF6C8A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0828F-64EF-4E1B-8299-77EFCB872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65D8-8991-4FBF-9256-202DFEF6C8A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0828F-64EF-4E1B-8299-77EFCB872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365D8-8991-4FBF-9256-202DFEF6C8A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0828F-64EF-4E1B-8299-77EFCB872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infocentrum.mulouny.cz/" TargetMode="External"/><Relationship Id="rId13" Type="http://schemas.openxmlformats.org/officeDocument/2006/relationships/hyperlink" Target="http://regiony.ic.cz/index.php?clanek=povrch&amp;dir=pardub&amp;menu=pardub" TargetMode="External"/><Relationship Id="rId18" Type="http://schemas.openxmlformats.org/officeDocument/2006/relationships/hyperlink" Target="http://byznys.lidovky.cz/czech-coal-vytezila-loni-o-700-tisic-tun-mene-uhli-nebyl-o-nej-zajem-phr-/firmy-trhy.asp?c=A100108_102718_firmy-trhy_nev" TargetMode="External"/><Relationship Id="rId26" Type="http://schemas.openxmlformats.org/officeDocument/2006/relationships/hyperlink" Target="http://www.portalroudnicenadlabem.cz/rotunda-sv-jiri-na-hore-rip-2/" TargetMode="External"/><Relationship Id="rId3" Type="http://schemas.openxmlformats.org/officeDocument/2006/relationships/hyperlink" Target="http://www.zamky-hrady.eu/mesta-chomutov-detaily,27" TargetMode="External"/><Relationship Id="rId21" Type="http://schemas.openxmlformats.org/officeDocument/2006/relationships/hyperlink" Target="http://www.zamky-hrady.cz/1/duchcov.htm" TargetMode="External"/><Relationship Id="rId7" Type="http://schemas.openxmlformats.org/officeDocument/2006/relationships/hyperlink" Target="http://www.penzionuzvonku.cz/lokalita-litvinov/" TargetMode="External"/><Relationship Id="rId12" Type="http://schemas.openxmlformats.org/officeDocument/2006/relationships/hyperlink" Target="http://www.ceskestredohori.cz/mista/milesovka.htm" TargetMode="External"/><Relationship Id="rId17" Type="http://schemas.openxmlformats.org/officeDocument/2006/relationships/hyperlink" Target="http://www.chmelstav.cz/cs/vystavba_chmelnic/" TargetMode="External"/><Relationship Id="rId25" Type="http://schemas.openxmlformats.org/officeDocument/2006/relationships/hyperlink" Target="http://soutok.blogspot.com/2011/12/tradicne-netradicne-oslava-adventu-na.html" TargetMode="External"/><Relationship Id="rId2" Type="http://schemas.openxmlformats.org/officeDocument/2006/relationships/hyperlink" Target="http://www.zamky-hrady.cz/4/decin.htm" TargetMode="External"/><Relationship Id="rId16" Type="http://schemas.openxmlformats.org/officeDocument/2006/relationships/hyperlink" Target="http://www.poh.cz/vd/nechranice.htm" TargetMode="External"/><Relationship Id="rId20" Type="http://schemas.openxmlformats.org/officeDocument/2006/relationships/hyperlink" Target="http://www.zamky-hrady.eu/hrady-budyne-nad-ohri-detaily,2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nfoglobe.cz/ustecky-kraj2/mesto-most/" TargetMode="External"/><Relationship Id="rId11" Type="http://schemas.openxmlformats.org/officeDocument/2006/relationships/hyperlink" Target="http://www.scbournak.cz/index.php?page=sjezdovelyzovani" TargetMode="External"/><Relationship Id="rId24" Type="http://schemas.openxmlformats.org/officeDocument/2006/relationships/hyperlink" Target="http://www.gamepark.cz/terezinske_ghetto_a_pevnost_172443.htm" TargetMode="External"/><Relationship Id="rId5" Type="http://schemas.openxmlformats.org/officeDocument/2006/relationships/hyperlink" Target="http://www.tyden.cz/rubriky/cestovani/zatec-a-litoamerice-chteji-lakat-turisty-na-vzajemne-slevy_177495.html" TargetMode="External"/><Relationship Id="rId15" Type="http://schemas.openxmlformats.org/officeDocument/2006/relationships/hyperlink" Target="http://dejepisec.cz/2009/03/13/ceske-dejiny-strucne-a-jasne/" TargetMode="External"/><Relationship Id="rId23" Type="http://schemas.openxmlformats.org/officeDocument/2006/relationships/hyperlink" Target="http://www.usti-nad-labem.cz/cz/turistum/turisticke-cile/lidova-architektura/skanzen-zubrnice.html" TargetMode="External"/><Relationship Id="rId28" Type="http://schemas.openxmlformats.org/officeDocument/2006/relationships/hyperlink" Target="http://www.vinnastezka.cz/cz/okoli.html" TargetMode="External"/><Relationship Id="rId10" Type="http://schemas.openxmlformats.org/officeDocument/2006/relationships/hyperlink" Target="http://cs.wikipedia.org/wiki/Rumburk" TargetMode="External"/><Relationship Id="rId19" Type="http://schemas.openxmlformats.org/officeDocument/2006/relationships/hyperlink" Target="http://www.linde-kca.de/international/web/le/kca/likelekcacom.nsf/docbyalias/chemgas_polyolefin" TargetMode="External"/><Relationship Id="rId4" Type="http://schemas.openxmlformats.org/officeDocument/2006/relationships/hyperlink" Target="http://www.denik.cz/ekonomika/teplice-jsou-v-nejlepsi-ekonomicke-kondici20100909.html" TargetMode="External"/><Relationship Id="rId9" Type="http://schemas.openxmlformats.org/officeDocument/2006/relationships/hyperlink" Target="http://www.spvd.cz/?p=cz/bilina/bilina.html&amp;m=menu_cz.html" TargetMode="External"/><Relationship Id="rId14" Type="http://schemas.openxmlformats.org/officeDocument/2006/relationships/hyperlink" Target="http://www.zamky-hrady.eu/vylety-decinsko-detaily,35" TargetMode="External"/><Relationship Id="rId22" Type="http://schemas.openxmlformats.org/officeDocument/2006/relationships/hyperlink" Target="http://www.turistika.cz/mista/klaster-osek-u-duchcova" TargetMode="External"/><Relationship Id="rId27" Type="http://schemas.openxmlformats.org/officeDocument/2006/relationships/hyperlink" Target="http://www.skalnimesta.cz/cz/pravcicka-bran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Česká republika – Ústecký kraj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VY_32_INOVACE_06_ZEMĚPIS_Česká </a:t>
            </a:r>
            <a:r>
              <a:rPr lang="cs-CZ" sz="18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republika </a:t>
            </a:r>
            <a:r>
              <a:rPr lang="cs-CZ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Ústecký kraj</a:t>
            </a:r>
            <a:endParaRPr lang="cs-CZ" sz="18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Dětský domov, Základní škola, Střední škola Duchcov, Školní 1, příspěvková organizace</a:t>
            </a:r>
          </a:p>
          <a:p>
            <a:r>
              <a:rPr lang="cs-CZ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Registrační číslo: cz.1.07/1.4.00/21.0559</a:t>
            </a:r>
          </a:p>
          <a:p>
            <a:r>
              <a:rPr lang="cs-CZ" sz="1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Jana Hoffmannová</a:t>
            </a:r>
            <a:endParaRPr lang="cs-CZ" sz="18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60648"/>
            <a:ext cx="4737100" cy="991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údaje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Rozloha – 5335 km</a:t>
            </a:r>
            <a:r>
              <a:rPr lang="cs-CZ" baseline="30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Počet obyvatel – přes 850 000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Krajské město – Ústí nad Labem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Počet okresů – 7 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Velká města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Děčín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Chomutov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Teplice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Litoměřice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Most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Litvínov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Louny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Bílina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Rumburk</a:t>
            </a:r>
          </a:p>
          <a:p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764704"/>
            <a:ext cx="5913506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980728"/>
            <a:ext cx="6931251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196752"/>
            <a:ext cx="495294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836712"/>
            <a:ext cx="4608512" cy="5329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836712"/>
            <a:ext cx="6389442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980728"/>
            <a:ext cx="6624736" cy="4965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600" y="620688"/>
            <a:ext cx="7508856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9632" y="980728"/>
            <a:ext cx="7056784" cy="529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39752" y="1628800"/>
            <a:ext cx="443109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480720"/>
          </a:xfrm>
        </p:spPr>
        <p:txBody>
          <a:bodyPr/>
          <a:lstStyle/>
          <a:p>
            <a:r>
              <a:rPr lang="cs-CZ" sz="2800" b="1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Povrch</a:t>
            </a:r>
            <a:endParaRPr lang="cs-CZ" sz="28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Krušné hory – tvoří hranici s Německem</a:t>
            </a: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České středohoří</a:t>
            </a: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Polabská nížina</a:t>
            </a: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Děčínská vrchovina – součástí je i Národní park České 					Švýcarsko</a:t>
            </a: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Hora Říp</a:t>
            </a:r>
          </a:p>
          <a:p>
            <a:r>
              <a:rPr lang="cs-CZ" sz="2800" b="1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Vodstvo</a:t>
            </a: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Řeka Labe</a:t>
            </a: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Řeka Ohře</a:t>
            </a: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Přehrada </a:t>
            </a:r>
            <a:r>
              <a:rPr lang="cs-CZ" sz="24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Nechranice</a:t>
            </a:r>
            <a:endParaRPr lang="cs-CZ" sz="24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Minerální prameny – Teplice, Dubí, </a:t>
            </a:r>
            <a:r>
              <a:rPr lang="cs-CZ" sz="24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Mšené</a:t>
            </a:r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lázně</a:t>
            </a:r>
          </a:p>
          <a:p>
            <a:r>
              <a:rPr lang="cs-CZ" sz="2800" b="1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Doprava</a:t>
            </a:r>
            <a:endParaRPr lang="cs-CZ" sz="28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Silniční, železniční, lodní</a:t>
            </a:r>
            <a:endParaRPr lang="cs-CZ" sz="2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124744"/>
            <a:ext cx="547260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561975"/>
            <a:ext cx="76200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692696"/>
            <a:ext cx="7793066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764704"/>
            <a:ext cx="7891288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1340768"/>
            <a:ext cx="6004196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80720"/>
          </a:xfrm>
        </p:spPr>
        <p:txBody>
          <a:bodyPr/>
          <a:lstStyle/>
          <a:p>
            <a:r>
              <a:rPr lang="cs-CZ" sz="36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Zemědělství</a:t>
            </a:r>
          </a:p>
          <a:p>
            <a:pPr lvl="1"/>
            <a:r>
              <a:rPr lang="cs-CZ" sz="3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Pěstování ovoce a chmele</a:t>
            </a:r>
          </a:p>
          <a:p>
            <a:r>
              <a:rPr lang="cs-CZ" sz="36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Průmysl</a:t>
            </a:r>
          </a:p>
          <a:p>
            <a:pPr lvl="1"/>
            <a:r>
              <a:rPr lang="cs-CZ" sz="3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Těžba hnědého uhlí (Mostecká pánev)</a:t>
            </a:r>
          </a:p>
          <a:p>
            <a:pPr lvl="1"/>
            <a:r>
              <a:rPr lang="cs-CZ" sz="3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Chemický průmysl (Ústí nad Labem)</a:t>
            </a:r>
          </a:p>
          <a:p>
            <a:pPr lvl="1"/>
            <a:r>
              <a:rPr lang="cs-CZ" sz="3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Petrochemie (Litvínov)</a:t>
            </a:r>
          </a:p>
          <a:p>
            <a:pPr lvl="1"/>
            <a:r>
              <a:rPr lang="cs-CZ" sz="3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Sklárny a porcelánky</a:t>
            </a:r>
            <a:endParaRPr lang="cs-CZ" sz="32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764704"/>
            <a:ext cx="7104789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124744"/>
            <a:ext cx="653756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052736"/>
            <a:ext cx="5420239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i="1" u="sng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Památky </a:t>
            </a:r>
            <a:r>
              <a:rPr lang="cs-CZ" b="1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přírodní zajímavosti</a:t>
            </a:r>
            <a:endParaRPr lang="cs-CZ" b="1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509120"/>
            <a:ext cx="8229600" cy="1617043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Budyně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nad Ohří – vodní hrad</a:t>
            </a:r>
          </a:p>
          <a:p>
            <a:r>
              <a:rPr lang="cs-CZ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Duchcov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– zámek, žil zde G. Casanova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Osek – barokní klášter</a:t>
            </a:r>
          </a:p>
          <a:p>
            <a:r>
              <a:rPr lang="cs-CZ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Zubrnice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– skanzen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Terezín – malá pevnost a Národní hřbitov</a:t>
            </a:r>
          </a:p>
          <a:p>
            <a:r>
              <a:rPr lang="cs-CZ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Střekov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– hrad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Hora Říp – rotunda sv. Jiří</a:t>
            </a:r>
          </a:p>
          <a:p>
            <a:r>
              <a:rPr lang="cs-CZ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Pravčická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brána – největší skalní most v Evropě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Porta </a:t>
            </a:r>
            <a:r>
              <a:rPr lang="cs-CZ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Bohemica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– Brána Čech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80728"/>
            <a:ext cx="7179045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052736"/>
            <a:ext cx="6180523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764704"/>
            <a:ext cx="6840760" cy="513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1340768"/>
            <a:ext cx="5657771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692696"/>
            <a:ext cx="7511187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640" y="908720"/>
            <a:ext cx="6144683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31640" y="1052736"/>
            <a:ext cx="60864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2" y="1052736"/>
            <a:ext cx="7452828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229600" cy="1143000"/>
          </a:xfrm>
        </p:spPr>
        <p:txBody>
          <a:bodyPr/>
          <a:lstStyle/>
          <a:p>
            <a:r>
              <a:rPr lang="cs-CZ" b="1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Otázky</a:t>
            </a:r>
            <a:endParaRPr lang="cs-CZ" b="1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373216"/>
            <a:ext cx="8229600" cy="752947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Které z těchto </a:t>
            </a:r>
            <a:r>
              <a:rPr lang="cs-CZ" dirty="0" smtClean="0">
                <a:solidFill>
                  <a:schemeClr val="bg1"/>
                </a:solidFill>
              </a:rPr>
              <a:t>měst nepatří do Ústeckého kraje ??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" action="ppaction://hlinkshowjump?jump=nextslide"/>
              </a:rPr>
              <a:t>Děčín</a:t>
            </a:r>
            <a:endParaRPr lang="cs-CZ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" action="ppaction://hlinkshowjump?jump=nextslide"/>
              </a:rPr>
              <a:t>Chomutov</a:t>
            </a:r>
            <a:endParaRPr lang="cs-CZ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 action="ppaction://hlinksldjump"/>
              </a:rPr>
              <a:t>Kladno</a:t>
            </a:r>
            <a:endParaRPr lang="cs-CZ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" action="ppaction://hlinkshowjump?jump=nextslide"/>
              </a:rPr>
              <a:t>Teplice</a:t>
            </a:r>
            <a:endParaRPr lang="cs-CZ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" action="ppaction://hlinkshowjump?jump=nextslide"/>
              </a:rPr>
              <a:t>Most</a:t>
            </a:r>
            <a:endParaRPr lang="cs-CZ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" action="ppaction://hlinkshowjump?jump=nextslide"/>
              </a:rPr>
              <a:t>Bílina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2048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Toto město patří do Ústeckého kraje 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>
                <a:solidFill>
                  <a:schemeClr val="bg1"/>
                </a:solidFill>
              </a:rPr>
              <a:t>          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" action="ppaction://hlinkshowjump?jump=previousslide"/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Ano správně toto město nepatří do Ústeckého, ale Středočeského kraje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93096"/>
            <a:ext cx="8229600" cy="1833067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 kterým z těchto krajů Ústecký kraj nesousedí ??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" action="ppaction://hlinkshowjump?jump=nextslide"/>
              </a:rPr>
              <a:t>Libereckým</a:t>
            </a:r>
            <a:endParaRPr lang="cs-CZ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" action="ppaction://hlinksldjump"/>
              </a:rPr>
              <a:t>Jihočeský</a:t>
            </a:r>
            <a:endParaRPr lang="cs-CZ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" action="ppaction://hlinkshowjump?jump=nextslide"/>
              </a:rPr>
              <a:t>Středočeským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Špatně tento kraj s Ústeckým sousedí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" action="ppaction://hlinkshowjump?jump=previousslide"/>
              </a:rPr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Správně tento kraj s Ústeckým nesousedí 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 prohlídku čeho pozveš své známé v </a:t>
            </a:r>
            <a:r>
              <a:rPr lang="cs-CZ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Duchcově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 proč ??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 zámek, protože tu žil G. Casanova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Odkazy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517232"/>
          </a:xfrm>
        </p:spPr>
        <p:txBody>
          <a:bodyPr>
            <a:normAutofit/>
          </a:bodyPr>
          <a:lstStyle/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zamky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-hrady.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/4/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decin.htm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zamky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-hrady.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eu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mesta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chomutov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-detaily,27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denik.cz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/ekonomika/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teplice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-jsou-v-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nejlepsi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ekonomicke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-kondici20100909.html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tyden.cz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/rubriky/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cestovani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zatec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-a-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litoamerice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chteji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lakat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-turisty-na-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vzajemne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-slevy_177495.html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infoglobe.cz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ustecky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-kraj2/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mesto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-most/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penzionuzvonku.cz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/lokalita-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litvinov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/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8"/>
              </a:rPr>
              <a:t>http://infocentrum.mulouny.cz/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spvd.cz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/?p=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bilina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bilina.html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&amp;m=menu_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cz.html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0"/>
              </a:rPr>
              <a:t>http://cs.wikipedia.org/wiki/Rumburk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1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1"/>
              </a:rPr>
              <a:t>scbournak.cz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1"/>
              </a:rPr>
              <a:t>/index.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1"/>
              </a:rPr>
              <a:t>php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1"/>
              </a:rPr>
              <a:t>?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1"/>
              </a:rPr>
              <a:t>page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1"/>
              </a:rPr>
              <a:t>=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1"/>
              </a:rPr>
              <a:t>sjezdovelyzovani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2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2"/>
              </a:rPr>
              <a:t>ceskestredohori.cz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2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2"/>
              </a:rPr>
              <a:t>mista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2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2"/>
              </a:rPr>
              <a:t>milesovka.htm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http://regiony.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ic.cz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/index.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php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?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clanek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=povrch&amp;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dir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=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pardub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&amp;menu=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pardub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4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4"/>
              </a:rPr>
              <a:t>zamky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4"/>
              </a:rPr>
              <a:t>-hrady.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4"/>
              </a:rPr>
              <a:t>eu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4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4"/>
              </a:rPr>
              <a:t>vylety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4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4"/>
              </a:rPr>
              <a:t>decinsko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4"/>
              </a:rPr>
              <a:t>-detaily,35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5"/>
              </a:rPr>
              <a:t>http://dejepisec.cz/2009/03/13/ceske-dejiny-strucne-a-jasne/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6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6"/>
              </a:rPr>
              <a:t>poh.cz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6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6"/>
              </a:rPr>
              <a:t>vd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6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6"/>
              </a:rPr>
              <a:t>nechranice.htm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7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7"/>
              </a:rPr>
              <a:t>chmelstav.cz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7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7"/>
              </a:rPr>
              <a:t>cs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7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7"/>
              </a:rPr>
              <a:t>vystavba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7"/>
              </a:rPr>
              <a:t>_chmelnic/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http://byznys.lidovky.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czech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coal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vytezila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-loni-o-700-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tisic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-tun-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mene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uhli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-nebyl-o-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nej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zajem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phr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-/firmy-trhy.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asp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?c=A100108_102718_firmy-trhy_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nev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linde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kca.de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international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/web/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le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kca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likelekcacom.nsf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docbyalias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chemgas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_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polyolefin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zamky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-hrady.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eu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/hrady-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budyne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-nad-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ohri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-detaily,29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1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1"/>
              </a:rPr>
              <a:t>zamky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1"/>
              </a:rPr>
              <a:t>-hrady.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1"/>
              </a:rPr>
              <a:t>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1"/>
              </a:rPr>
              <a:t>/1/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1"/>
              </a:rPr>
              <a:t>duchcov.htm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2"/>
              </a:rPr>
              <a:t>http://www.turistika.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2"/>
              </a:rPr>
              <a:t>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2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2"/>
              </a:rPr>
              <a:t>mista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2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2"/>
              </a:rPr>
              <a:t>klaster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2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2"/>
              </a:rPr>
              <a:t>osek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2"/>
              </a:rPr>
              <a:t>-u-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2"/>
              </a:rPr>
              <a:t>duchcova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usti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-nad-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labem.cz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turistum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turisticke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cile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lidova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-architektura/skanzen-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zubrnice.html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4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4"/>
              </a:rPr>
              <a:t>gamepark.cz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4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4"/>
              </a:rPr>
              <a:t>terezinske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4"/>
              </a:rPr>
              <a:t>_ghetto_a_pevnost_172443.htm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5"/>
              </a:rPr>
              <a:t>http://soutok.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5"/>
              </a:rPr>
              <a:t>blogspot.com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5"/>
              </a:rPr>
              <a:t>/2011/12/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5"/>
              </a:rPr>
              <a:t>tradicne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5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5"/>
              </a:rPr>
              <a:t>netradicne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5"/>
              </a:rPr>
              <a:t>-oslava-adventu-na.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5"/>
              </a:rPr>
              <a:t>html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portalroudnicenadlabem.cz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/rotunda-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sv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jiri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-na-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hore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rip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-2/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skalnimesta.cz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pravcicka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-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brana.html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8"/>
              </a:rPr>
              <a:t>http://www.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8"/>
              </a:rPr>
              <a:t>vinnastezka.cz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8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8"/>
              </a:rPr>
              <a:t>cz</a:t>
            </a:r>
            <a:r>
              <a:rPr lang="cs-CZ" sz="9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8"/>
              </a:rPr>
              <a:t>/</a:t>
            </a:r>
            <a:r>
              <a:rPr lang="cs-CZ" sz="9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8"/>
              </a:rPr>
              <a:t>okoli.html</a:t>
            </a:r>
            <a:endParaRPr lang="cs-CZ" sz="9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9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3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8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8" dur="5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3" dur="5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8" dur="5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3" dur="500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8" dur="500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3" dur="500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8" dur="500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500"/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341</Words>
  <Application>Microsoft Office PowerPoint</Application>
  <PresentationFormat>Předvádění na obrazovce (4:3)</PresentationFormat>
  <Paragraphs>115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Česká republika – Ústecký kraj</vt:lpstr>
      <vt:lpstr>Základní údaje</vt:lpstr>
      <vt:lpstr>Velká města</vt:lpstr>
      <vt:lpstr>Prezentace aplikace PowerPoint</vt:lpstr>
      <vt:lpstr>Prezentace aplikace PowerPoint</vt:lpstr>
      <vt:lpstr>Památky a přírodní zajímavosti</vt:lpstr>
      <vt:lpstr>Prezentace aplikace PowerPoint</vt:lpstr>
      <vt:lpstr>Otázky</vt:lpstr>
      <vt:lpstr>Které z těchto měst nepatří do Ústeckého kraje ??</vt:lpstr>
      <vt:lpstr>Toto město patří do Ústeckého kraje </vt:lpstr>
      <vt:lpstr>Ano správně toto město nepatří do Ústeckého, ale Středočeského kraje</vt:lpstr>
      <vt:lpstr>Se kterým z těchto krajů Ústecký kraj nesousedí ??</vt:lpstr>
      <vt:lpstr>Špatně tento kraj s Ústeckým sousedí</vt:lpstr>
      <vt:lpstr>Správně tento kraj s Ústeckým nesousedí </vt:lpstr>
      <vt:lpstr>Na prohlídku čeho pozveš své známé v Duchcově a proč ??</vt:lpstr>
      <vt:lpstr>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republika – Ústecký kraj</dc:title>
  <dc:creator>Dave</dc:creator>
  <cp:lastModifiedBy>Učitel</cp:lastModifiedBy>
  <cp:revision>18</cp:revision>
  <dcterms:created xsi:type="dcterms:W3CDTF">2012-01-22T18:14:52Z</dcterms:created>
  <dcterms:modified xsi:type="dcterms:W3CDTF">2012-08-17T11:17:06Z</dcterms:modified>
</cp:coreProperties>
</file>