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1" r:id="rId2"/>
    <p:sldId id="256" r:id="rId3"/>
    <p:sldId id="257" r:id="rId4"/>
    <p:sldId id="260" r:id="rId5"/>
    <p:sldId id="258" r:id="rId6"/>
    <p:sldId id="261" r:id="rId7"/>
    <p:sldId id="263" r:id="rId8"/>
    <p:sldId id="262" r:id="rId9"/>
    <p:sldId id="264" r:id="rId10"/>
    <p:sldId id="268" r:id="rId11"/>
    <p:sldId id="265" r:id="rId12"/>
    <p:sldId id="266" r:id="rId13"/>
    <p:sldId id="267" r:id="rId14"/>
    <p:sldId id="269" r:id="rId15"/>
    <p:sldId id="270" r:id="rId16"/>
    <p:sldId id="25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46E0311B-F4CB-4F69-A369-1A3BFC2D69DE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D3A5-BCD1-4FE2-B997-2DAC52984F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311B-F4CB-4F69-A369-1A3BFC2D69DE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D3A5-BCD1-4FE2-B997-2DAC52984FA0}" type="slidenum">
              <a:rPr lang="cs-CZ" smtClean="0"/>
              <a:t>‹#›</a:t>
            </a:fld>
            <a:endParaRPr lang="cs-CZ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311B-F4CB-4F69-A369-1A3BFC2D69DE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D3A5-BCD1-4FE2-B997-2DAC52984FA0}" type="slidenum">
              <a:rPr lang="cs-CZ" smtClean="0"/>
              <a:t>‹#›</a:t>
            </a:fld>
            <a:endParaRPr lang="cs-CZ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311B-F4CB-4F69-A369-1A3BFC2D69DE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D3A5-BCD1-4FE2-B997-2DAC52984FA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311B-F4CB-4F69-A369-1A3BFC2D69DE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D3A5-BCD1-4FE2-B997-2DAC52984F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311B-F4CB-4F69-A369-1A3BFC2D69DE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D3A5-BCD1-4FE2-B997-2DAC52984FA0}" type="slidenum">
              <a:rPr lang="cs-CZ" smtClean="0"/>
              <a:t>‹#›</a:t>
            </a:fld>
            <a:endParaRPr lang="cs-CZ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311B-F4CB-4F69-A369-1A3BFC2D69DE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D3A5-BCD1-4FE2-B997-2DAC52984F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311B-F4CB-4F69-A369-1A3BFC2D69DE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D3A5-BCD1-4FE2-B997-2DAC52984FA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311B-F4CB-4F69-A369-1A3BFC2D69DE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D3A5-BCD1-4FE2-B997-2DAC52984F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311B-F4CB-4F69-A369-1A3BFC2D69DE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D3A5-BCD1-4FE2-B997-2DAC52984F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311B-F4CB-4F69-A369-1A3BFC2D69DE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DD3A5-BCD1-4FE2-B997-2DAC52984F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46E0311B-F4CB-4F69-A369-1A3BFC2D69DE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87EDD3A5-BCD1-4FE2-B997-2DAC52984FA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dm.cz/cz/balet/predstaveni/314-dama-s-kameliemi/2012-02-23/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dm.cz/cz/stranka/20-narodni-divadlo-moravskoslezske.html" TargetMode="External"/><Relationship Id="rId2" Type="http://schemas.openxmlformats.org/officeDocument/2006/relationships/hyperlink" Target="http://www.dlo-ostrava.cz/cz/menu/3/o-divadle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icketportal.cz/Npodujatie_search.asp?ID=86" TargetMode="External"/><Relationship Id="rId5" Type="http://schemas.openxmlformats.org/officeDocument/2006/relationships/hyperlink" Target="http://www.ndm.cz/userfiles/images/budovy/dad/DAD_4.jpg" TargetMode="External"/><Relationship Id="rId4" Type="http://schemas.openxmlformats.org/officeDocument/2006/relationships/hyperlink" Target="http://www.ndm.cz/userfiles/archiv_priloh/clanky/fotografie/2011-2012/dad-mini-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15616" y="1859280"/>
            <a:ext cx="6768752" cy="1295400"/>
          </a:xfrm>
        </p:spPr>
        <p:txBody>
          <a:bodyPr>
            <a:noAutofit/>
          </a:bodyPr>
          <a:lstStyle/>
          <a:p>
            <a:pPr algn="l"/>
            <a:r>
              <a:rPr lang="cs-CZ" sz="2000" b="1" dirty="0" smtClean="0"/>
              <a:t>SŠ, ZŠ a MŠ, Karviná</a:t>
            </a:r>
            <a:br>
              <a:rPr lang="cs-CZ" sz="2000" b="1" dirty="0" smtClean="0"/>
            </a:br>
            <a:r>
              <a:rPr lang="cs-CZ" sz="2000" b="1" dirty="0" smtClean="0"/>
              <a:t>Člověk a společnost</a:t>
            </a:r>
            <a:br>
              <a:rPr lang="cs-CZ" sz="2000" b="1" dirty="0" smtClean="0"/>
            </a:br>
            <a:r>
              <a:rPr lang="cs-CZ" sz="2000" b="1" dirty="0" smtClean="0"/>
              <a:t>2. stupeň, základní škola speciální</a:t>
            </a:r>
            <a:endParaRPr lang="cs-CZ" sz="2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3429000"/>
            <a:ext cx="6584776" cy="762000"/>
          </a:xfrm>
        </p:spPr>
        <p:txBody>
          <a:bodyPr/>
          <a:lstStyle/>
          <a:p>
            <a:pPr algn="l"/>
            <a:r>
              <a:rPr lang="cs-CZ" b="1" dirty="0" smtClean="0"/>
              <a:t>Autor: Eva Burdová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815621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DIVADLO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1224136"/>
          </a:xfrm>
        </p:spPr>
        <p:txBody>
          <a:bodyPr>
            <a:noAutofit/>
          </a:bodyPr>
          <a:lstStyle/>
          <a:p>
            <a:r>
              <a:rPr lang="cs-CZ" sz="2400" b="1" dirty="0" smtClean="0"/>
              <a:t>Umění je květ života.</a:t>
            </a:r>
          </a:p>
          <a:p>
            <a:r>
              <a:rPr lang="cs-CZ" sz="2400" b="1" dirty="0" smtClean="0"/>
              <a:t>Lev Nikolajevič Tolstoj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56456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sah 1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indent="0">
              <a:buNone/>
            </a:pP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4" name="Zástupný symbol pro obsah 1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indent="0">
              <a:buNone/>
            </a:pP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1371600" y="980728"/>
            <a:ext cx="6400800" cy="792088"/>
          </a:xfrm>
        </p:spPr>
        <p:txBody>
          <a:bodyPr/>
          <a:lstStyle/>
          <a:p>
            <a:r>
              <a:rPr lang="cs-CZ" b="1" dirty="0" smtClean="0"/>
              <a:t>LOUTKOVÉ DIVADLO</a:t>
            </a:r>
            <a:endParaRPr lang="cs-CZ" b="1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95536" y="1772816"/>
            <a:ext cx="5112568" cy="1152128"/>
          </a:xfrm>
        </p:spPr>
        <p:txBody>
          <a:bodyPr>
            <a:noAutofit/>
          </a:bodyPr>
          <a:lstStyle/>
          <a:p>
            <a:r>
              <a:rPr lang="cs-CZ" sz="1600" dirty="0"/>
              <a:t>SNĚHURKA SEDM TRPASLÍKŮ</a:t>
            </a:r>
            <a:br>
              <a:rPr lang="cs-CZ" sz="1600" dirty="0"/>
            </a:br>
            <a:r>
              <a:rPr lang="cs-CZ" sz="1600" dirty="0"/>
              <a:t>Dobrodružství známé krásky ve světě lesních bytostí</a:t>
            </a:r>
            <a:br>
              <a:rPr lang="cs-CZ" sz="1600" dirty="0"/>
            </a:br>
            <a:r>
              <a:rPr lang="cs-CZ" sz="1600" dirty="0" smtClean="0"/>
              <a:t>František Hrubín</a:t>
            </a:r>
            <a:endParaRPr lang="cs-CZ" sz="1600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>
          <a:xfrm>
            <a:off x="4716016" y="2409590"/>
            <a:ext cx="3744416" cy="947401"/>
          </a:xfrm>
        </p:spPr>
        <p:txBody>
          <a:bodyPr>
            <a:normAutofit/>
          </a:bodyPr>
          <a:lstStyle/>
          <a:p>
            <a:r>
              <a:rPr lang="cs-CZ" sz="1600" dirty="0" smtClean="0"/>
              <a:t>OŠKLIVÉ KÁČÁTKO</a:t>
            </a:r>
          </a:p>
          <a:p>
            <a:r>
              <a:rPr lang="cs-CZ" sz="1600" dirty="0" smtClean="0"/>
              <a:t>Hans Christian Andersen</a:t>
            </a:r>
            <a:endParaRPr lang="cs-CZ" sz="1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924944"/>
            <a:ext cx="4764191" cy="344080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378" y="3540799"/>
            <a:ext cx="4944134" cy="329279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6107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683568" y="1268760"/>
            <a:ext cx="7776864" cy="4752528"/>
          </a:xfrm>
        </p:spPr>
        <p:txBody>
          <a:bodyPr>
            <a:noAutofit/>
          </a:bodyPr>
          <a:lstStyle/>
          <a:p>
            <a:r>
              <a:rPr lang="cs-CZ" sz="2800" b="1" dirty="0"/>
              <a:t>„To jednou byla na lesním paloučku mlha, zasvitlo do ní slunce a maličko zafoukal vítr. V mlze se hnulo a vzdychlo. A stojí tu jemná panenka. Stojí na paloučku v šatech lehkých jako pára a diví se, kde se tu vlastně vzala…“</a:t>
            </a:r>
            <a:br>
              <a:rPr lang="cs-CZ" sz="2800" b="1" dirty="0"/>
            </a:b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31697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Zástupný symbol pro obrázek 10"/>
          <p:cNvSpPr>
            <a:spLocks noGrp="1"/>
          </p:cNvSpPr>
          <p:nvPr>
            <p:ph type="pic" idx="1"/>
          </p:nvPr>
        </p:nvSpPr>
        <p:spPr>
          <a:xfrm>
            <a:off x="2915816" y="1052736"/>
            <a:ext cx="2971800" cy="2971800"/>
          </a:xfrm>
        </p:spPr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658559" y="4509120"/>
            <a:ext cx="7776864" cy="1872208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POZNALI JSTE POVÍDÁNÍ O VÍLE AMÁLCE OD VÁCLAVA ČTVRTKA?</a:t>
            </a:r>
            <a:endParaRPr lang="cs-CZ" sz="2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48680"/>
            <a:ext cx="6004231" cy="400482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0628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00870"/>
            <a:ext cx="6560295" cy="4638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NÁRODNÍ DIVADLO MORAVSKOSLEZSKÉ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03648" y="5589240"/>
            <a:ext cx="7298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</a:t>
            </a:r>
            <a:r>
              <a:rPr lang="cs-CZ" sz="2400" b="1" dirty="0" smtClean="0">
                <a:effectLst/>
              </a:rPr>
              <a:t>ivadlo bylo slavnostně otevřeno 28. září 1907.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848530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295400"/>
            <a:ext cx="6800800" cy="1701552"/>
          </a:xfrm>
        </p:spPr>
        <p:txBody>
          <a:bodyPr>
            <a:normAutofit/>
          </a:bodyPr>
          <a:lstStyle/>
          <a:p>
            <a:pPr algn="l"/>
            <a:r>
              <a:rPr lang="cs-CZ" b="1" dirty="0" err="1" smtClean="0"/>
              <a:t>hLEDIŠTĚ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2400" b="1" dirty="0" smtClean="0"/>
              <a:t>pojme 517 diváků</a:t>
            </a:r>
            <a:endParaRPr lang="cs-CZ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96952"/>
            <a:ext cx="4453086" cy="2962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36339"/>
            <a:ext cx="4391590" cy="292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918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08718"/>
            <a:ext cx="7487485" cy="5007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656784" cy="1701552"/>
          </a:xfrm>
        </p:spPr>
        <p:txBody>
          <a:bodyPr>
            <a:noAutofit/>
          </a:bodyPr>
          <a:lstStyle/>
          <a:p>
            <a:r>
              <a:rPr lang="cs-CZ" sz="2400" b="1" dirty="0"/>
              <a:t>Vídeňský architekt Alexander Graf budovu pojal v novobarokním stylu.</a:t>
            </a:r>
          </a:p>
        </p:txBody>
      </p:sp>
    </p:spTree>
    <p:extLst>
      <p:ext uri="{BB962C8B-B14F-4D97-AF65-F5344CB8AC3E}">
        <p14:creationId xmlns:p14="http://schemas.microsoft.com/office/powerpoint/2010/main" val="4217033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916" y="2295594"/>
            <a:ext cx="2779902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980728"/>
            <a:ext cx="7488832" cy="1512168"/>
          </a:xfrm>
        </p:spPr>
        <p:txBody>
          <a:bodyPr>
            <a:normAutofit fontScale="90000"/>
          </a:bodyPr>
          <a:lstStyle/>
          <a:p>
            <a:r>
              <a:rPr lang="cs-CZ" sz="2400" b="1" dirty="0"/>
              <a:t>Umělecké ztvárnění vnitřních prostor </a:t>
            </a:r>
            <a:r>
              <a:rPr lang="cs-CZ" sz="2400" b="1" dirty="0" smtClean="0"/>
              <a:t>budovy bylo </a:t>
            </a:r>
            <a:r>
              <a:rPr lang="cs-CZ" sz="2400" b="1" dirty="0"/>
              <a:t>dílem vídeňské sochařské firmy Johann </a:t>
            </a:r>
            <a:r>
              <a:rPr lang="cs-CZ" sz="2400" b="1" dirty="0" err="1"/>
              <a:t>Bock</a:t>
            </a:r>
            <a:r>
              <a:rPr lang="cs-CZ" sz="2400" b="1" dirty="0"/>
              <a:t> &amp; syn.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11" y="2636912"/>
            <a:ext cx="5767137" cy="3835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9201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611560" y="1052736"/>
            <a:ext cx="7632848" cy="1152128"/>
          </a:xfrm>
        </p:spPr>
        <p:txBody>
          <a:bodyPr>
            <a:noAutofit/>
          </a:bodyPr>
          <a:lstStyle/>
          <a:p>
            <a:r>
              <a:rPr lang="cs-CZ" b="1" dirty="0" smtClean="0"/>
              <a:t>POJĎME SI VYBRAT </a:t>
            </a:r>
            <a:br>
              <a:rPr lang="cs-CZ" b="1" dirty="0" smtClean="0"/>
            </a:br>
            <a:r>
              <a:rPr lang="cs-CZ" b="1" dirty="0" smtClean="0"/>
              <a:t>Z PROGRAMU</a:t>
            </a:r>
            <a:endParaRPr lang="cs-CZ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899592" y="1700808"/>
            <a:ext cx="7416824" cy="4104456"/>
          </a:xfrm>
        </p:spPr>
        <p:txBody>
          <a:bodyPr>
            <a:normAutofit lnSpcReduction="10000"/>
          </a:bodyPr>
          <a:lstStyle/>
          <a:p>
            <a:endParaRPr lang="cs-CZ" dirty="0"/>
          </a:p>
          <a:p>
            <a:r>
              <a:rPr lang="cs-CZ" dirty="0"/>
              <a:t>Divadlo Antonína Dvořáka, Ostrava - Moravská Ostrava 	Divadlo - </a:t>
            </a:r>
            <a:r>
              <a:rPr lang="cs-CZ" dirty="0" smtClean="0"/>
              <a:t>Balet</a:t>
            </a:r>
            <a:endParaRPr lang="cs-CZ" dirty="0"/>
          </a:p>
          <a:p>
            <a:r>
              <a:rPr lang="cs-CZ" dirty="0"/>
              <a:t>04.03.2012 16:00 (Ne)	MRAZÍK, ND moravskoslezské</a:t>
            </a:r>
          </a:p>
          <a:p>
            <a:r>
              <a:rPr lang="cs-CZ" dirty="0"/>
              <a:t>	</a:t>
            </a:r>
          </a:p>
          <a:p>
            <a:r>
              <a:rPr lang="cs-CZ" dirty="0"/>
              <a:t>Divadlo Antonína Dvořáka, Ostrava - Moravská Ostrava 	Divadlo - Činohra</a:t>
            </a:r>
          </a:p>
          <a:p>
            <a:r>
              <a:rPr lang="cs-CZ" dirty="0"/>
              <a:t>06.03.2012 18:30 (Út)	MARAT/SADE, ND </a:t>
            </a:r>
            <a:r>
              <a:rPr lang="cs-CZ" dirty="0" smtClean="0"/>
              <a:t>moravskoslezské</a:t>
            </a:r>
            <a:endParaRPr lang="cs-CZ" dirty="0"/>
          </a:p>
          <a:p>
            <a:r>
              <a:rPr lang="cs-CZ" dirty="0"/>
              <a:t>	</a:t>
            </a:r>
          </a:p>
          <a:p>
            <a:r>
              <a:rPr lang="cs-CZ" dirty="0"/>
              <a:t>Divadlo Antonína Dvořáka, Ostrava - Moravská Ostrava 	Divadlo - Opera</a:t>
            </a:r>
          </a:p>
          <a:p>
            <a:r>
              <a:rPr lang="cs-CZ" dirty="0"/>
              <a:t>07.03.2012 18:00 (St</a:t>
            </a:r>
            <a:r>
              <a:rPr lang="cs-CZ" dirty="0" smtClean="0"/>
              <a:t>)          SŮL </a:t>
            </a:r>
            <a:r>
              <a:rPr lang="cs-CZ" dirty="0"/>
              <a:t>NAD ZLATO, ND moravskoslezské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-3542139"/>
            <a:ext cx="7848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20771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09" y="2083620"/>
            <a:ext cx="5442181" cy="408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BALET</a:t>
            </a:r>
            <a:endParaRPr lang="cs-CZ" b="1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995" y="3429000"/>
            <a:ext cx="4261097" cy="3195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270" y="2083620"/>
            <a:ext cx="2994164" cy="2245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434" y="7573"/>
            <a:ext cx="3203475" cy="427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5768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ČINOHRA</a:t>
            </a:r>
            <a:endParaRPr lang="cs-CZ" b="1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276872"/>
            <a:ext cx="4608512" cy="3456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233" y="120837"/>
            <a:ext cx="4367416" cy="3275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068960"/>
            <a:ext cx="4800533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8360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9" y="2085442"/>
            <a:ext cx="5261483" cy="39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OPERA</a:t>
            </a:r>
            <a:endParaRPr lang="cs-CZ" b="1" dirty="0"/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0309" y="427872"/>
            <a:ext cx="4098032" cy="307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0309" y="3501396"/>
            <a:ext cx="4098032" cy="307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171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499992" y="1196752"/>
            <a:ext cx="3672408" cy="720080"/>
          </a:xfrm>
        </p:spPr>
        <p:txBody>
          <a:bodyPr/>
          <a:lstStyle/>
          <a:p>
            <a:r>
              <a:rPr lang="cs-CZ" sz="2400" dirty="0" smtClean="0"/>
              <a:t>JAK SE OBLÉCT </a:t>
            </a:r>
            <a:br>
              <a:rPr lang="cs-CZ" sz="2400" dirty="0" smtClean="0"/>
            </a:br>
            <a:r>
              <a:rPr lang="cs-CZ" sz="2400" dirty="0" smtClean="0"/>
              <a:t>DO DIVADLA</a:t>
            </a:r>
            <a:endParaRPr lang="cs-CZ" sz="2400" dirty="0"/>
          </a:p>
        </p:txBody>
      </p:sp>
      <p:sp>
        <p:nvSpPr>
          <p:cNvPr id="7" name="Zástupný symbol pro obrázek 6"/>
          <p:cNvSpPr>
            <a:spLocks noGrp="1"/>
          </p:cNvSpPr>
          <p:nvPr>
            <p:ph type="pic" idx="1"/>
          </p:nvPr>
        </p:nvSpPr>
        <p:spPr/>
      </p:sp>
      <p:sp>
        <p:nvSpPr>
          <p:cNvPr id="8" name="Zástupný symbol pro text 7"/>
          <p:cNvSpPr>
            <a:spLocks noGrp="1"/>
          </p:cNvSpPr>
          <p:nvPr>
            <p:ph type="body" sz="half" idx="2"/>
          </p:nvPr>
        </p:nvSpPr>
        <p:spPr>
          <a:xfrm>
            <a:off x="4355976" y="1988840"/>
            <a:ext cx="4104456" cy="4608512"/>
          </a:xfrm>
        </p:spPr>
        <p:txBody>
          <a:bodyPr>
            <a:normAutofit/>
          </a:bodyPr>
          <a:lstStyle/>
          <a:p>
            <a:endParaRPr lang="cs-CZ" sz="1800" dirty="0" smtClean="0"/>
          </a:p>
          <a:p>
            <a:r>
              <a:rPr lang="cs-CZ" sz="1800" dirty="0" smtClean="0"/>
              <a:t>Návštěva divadla </a:t>
            </a:r>
            <a:r>
              <a:rPr lang="cs-CZ" sz="1800" dirty="0"/>
              <a:t>je zábava, relaxace, </a:t>
            </a:r>
            <a:endParaRPr lang="cs-CZ" sz="1800" dirty="0" smtClean="0"/>
          </a:p>
          <a:p>
            <a:r>
              <a:rPr lang="cs-CZ" sz="1800" dirty="0" smtClean="0"/>
              <a:t>ale </a:t>
            </a:r>
            <a:r>
              <a:rPr lang="cs-CZ" sz="1800" dirty="0"/>
              <a:t>také kulturní zážitek a s ním spojené vhodné oblečení</a:t>
            </a:r>
            <a:r>
              <a:rPr lang="cs-CZ" sz="1800" dirty="0" smtClean="0"/>
              <a:t>. </a:t>
            </a:r>
          </a:p>
          <a:p>
            <a:endParaRPr lang="cs-CZ" sz="1800" dirty="0"/>
          </a:p>
          <a:p>
            <a:r>
              <a:rPr lang="cs-CZ" sz="1800" dirty="0" smtClean="0"/>
              <a:t>Pojďte </a:t>
            </a:r>
            <a:r>
              <a:rPr lang="cs-CZ" sz="1800" dirty="0"/>
              <a:t>se s námi podívat, jak se správně obléct do divadla. 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47025"/>
            <a:ext cx="3456384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4979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034734"/>
            <a:ext cx="6192688" cy="46445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2"/>
                </a:solidFill>
              </a:rPr>
              <a:t>KRÁSNÝ ZÁŽITEK</a:t>
            </a:r>
            <a:endParaRPr lang="cs-CZ" b="1" dirty="0">
              <a:solidFill>
                <a:schemeClr val="bg2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dirty="0">
                <a:hlinkClick r:id="rId3"/>
              </a:rPr>
              <a:t>http://www.ndm.cz/cz/balet/predstaveni/314-dama-s-kameliemi/2012-02-23</a:t>
            </a:r>
            <a:r>
              <a:rPr lang="cs-CZ" sz="2000" dirty="0" smtClean="0">
                <a:hlinkClick r:id="rId3"/>
              </a:rPr>
              <a:t>/</a:t>
            </a:r>
            <a:endParaRPr lang="cs-CZ" sz="2000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r>
              <a:rPr lang="cs-CZ" sz="2800" dirty="0" smtClean="0">
                <a:solidFill>
                  <a:schemeClr val="bg2"/>
                </a:solidFill>
              </a:rPr>
              <a:t>   balet</a:t>
            </a:r>
            <a:endParaRPr lang="cs-CZ" sz="28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660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Použité odkazy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1600" dirty="0">
                <a:hlinkClick r:id="rId2"/>
              </a:rPr>
              <a:t>http://www.dlo-ostrava.cz/cz/menu/3/o-divadle</a:t>
            </a:r>
            <a:r>
              <a:rPr lang="cs-CZ" sz="1600" dirty="0" smtClean="0">
                <a:hlinkClick r:id="rId2"/>
              </a:rPr>
              <a:t>/</a:t>
            </a:r>
            <a:endParaRPr lang="cs-CZ" sz="1600" dirty="0" smtClean="0"/>
          </a:p>
          <a:p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www.ndm.cz/cz/stranka/20-narodni-divadlo-moravskoslezske.html</a:t>
            </a:r>
            <a:endParaRPr lang="cs-CZ" sz="1600" dirty="0" smtClean="0"/>
          </a:p>
          <a:p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www.ndm.cz/userfiles/archiv_priloh/clanky/fotografie/2011-2012/dad-mini-</a:t>
            </a:r>
            <a:r>
              <a:rPr lang="cs-CZ" sz="1600" dirty="0" smtClean="0"/>
              <a:t>   </a:t>
            </a:r>
          </a:p>
          <a:p>
            <a:pPr indent="0">
              <a:buNone/>
            </a:pPr>
            <a:r>
              <a:rPr lang="cs-CZ" sz="1600" dirty="0" smtClean="0"/>
              <a:t>       1329389749.jpg cit. 21. 2. 2012</a:t>
            </a:r>
          </a:p>
          <a:p>
            <a:r>
              <a:rPr lang="cs-CZ" sz="1600" dirty="0">
                <a:hlinkClick r:id="rId5"/>
              </a:rPr>
              <a:t>http://</a:t>
            </a:r>
            <a:r>
              <a:rPr lang="cs-CZ" sz="1600" smtClean="0">
                <a:hlinkClick r:id="rId5"/>
              </a:rPr>
              <a:t>www.ndm.cz/userfiles/images/budovy/dad/DAD_4.jpg</a:t>
            </a:r>
            <a:r>
              <a:rPr lang="cs-CZ" sz="1600"/>
              <a:t> </a:t>
            </a:r>
            <a:r>
              <a:rPr lang="cs-CZ" sz="1600" smtClean="0"/>
              <a:t> cit</a:t>
            </a:r>
            <a:r>
              <a:rPr lang="cs-CZ" sz="1600" dirty="0"/>
              <a:t>. 21. 2. 2012</a:t>
            </a:r>
            <a:endParaRPr lang="cs-CZ" sz="1600" dirty="0" smtClean="0"/>
          </a:p>
          <a:p>
            <a:r>
              <a:rPr lang="cs-CZ" sz="1600" dirty="0"/>
              <a:t>Foto: Daniel </a:t>
            </a:r>
            <a:r>
              <a:rPr lang="cs-CZ" sz="1600" dirty="0" err="1" smtClean="0"/>
              <a:t>Jäger</a:t>
            </a:r>
            <a:r>
              <a:rPr lang="cs-CZ" sz="1600" dirty="0" smtClean="0"/>
              <a:t>  </a:t>
            </a:r>
            <a:r>
              <a:rPr lang="cs-CZ" sz="1600" dirty="0"/>
              <a:t>cit. 21. 2. 2012</a:t>
            </a:r>
            <a:endParaRPr lang="cs-CZ" sz="1600" dirty="0" smtClean="0"/>
          </a:p>
          <a:p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www.ticketportal.cz/Npodujatie_search.asp?ID=86</a:t>
            </a:r>
            <a:endParaRPr lang="cs-CZ" sz="1600" dirty="0" smtClean="0"/>
          </a:p>
          <a:p>
            <a:r>
              <a:rPr lang="cs-CZ" sz="1600" dirty="0"/>
              <a:t>http://nejlepsicitaty.cz/citaty-o-umeni/601/umeni_je_kvet_zivota.html</a:t>
            </a:r>
            <a:endParaRPr lang="cs-CZ" sz="1600" dirty="0" smtClean="0"/>
          </a:p>
          <a:p>
            <a:r>
              <a:rPr lang="cs-CZ" sz="1600" dirty="0"/>
              <a:t>http://kultura-a-zabava.porad.cz/divadla/navod/jak-se-oblect-do-divadla.html </a:t>
            </a:r>
            <a:endParaRPr lang="cs-CZ" sz="1600" dirty="0" smtClean="0"/>
          </a:p>
          <a:p>
            <a:endParaRPr lang="cs-CZ" sz="1600" dirty="0"/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/>
          </a:p>
          <a:p>
            <a:endParaRPr lang="cs-CZ" sz="16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1701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vět módy">
  <a:themeElements>
    <a:clrScheme name="Svět módy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Černá kravata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vět módy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346</TotalTime>
  <Words>236</Words>
  <Application>Microsoft Office PowerPoint</Application>
  <PresentationFormat>Předvádění na obrazovce (4:3)</PresentationFormat>
  <Paragraphs>63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Svět módy</vt:lpstr>
      <vt:lpstr>SŠ, ZŠ a MŠ, Karviná Člověk a společnost 2. stupeň, základní škola speciální</vt:lpstr>
      <vt:lpstr>DIVADLO</vt:lpstr>
      <vt:lpstr>LOUTKOVÉ DIVADLO</vt:lpstr>
      <vt:lpstr>„To jednou byla na lesním paloučku mlha, zasvitlo do ní slunce a maličko zafoukal vítr. V mlze se hnulo a vzdychlo. A stojí tu jemná panenka. Stojí na paloučku v šatech lehkých jako pára a diví se, kde se tu vlastně vzala…“ </vt:lpstr>
      <vt:lpstr>Prezentace aplikace PowerPoint</vt:lpstr>
      <vt:lpstr>NÁRODNÍ DIVADLO MORAVSKOSLEZSKÉ</vt:lpstr>
      <vt:lpstr>hLEDIŠTĚ  pojme 517 diváků</vt:lpstr>
      <vt:lpstr>Vídeňský architekt Alexander Graf budovu pojal v novobarokním stylu.</vt:lpstr>
      <vt:lpstr>Umělecké ztvárnění vnitřních prostor budovy bylo dílem vídeňské sochařské firmy Johann Bock &amp; syn. </vt:lpstr>
      <vt:lpstr>POJĎME SI VYBRAT  Z PROGRAMU</vt:lpstr>
      <vt:lpstr>BALET</vt:lpstr>
      <vt:lpstr>ČINOHRA</vt:lpstr>
      <vt:lpstr>OPERA</vt:lpstr>
      <vt:lpstr>JAK SE OBLÉCT  DO DIVADLA</vt:lpstr>
      <vt:lpstr>KRÁSNÝ ZÁŽITEK</vt:lpstr>
      <vt:lpstr>Použité 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Burdová</dc:creator>
  <cp:lastModifiedBy>Burdová</cp:lastModifiedBy>
  <cp:revision>38</cp:revision>
  <dcterms:created xsi:type="dcterms:W3CDTF">2012-02-21T15:23:12Z</dcterms:created>
  <dcterms:modified xsi:type="dcterms:W3CDTF">2012-03-05T16:14:28Z</dcterms:modified>
</cp:coreProperties>
</file>