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948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25002-1616-493A-A929-02F52B91BEC8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B22F-5A8D-416D-BD0D-35175876E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25002-1616-493A-A929-02F52B91BEC8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B22F-5A8D-416D-BD0D-35175876E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25002-1616-493A-A929-02F52B91BEC8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B22F-5A8D-416D-BD0D-35175876E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25002-1616-493A-A929-02F52B91BEC8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B22F-5A8D-416D-BD0D-35175876E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25002-1616-493A-A929-02F52B91BEC8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B22F-5A8D-416D-BD0D-35175876E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25002-1616-493A-A929-02F52B91BEC8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B22F-5A8D-416D-BD0D-35175876E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25002-1616-493A-A929-02F52B91BEC8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B22F-5A8D-416D-BD0D-35175876E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25002-1616-493A-A929-02F52B91BEC8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B22F-5A8D-416D-BD0D-35175876E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25002-1616-493A-A929-02F52B91BEC8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B22F-5A8D-416D-BD0D-35175876E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25002-1616-493A-A929-02F52B91BEC8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B22F-5A8D-416D-BD0D-35175876E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25002-1616-493A-A929-02F52B91BEC8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B22F-5A8D-416D-BD0D-35175876E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25002-1616-493A-A929-02F52B91BEC8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8FB22F-5A8D-416D-BD0D-35175876E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sti-nad-labem.cz/cz/turistum/priroda/vodstvo/" TargetMode="External"/><Relationship Id="rId13" Type="http://schemas.openxmlformats.org/officeDocument/2006/relationships/hyperlink" Target="http://www.vyletnik.cz/mistopisny-rejstrik/vychodni-cechy/pardubicko/6386-narodni-prirodni-rezervace-bohdanecsky-rybnik/" TargetMode="External"/><Relationship Id="rId18" Type="http://schemas.openxmlformats.org/officeDocument/2006/relationships/hyperlink" Target="http://www.differentlife.cz/dostihy.htm" TargetMode="External"/><Relationship Id="rId3" Type="http://schemas.openxmlformats.org/officeDocument/2006/relationships/hyperlink" Target="http://sasici.blog.cz/0902/aktualne-sebek-odchazi-do-duchodu" TargetMode="External"/><Relationship Id="rId21" Type="http://schemas.openxmlformats.org/officeDocument/2006/relationships/hyperlink" Target="http://www.e-cesko.cz/pamatky/pamatka-7724-zamek-slatinany/?set=cz-46338" TargetMode="External"/><Relationship Id="rId7" Type="http://schemas.openxmlformats.org/officeDocument/2006/relationships/hyperlink" Target="http://wiki.rvp.cz/Kabinet/Obrazky/P&#345;&#237;roda/Krajina/Zem&#283;d&#283;lsk&#225;_krajina" TargetMode="External"/><Relationship Id="rId12" Type="http://schemas.openxmlformats.org/officeDocument/2006/relationships/hyperlink" Target="http://www.pla.cz/planet/public/vodnidila/prehrada_pastviny.htm" TargetMode="External"/><Relationship Id="rId17" Type="http://schemas.openxmlformats.org/officeDocument/2006/relationships/hyperlink" Target="http://pardubicky-hokej.wz.cz/pravy.htm" TargetMode="External"/><Relationship Id="rId2" Type="http://schemas.openxmlformats.org/officeDocument/2006/relationships/hyperlink" Target="http://www.sneznik.cz/cz/sneznik/" TargetMode="External"/><Relationship Id="rId16" Type="http://schemas.openxmlformats.org/officeDocument/2006/relationships/hyperlink" Target="http://www.turistika.cz/vylety/holice-v-cechach-pamatnik-dr-emila-holuba" TargetMode="External"/><Relationship Id="rId20" Type="http://schemas.openxmlformats.org/officeDocument/2006/relationships/hyperlink" Target="http://www.protenis.cz/clanky/ohlednuti-za-pardubickou-juniorkou-200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rasyprirody.estranky.cz/clanky/pohori-cr/ceskomoravska-vrchovina.html" TargetMode="External"/><Relationship Id="rId11" Type="http://schemas.openxmlformats.org/officeDocument/2006/relationships/hyperlink" Target="http://www.hydromagazin.cz/clanek/480-cisteni-a-otevirani-chrudimky-2011/" TargetMode="External"/><Relationship Id="rId24" Type="http://schemas.openxmlformats.org/officeDocument/2006/relationships/hyperlink" Target="http://www.zamky-hrady.eu/pamatky-litomysl-zamek-detaily,13" TargetMode="External"/><Relationship Id="rId5" Type="http://schemas.openxmlformats.org/officeDocument/2006/relationships/hyperlink" Target="http://regiony.ic.cz/index.php?clanek=povrch&amp;dir=olomouc&amp;menu=olomouc" TargetMode="External"/><Relationship Id="rId15" Type="http://schemas.openxmlformats.org/officeDocument/2006/relationships/hyperlink" Target="http://tema.novinky.cz/pardubice" TargetMode="External"/><Relationship Id="rId23" Type="http://schemas.openxmlformats.org/officeDocument/2006/relationships/hyperlink" Target="http://fotosoutez.cestovatel.cz/hlasovani05-2007/ipage00044.htm" TargetMode="External"/><Relationship Id="rId10" Type="http://schemas.openxmlformats.org/officeDocument/2006/relationships/hyperlink" Target="http://www.pozary.cz/clanek/24136-reka-litava-ohrozila-menin/" TargetMode="External"/><Relationship Id="rId19" Type="http://schemas.openxmlformats.org/officeDocument/2006/relationships/hyperlink" Target="http://www.icmn.cz/sport/pardubice-ovladly-domaci-extraligovy-zavod-v-ploche-draze_5024.clanek" TargetMode="External"/><Relationship Id="rId4" Type="http://schemas.openxmlformats.org/officeDocument/2006/relationships/hyperlink" Target="http://www.orlicko.cz/Index.php?IdS=40" TargetMode="External"/><Relationship Id="rId9" Type="http://schemas.openxmlformats.org/officeDocument/2006/relationships/hyperlink" Target="http://www.vilemina.cz/hornimorava/okoli.htm" TargetMode="External"/><Relationship Id="rId14" Type="http://schemas.openxmlformats.org/officeDocument/2006/relationships/hyperlink" Target="http://byznys.lidovky.cz/statni-hrebcin-prisel-o-dalsiho-reditele-drazan-mel-jine-zajmy-nez-ministerstvo-gf0-/statni-pokladna.asp?c=A091127_160027_statni-pokladna_abc" TargetMode="External"/><Relationship Id="rId22" Type="http://schemas.openxmlformats.org/officeDocument/2006/relationships/hyperlink" Target="http://www.ententyky.cz/vylet?id=3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 – Pardubický kraj</a:t>
            </a:r>
            <a:endParaRPr lang="cs-CZ" sz="40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VY_32_INOVACE_10_ZEMĚPIS_Česká </a:t>
            </a:r>
            <a:r>
              <a:rPr lang="cs-CZ" sz="1800" dirty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republika obyvatelstvo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Dětský domov, Základní škola, Střední škola Duchcov, Školní 1, příspěvková organizace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Registrační číslo: cz.1.07/1.4.00/21.0559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Jana Hoffmannová</a:t>
            </a:r>
          </a:p>
          <a:p>
            <a:endParaRPr lang="cs-CZ" sz="18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260648"/>
            <a:ext cx="4737100" cy="991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údaje 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Rozloha: 4519 km</a:t>
            </a:r>
            <a:r>
              <a:rPr lang="cs-CZ" baseline="30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Počet obyvatel: 518 228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Nejvyšší hora: Králický sněžník (1424 m.n.m</a:t>
            </a:r>
            <a:r>
              <a:rPr lang="cs-CZ" dirty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– Hrubý Jeseník)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Krajské město: Pardubice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Poloha: severovýchod Čech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Okresy: Pardubice, Chrudim, Svitavy, Ústí nad Orlicí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Větší města: Pardubice, Chrudim, Svitavy, Ústí nad Orlicí, Česká Třebová, Vysoké Mýto, Litomyšl, Žamberk, Lanškroun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3" y="980728"/>
            <a:ext cx="6720747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5" y="1052736"/>
            <a:ext cx="7119527" cy="5256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Povrch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Orlické hory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Hrubý Jeseník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Českomoravská vrchovina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Polabská nížina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772816"/>
            <a:ext cx="7803097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38250" y="1204913"/>
            <a:ext cx="6667500" cy="444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2000" y="1285875"/>
            <a:ext cx="76200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Vodstvo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Řeky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Labe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Morava – pramení na Králickém Sněžníku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Litava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Chrudimka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Přehrady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Seč, Pastviny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Rybníky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Bohdanečský rybník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268760"/>
            <a:ext cx="6192688" cy="4779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723900"/>
            <a:ext cx="7620000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1268760"/>
            <a:ext cx="7303302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24000" y="1319213"/>
            <a:ext cx="6096000" cy="421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8" y="620688"/>
            <a:ext cx="7249785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599" y="692696"/>
            <a:ext cx="7296811" cy="5472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Hospodářství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Průmysl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Chemický – Synthesia Semtín, Paramo Pardubice 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Textilní – Evona (Chrudim), Perla (Ústí n/L)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Strojírenství – IVECO – Vysoké Mýto (dříve Karosa), ETA – Hlinsko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Tepelné elektrárny – Opatovice,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Výroba perníku - Pardubice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Doprava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Krajem prochází hlavní železniční tah z Prahy do České Třebové a dále se pak větví na Moravu a Slezsko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Krajem neprochází žádná dálnice ani rychlostní silnice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Zemědělství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Velká část kraje je tvořena zemědělskou </a:t>
            </a:r>
            <a:r>
              <a:rPr lang="cs-CZ" dirty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ůdou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Obilí, řepa, brambory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Historické, kulturní, přírodní a turistické zajímavosti</a:t>
            </a:r>
            <a:endParaRPr lang="cs-CZ" sz="28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2880319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ChKO</a:t>
            </a:r>
          </a:p>
          <a:p>
            <a:pPr lvl="1"/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Orlické hory</a:t>
            </a:r>
          </a:p>
          <a:p>
            <a:pPr lvl="1"/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Žďárské vrchy</a:t>
            </a:r>
          </a:p>
          <a:p>
            <a:pPr lvl="1"/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Železné hory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NPR</a:t>
            </a:r>
          </a:p>
          <a:p>
            <a:pPr lvl="1"/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Bohdanečský rybník</a:t>
            </a:r>
          </a:p>
          <a:p>
            <a:pPr lvl="1"/>
            <a:endParaRPr lang="cs-CZ" sz="24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5661248"/>
            <a:ext cx="84249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NKP = národní kulturní památka, PR = památková rezervace,  PZ = památková zóna, ChKO = chráněná krajinná oblast, NPR = národní památková rezervace</a:t>
            </a: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Pardubice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NKP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Kunětická hora – zřícenina hradu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Hřebčín Kladruby nad Labem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Pardubický zámek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PK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Pardubice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Holice – Africké muzeum Emila Holuba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Město sportu a významných sportovních setkání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Hokej – extraliga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Jezdectví – Velká pardubická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Plochá dráha – Zlatá přilba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Tenis – Pardubická juniorka  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764704"/>
            <a:ext cx="6636914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764704"/>
            <a:ext cx="7005008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000" y="890588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908720"/>
            <a:ext cx="6624736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15616" y="1052736"/>
            <a:ext cx="6696744" cy="50097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1268760"/>
            <a:ext cx="6804756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2000" y="890588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71600" y="980728"/>
            <a:ext cx="6624736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4" dur="5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5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7" dur="5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120680"/>
          </a:xfrm>
        </p:spPr>
        <p:txBody>
          <a:bodyPr>
            <a:normAutofit lnSpcReduction="10000"/>
          </a:bodyPr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Chrudim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NKP – zámek Slatiňany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Veselý kopec – skanzen</a:t>
            </a:r>
          </a:p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Ústí nad Orlicí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PZ – Žamberk, Vysoké Mýto, Letohrad, Česká Třebová</a:t>
            </a:r>
          </a:p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Svitavy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NKP – zámek Litomyšl (UNESCO) – rodiště Bedřicha Smetany, dějiště festivalu Smetanova Litomyšl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 – Litomyšl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Přírodní rezervace – Toulovcovy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maštale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– pískovcové skalní město 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124744"/>
            <a:ext cx="6120680" cy="43894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1" y="1052736"/>
            <a:ext cx="7035739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0"/>
            <a:ext cx="5000625" cy="666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692696"/>
            <a:ext cx="7344816" cy="51560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260648"/>
            <a:ext cx="4836180" cy="6264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88840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Otázky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157192"/>
            <a:ext cx="8229600" cy="968971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Která řeka pramení pod Králickým Sněžníkem ??</a:t>
            </a:r>
            <a:endParaRPr lang="cs-CZ" sz="28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Labe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 action="ppaction://hlinksldjump"/>
              </a:rPr>
              <a:t>Morava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Odra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49289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Ne, zkus to znovu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76056" y="5157192"/>
            <a:ext cx="3610744" cy="968971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previousslide"/>
              </a:rPr>
              <a:t>Zpět</a:t>
            </a:r>
            <a:endParaRPr lang="cs-CZ" sz="24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Ano, to je správná odpověď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Která města nepatří do Pardubického kraje ??</a:t>
            </a:r>
            <a:endParaRPr lang="cs-CZ" sz="28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7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Pardubice, Litomyšl, Jaroměř, Česká Třebová, Chrudim, Trutnov, Svitavy, Ústí nad Orlicí, Mladá Boleslav</a:t>
            </a:r>
          </a:p>
          <a:p>
            <a:pPr>
              <a:buNone/>
            </a:pP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58641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 jsou to: Jaroměř, Trutnov, Mladá Boleslav </a:t>
            </a:r>
            <a:b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Ve kterém městě se narodil významný český hudební skladatel Bedřich Smetana ??</a:t>
            </a:r>
            <a:endParaRPr lang="cs-CZ" sz="32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Pardubice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Chrudim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 action="ppaction://hlinksldjump"/>
              </a:rPr>
              <a:t>Litomyšl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49289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Ne, zkus to znovu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0" y="4941168"/>
            <a:ext cx="3394720" cy="118499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previousslide"/>
              </a:rPr>
              <a:t>Zpět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Ano, to je správná odpověď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Odkazy</a:t>
            </a:r>
            <a:endParaRPr lang="cs-CZ" sz="36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sneznik.cz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/cz/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sneznik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/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http://sasici.blog.cz/0902/aktualne-sebek-odchazi-do-duchodu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orlicko.cz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/Index.php?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IdS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=40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http://regiony.ic.cz/index.php?clanek=povrch&amp;dir=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olomouc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&amp;menu=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olomouc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krasyprirody.estranky.cz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/clanky/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pohori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cr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ceskomoravska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-vrchovina.html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http://wiki.rvp.cz/Kabinet/Obrazky/Příroda/Krajina/Zemědělská_krajina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usti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-nad-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labem.cz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/cz/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turistum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priroda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/vodstvo/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vilemina.cz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hornimorava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okoli.htm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pozary.cz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/clanek/24136-reka-litava-ohrozila-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menin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/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hydromagazin.cz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/clanek/480-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cisteni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-a-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otevirani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chrudimky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-2011/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pla.cz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/planet/public/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vodnidila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prehrada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_pastviny.htm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http://www.vyletnik.cz/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mistopisny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rejstrik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vychodni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-cechy/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pardubicko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/6386-narodni-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prirodni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-rezervace-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bohdanecsky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rybnik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/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http://byznys.lidovky.cz/statni-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hrebcin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prisel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-o-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dalsiho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reditele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drazan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-mel-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jine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zajmy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nez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-ministerstvo-gf0-/statni-pokladna.asp?c=A091127_160027_statni-pokladna_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abc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http://tema.novinky.cz/pardubice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http://www.turistika.cz/vylety/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holice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-v-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cechach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-pamatnik-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dr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emila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-holuba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http://pardubicky-hokej.wz.cz/pravy.htm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differentlife.cz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/dostihy.htm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icmn.cz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/sport/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pardubice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ovladly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domaci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extraligovy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zavod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-v-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ploche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-draze_5024.clanek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protenis.cz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/clanky/ohlednuti-za-pardubickou-juniorkou-2009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http://www.e-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cesko.cz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/pamatky/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pamatka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-7724-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zamek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slatinany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/?set=cz-46338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ententyky.cz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vylet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?id=31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http://fotosoutez.cestovatel.cz/hlasovani05-2007/ipage00044.htm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http://www.zamky-hrady.eu/pamatky-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litomysl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zamek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-detaily,13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usti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-nad-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labem.cz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/cz/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turistum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priroda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/vodstvo/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5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3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8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3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8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3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8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3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8" dur="5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3" dur="500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8" dur="500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516</Words>
  <Application>Microsoft Office PowerPoint</Application>
  <PresentationFormat>Předvádění na obrazovce (4:3)</PresentationFormat>
  <Paragraphs>121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Česká republika – Pardubický kraj</vt:lpstr>
      <vt:lpstr>Základní údaje </vt:lpstr>
      <vt:lpstr>Povrch</vt:lpstr>
      <vt:lpstr>Vodstvo</vt:lpstr>
      <vt:lpstr>Hospodářství</vt:lpstr>
      <vt:lpstr>Hospodářství</vt:lpstr>
      <vt:lpstr>Historické, kulturní, přírodní a turistické zajímavosti</vt:lpstr>
      <vt:lpstr>Pardubice</vt:lpstr>
      <vt:lpstr>Snímek 9</vt:lpstr>
      <vt:lpstr>Otázky</vt:lpstr>
      <vt:lpstr>Která řeka pramení pod Králickým Sněžníkem ??</vt:lpstr>
      <vt:lpstr>Ne, zkus to znovu</vt:lpstr>
      <vt:lpstr>Ano, to je správná odpověď</vt:lpstr>
      <vt:lpstr>Která města nepatří do Pardubického kraje ??</vt:lpstr>
      <vt:lpstr>Ano jsou to: Jaroměř, Trutnov, Mladá Boleslav  </vt:lpstr>
      <vt:lpstr>Ve kterém městě se narodil významný český hudební skladatel Bedřich Smetana ??</vt:lpstr>
      <vt:lpstr>Ne, zkus to znovu</vt:lpstr>
      <vt:lpstr>Ano, to je správná odpověď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 – Pardubický kraj</dc:title>
  <dc:creator>Dave</dc:creator>
  <cp:lastModifiedBy>Dave</cp:lastModifiedBy>
  <cp:revision>18</cp:revision>
  <dcterms:created xsi:type="dcterms:W3CDTF">2012-04-06T16:18:00Z</dcterms:created>
  <dcterms:modified xsi:type="dcterms:W3CDTF">2012-06-14T15:12:51Z</dcterms:modified>
</cp:coreProperties>
</file>