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60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1377F1-D598-4F8E-9F67-A70DAE527861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78BD64-121D-44ED-B21E-6A5D56350A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VY_32_INOVACE_12_Obtížnější tvary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sloves IV.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Infinitiv sloves typu: péci, moci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Křížovka: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465320" y="1268761"/>
          <a:ext cx="4678680" cy="3672410"/>
        </p:xfrm>
        <a:graphic>
          <a:graphicData uri="http://schemas.openxmlformats.org/drawingml/2006/table">
            <a:tbl>
              <a:tblPr/>
              <a:tblGrid>
                <a:gridCol w="584835"/>
                <a:gridCol w="584835"/>
                <a:gridCol w="584835"/>
                <a:gridCol w="584835"/>
                <a:gridCol w="584835"/>
                <a:gridCol w="584835"/>
                <a:gridCol w="584835"/>
                <a:gridCol w="584835"/>
              </a:tblGrid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1052736"/>
            <a:ext cx="48600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Doplňte: </a:t>
            </a:r>
            <a:r>
              <a:rPr lang="cs-CZ" sz="2400" i="1" dirty="0" smtClean="0"/>
              <a:t>stůl se dvěma _____ (noha)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Určete druh zájmena: </a:t>
            </a:r>
            <a:r>
              <a:rPr lang="cs-CZ" sz="2400" i="1" dirty="0" smtClean="0"/>
              <a:t>někdo.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nepatří do řady? </a:t>
            </a:r>
            <a:r>
              <a:rPr lang="cs-CZ" sz="2400" i="1" dirty="0" smtClean="0"/>
              <a:t>pátý, osm, nic, dvakrát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Od přídavného jména</a:t>
            </a:r>
            <a:r>
              <a:rPr lang="cs-CZ" sz="2400" i="1" dirty="0" smtClean="0"/>
              <a:t> líný</a:t>
            </a:r>
            <a:r>
              <a:rPr lang="cs-CZ" sz="2400" dirty="0" smtClean="0"/>
              <a:t> utvořte podstatné jméno označující vlastnost.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Doplňte správný tvar slovesa: </a:t>
            </a:r>
            <a:r>
              <a:rPr lang="cs-CZ" sz="2400" i="1" dirty="0" smtClean="0"/>
              <a:t>Proč všichni tolik _________ (křičet)?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Od podstatného jména </a:t>
            </a:r>
            <a:r>
              <a:rPr lang="cs-CZ" sz="2400" i="1" dirty="0" smtClean="0"/>
              <a:t>okno</a:t>
            </a:r>
            <a:r>
              <a:rPr lang="cs-CZ" sz="2400" dirty="0" smtClean="0"/>
              <a:t> utvořte přídavné jméno měkké.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Podle jakého vzoru se skloňuje: </a:t>
            </a:r>
            <a:r>
              <a:rPr lang="cs-CZ" sz="2400" i="1" dirty="0" smtClean="0"/>
              <a:t>mládě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465320" y="1268760"/>
          <a:ext cx="4678680" cy="3672410"/>
        </p:xfrm>
        <a:graphic>
          <a:graphicData uri="http://schemas.openxmlformats.org/drawingml/2006/table">
            <a:tbl>
              <a:tblPr/>
              <a:tblGrid>
                <a:gridCol w="584835"/>
                <a:gridCol w="584835"/>
                <a:gridCol w="584835"/>
                <a:gridCol w="584835"/>
                <a:gridCol w="584835"/>
                <a:gridCol w="584835"/>
                <a:gridCol w="584835"/>
                <a:gridCol w="584835"/>
              </a:tblGrid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4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Slovesa typu: péci, moci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slovesa užívají vedle tvaru s –</a:t>
            </a:r>
            <a:r>
              <a:rPr lang="cs-CZ" dirty="0" err="1" smtClean="0"/>
              <a:t>ci</a:t>
            </a:r>
            <a:r>
              <a:rPr lang="cs-CZ" dirty="0" smtClean="0"/>
              <a:t> (zdá se poněkud knižní) i tvar s –t</a:t>
            </a:r>
          </a:p>
          <a:p>
            <a:pPr lvl="1"/>
            <a:r>
              <a:rPr lang="cs-CZ" dirty="0" smtClean="0"/>
              <a:t>péci, péct</a:t>
            </a:r>
          </a:p>
          <a:p>
            <a:pPr lvl="1"/>
            <a:r>
              <a:rPr lang="cs-CZ" dirty="0" smtClean="0"/>
              <a:t>moci, moct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Nahraďte infinitivem: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nemohu</a:t>
            </a:r>
          </a:p>
          <a:p>
            <a:r>
              <a:rPr lang="cs-CZ" dirty="0" smtClean="0"/>
              <a:t>peče</a:t>
            </a:r>
          </a:p>
          <a:p>
            <a:r>
              <a:rPr lang="cs-CZ" dirty="0" smtClean="0"/>
              <a:t>tekla</a:t>
            </a:r>
          </a:p>
          <a:p>
            <a:r>
              <a:rPr lang="cs-CZ" dirty="0" smtClean="0"/>
              <a:t>pomohl</a:t>
            </a:r>
          </a:p>
          <a:p>
            <a:r>
              <a:rPr lang="cs-CZ" dirty="0" smtClean="0"/>
              <a:t>řekneme</a:t>
            </a:r>
          </a:p>
          <a:p>
            <a:r>
              <a:rPr lang="cs-CZ" dirty="0" smtClean="0"/>
              <a:t>nepřemůže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nemoci, nemoct</a:t>
            </a:r>
          </a:p>
          <a:p>
            <a:r>
              <a:rPr lang="cs-CZ" dirty="0" smtClean="0"/>
              <a:t>péci, péct</a:t>
            </a:r>
          </a:p>
          <a:p>
            <a:r>
              <a:rPr lang="cs-CZ" dirty="0" smtClean="0"/>
              <a:t>téci, téct</a:t>
            </a:r>
          </a:p>
          <a:p>
            <a:r>
              <a:rPr lang="cs-CZ" dirty="0" smtClean="0"/>
              <a:t>pomoci, pomoct</a:t>
            </a:r>
          </a:p>
          <a:p>
            <a:r>
              <a:rPr lang="cs-CZ" dirty="0" smtClean="0"/>
              <a:t>říci, říct</a:t>
            </a:r>
          </a:p>
          <a:p>
            <a:r>
              <a:rPr lang="cs-CZ" dirty="0" smtClean="0"/>
              <a:t>nepřemoci, nepřemoct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Učebnice strana 30, cvičení 6,7.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STYBLÍK</a:t>
            </a:r>
            <a:r>
              <a:rPr lang="cs-CZ" dirty="0" smtClean="0"/>
              <a:t>, V.  a kol. Český jazyk </a:t>
            </a:r>
            <a:r>
              <a:rPr lang="cs-CZ" smtClean="0"/>
              <a:t>pro </a:t>
            </a:r>
            <a:r>
              <a:rPr lang="cs-CZ" smtClean="0"/>
              <a:t>7. </a:t>
            </a:r>
            <a:r>
              <a:rPr lang="cs-CZ" dirty="0" smtClean="0"/>
              <a:t>ročník ZŠ, SPN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151</TotalTime>
  <Words>223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Infinitiv sloves typu: péci, moci</vt:lpstr>
      <vt:lpstr>Křížovka:</vt:lpstr>
      <vt:lpstr>Slovesa typu: péci, moci</vt:lpstr>
      <vt:lpstr>Nahraďte infinitivem:</vt:lpstr>
      <vt:lpstr>Procvičení: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Infinitiv sloves typu: péci, moci</dc:title>
  <dc:creator>Martina</dc:creator>
  <cp:lastModifiedBy>Martina</cp:lastModifiedBy>
  <cp:revision>7</cp:revision>
  <dcterms:created xsi:type="dcterms:W3CDTF">2010-10-27T12:30:45Z</dcterms:created>
  <dcterms:modified xsi:type="dcterms:W3CDTF">2012-08-18T11:35:23Z</dcterms:modified>
</cp:coreProperties>
</file>