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5" r:id="rId2"/>
    <p:sldId id="264" r:id="rId3"/>
    <p:sldId id="268" r:id="rId4"/>
    <p:sldId id="272" r:id="rId5"/>
    <p:sldId id="276" r:id="rId6"/>
    <p:sldId id="261" r:id="rId7"/>
    <p:sldId id="274" r:id="rId8"/>
    <p:sldId id="273" r:id="rId9"/>
  </p:sldIdLst>
  <p:sldSz cx="9144000" cy="6858000" type="screen4x3"/>
  <p:notesSz cx="6797675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54441"/>
    <a:srgbClr val="BE4946"/>
    <a:srgbClr val="A73E3B"/>
    <a:srgbClr val="BC4542"/>
    <a:srgbClr val="D377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21" autoAdjust="0"/>
    <p:restoredTop sz="95761" autoAdjust="0"/>
  </p:normalViewPr>
  <p:slideViewPr>
    <p:cSldViewPr>
      <p:cViewPr>
        <p:scale>
          <a:sx n="100" d="100"/>
          <a:sy n="100" d="100"/>
        </p:scale>
        <p:origin x="-276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5BEBC3-C74B-4D29-B6F4-744462E463A9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6463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0C2C31-DDBE-4C2C-9E9B-E2BA426650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75892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Pracuj při vypnuté</a:t>
            </a:r>
            <a:r>
              <a:rPr lang="cs-CZ" baseline="0" dirty="0" smtClean="0"/>
              <a:t> prezentaci.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2C31-DDBE-4C2C-9E9B-E2BA4266507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Pracuj při vypnuté</a:t>
            </a:r>
            <a:r>
              <a:rPr lang="cs-CZ" baseline="0" dirty="0" smtClean="0"/>
              <a:t> prezentaci.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2C31-DDBE-4C2C-9E9B-E2BA4266507D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07612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84C7-7962-42CE-A621-C217C860B433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E09B3-8471-4FD0-BA87-0AC7D5880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84C7-7962-42CE-A621-C217C860B433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E09B3-8471-4FD0-BA87-0AC7D5880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84C7-7962-42CE-A621-C217C860B433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E09B3-8471-4FD0-BA87-0AC7D5880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84C7-7962-42CE-A621-C217C860B433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E09B3-8471-4FD0-BA87-0AC7D5880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84C7-7962-42CE-A621-C217C860B433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E09B3-8471-4FD0-BA87-0AC7D5880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84C7-7962-42CE-A621-C217C860B433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E09B3-8471-4FD0-BA87-0AC7D5880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84C7-7962-42CE-A621-C217C860B433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E09B3-8471-4FD0-BA87-0AC7D5880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84C7-7962-42CE-A621-C217C860B433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E09B3-8471-4FD0-BA87-0AC7D5880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84C7-7962-42CE-A621-C217C860B433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E09B3-8471-4FD0-BA87-0AC7D5880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84C7-7962-42CE-A621-C217C860B433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E09B3-8471-4FD0-BA87-0AC7D5880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84C7-7962-42CE-A621-C217C860B433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E09B3-8471-4FD0-BA87-0AC7D5880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7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A484C7-7962-42CE-A621-C217C860B433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0E09B3-8471-4FD0-BA87-0AC7D5880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18" Type="http://schemas.openxmlformats.org/officeDocument/2006/relationships/image" Target="../media/image3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17" Type="http://schemas.openxmlformats.org/officeDocument/2006/relationships/image" Target="../media/image31.png"/><Relationship Id="rId2" Type="http://schemas.openxmlformats.org/officeDocument/2006/relationships/image" Target="../media/image16.jpeg"/><Relationship Id="rId16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5" Type="http://schemas.openxmlformats.org/officeDocument/2006/relationships/image" Target="../media/image29.png"/><Relationship Id="rId10" Type="http://schemas.openxmlformats.org/officeDocument/2006/relationships/image" Target="../media/image24.png"/><Relationship Id="rId19" Type="http://schemas.openxmlformats.org/officeDocument/2006/relationships/image" Target="../media/image32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Relationship Id="rId1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18" Type="http://schemas.openxmlformats.org/officeDocument/2006/relationships/image" Target="../media/image31.png"/><Relationship Id="rId3" Type="http://schemas.openxmlformats.org/officeDocument/2006/relationships/image" Target="../media/image41.jpe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17" Type="http://schemas.openxmlformats.org/officeDocument/2006/relationships/image" Target="../media/image30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png"/><Relationship Id="rId19" Type="http://schemas.openxmlformats.org/officeDocument/2006/relationships/image" Target="../media/image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-hand-palm-3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04664"/>
            <a:ext cx="4781678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91680" y="2780928"/>
            <a:ext cx="5724000" cy="2448272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ctr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ZŠ a MŠ Kateřinice, okres Vsetín</a:t>
            </a:r>
          </a:p>
          <a:p>
            <a:pPr algn="ctr">
              <a:lnSpc>
                <a:spcPct val="150000"/>
              </a:lnSpc>
              <a:defRPr/>
            </a:pPr>
            <a:r>
              <a:rPr lang="cs-CZ" sz="2000" dirty="0"/>
              <a:t>projekt č. </a:t>
            </a:r>
            <a:r>
              <a:rPr lang="cs-CZ" sz="2000" dirty="0" smtClean="0"/>
              <a:t>CZ.1.07/1.4.00/21.1314</a:t>
            </a:r>
          </a:p>
          <a:p>
            <a:pPr algn="ctr" fontAlgn="ctr">
              <a:lnSpc>
                <a:spcPct val="150000"/>
              </a:lnSpc>
            </a:pPr>
            <a:r>
              <a:rPr lang="cs-CZ" sz="2000" b="1" dirty="0" smtClean="0"/>
              <a:t>Č</a:t>
            </a:r>
            <a:r>
              <a:rPr lang="cs-CZ" sz="2000" b="1" dirty="0"/>
              <a:t>. </a:t>
            </a:r>
            <a:r>
              <a:rPr lang="cs-CZ" sz="2000" b="1" dirty="0" err="1"/>
              <a:t>DUMu</a:t>
            </a:r>
            <a:r>
              <a:rPr lang="cs-CZ" sz="2000" b="1" dirty="0"/>
              <a:t> </a:t>
            </a:r>
            <a:r>
              <a:rPr lang="cs-CZ" sz="2000" b="1" dirty="0" smtClean="0"/>
              <a:t>VY_32_INOVACE_03_01_Člověk a zdraví</a:t>
            </a:r>
          </a:p>
          <a:p>
            <a:pPr algn="ctr" fontAlgn="ctr">
              <a:lnSpc>
                <a:spcPct val="150000"/>
              </a:lnSpc>
            </a:pPr>
            <a:r>
              <a:rPr lang="cs-CZ" sz="2000" dirty="0" smtClean="0"/>
              <a:t>Vzdělávací oblast: Člověk a jeho svět - 1. a 2. ročník</a:t>
            </a:r>
            <a:r>
              <a:rPr lang="cs-CZ" sz="2000" b="1" dirty="0" smtClean="0"/>
              <a:t> </a:t>
            </a:r>
            <a:endParaRPr lang="cs-CZ" sz="2000" dirty="0" smtClean="0"/>
          </a:p>
          <a:p>
            <a:pPr algn="ctr" fontAlgn="ctr">
              <a:lnSpc>
                <a:spcPct val="150000"/>
              </a:lnSpc>
            </a:pPr>
            <a:r>
              <a:rPr lang="cs-CZ" sz="2000" dirty="0" smtClean="0"/>
              <a:t>Tematický celek: Člověk a zdraví</a:t>
            </a:r>
          </a:p>
          <a:p>
            <a:pPr algn="ctr" fontAlgn="ctr">
              <a:lnSpc>
                <a:spcPct val="150000"/>
              </a:lnSpc>
            </a:pPr>
            <a:endParaRPr lang="cs-CZ" sz="2000" b="1" dirty="0" smtClean="0">
              <a:solidFill>
                <a:srgbClr val="000000"/>
              </a:solidFill>
              <a:latin typeface="Arial"/>
            </a:endParaRPr>
          </a:p>
          <a:p>
            <a:pPr algn="ctr" fontAlgn="ctr">
              <a:lnSpc>
                <a:spcPct val="150000"/>
              </a:lnSpc>
            </a:pPr>
            <a:r>
              <a:rPr lang="cs-CZ" sz="2000" b="1" dirty="0" smtClean="0"/>
              <a:t> </a:t>
            </a:r>
            <a:endParaRPr lang="cs-CZ" sz="2000" dirty="0"/>
          </a:p>
          <a:p>
            <a:pPr algn="ctr" fontAlgn="ctr"/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5373216"/>
            <a:ext cx="7272000" cy="936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pPr algn="ctr"/>
            <a:r>
              <a:rPr lang="cs-CZ" dirty="0"/>
              <a:t>A</a:t>
            </a:r>
            <a:r>
              <a:rPr lang="cs-CZ" dirty="0" smtClean="0"/>
              <a:t>notace: Výkladová p</a:t>
            </a:r>
            <a:r>
              <a:rPr lang="cs-CZ" dirty="0" smtClean="0">
                <a:solidFill>
                  <a:srgbClr val="000000"/>
                </a:solidFill>
              </a:rPr>
              <a:t>rezentace  napomáhá získání a </a:t>
            </a:r>
            <a:r>
              <a:rPr lang="cs-CZ" dirty="0">
                <a:solidFill>
                  <a:srgbClr val="000000"/>
                </a:solidFill>
              </a:rPr>
              <a:t>upevňování vědomostí </a:t>
            </a:r>
            <a:endParaRPr lang="cs-CZ" dirty="0" smtClean="0">
              <a:solidFill>
                <a:srgbClr val="000000"/>
              </a:solidFill>
            </a:endParaRPr>
          </a:p>
          <a:p>
            <a:pPr algn="ctr"/>
            <a:r>
              <a:rPr lang="cs-CZ" dirty="0" smtClean="0">
                <a:solidFill>
                  <a:srgbClr val="000000"/>
                </a:solidFill>
              </a:rPr>
              <a:t>o částech lidského těla.</a:t>
            </a:r>
          </a:p>
          <a:p>
            <a:endParaRPr lang="cs-CZ" dirty="0">
              <a:solidFill>
                <a:srgbClr val="000000"/>
              </a:solidFill>
            </a:endParaRPr>
          </a:p>
          <a:p>
            <a:endParaRPr lang="cs-CZ" dirty="0" smtClean="0">
              <a:solidFill>
                <a:srgbClr val="000000"/>
              </a:solidFill>
            </a:endParaRPr>
          </a:p>
          <a:p>
            <a:endParaRPr lang="cs-CZ" dirty="0">
              <a:solidFill>
                <a:srgbClr val="000000"/>
              </a:solidFill>
            </a:endParaRPr>
          </a:p>
          <a:p>
            <a:endParaRPr lang="cs-CZ" dirty="0" smtClean="0">
              <a:solidFill>
                <a:srgbClr val="000000"/>
              </a:solidFill>
            </a:endParaRPr>
          </a:p>
          <a:p>
            <a:endParaRPr lang="cs-CZ" dirty="0" smtClean="0">
              <a:solidFill>
                <a:srgbClr val="000000"/>
              </a:solidFill>
            </a:endParaRPr>
          </a:p>
          <a:p>
            <a:endParaRPr lang="cs-CZ" dirty="0">
              <a:solidFill>
                <a:srgbClr val="00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2060848"/>
            <a:ext cx="27612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Části </a:t>
            </a:r>
            <a:r>
              <a:rPr lang="cs-CZ" sz="2800" b="1" dirty="0" smtClean="0"/>
              <a:t>těla člověka</a:t>
            </a:r>
            <a:endParaRPr lang="cs-CZ" sz="2800" b="1" dirty="0"/>
          </a:p>
        </p:txBody>
      </p:sp>
    </p:spTree>
    <p:extLst>
      <p:ext uri="{BB962C8B-B14F-4D97-AF65-F5344CB8AC3E}">
        <p14:creationId xmlns="" xmlns:p14="http://schemas.microsoft.com/office/powerpoint/2010/main" val="2575819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249" t="4586" r="28911" b="6393"/>
          <a:stretch/>
        </p:blipFill>
        <p:spPr>
          <a:xfrm>
            <a:off x="3275856" y="908720"/>
            <a:ext cx="2581721" cy="5640288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23083" y="836712"/>
            <a:ext cx="741682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1907704" y="1196752"/>
            <a:ext cx="2304256" cy="72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1026" idx="1"/>
          </p:cNvCxnSpPr>
          <p:nvPr/>
        </p:nvCxnSpPr>
        <p:spPr>
          <a:xfrm flipH="1" flipV="1">
            <a:off x="3851920" y="3068960"/>
            <a:ext cx="2290652" cy="58431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921160" y="2979373"/>
            <a:ext cx="2146784" cy="80966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345983" y="1556792"/>
            <a:ext cx="741682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/>
          </a:p>
        </p:txBody>
      </p:sp>
      <p:cxnSp>
        <p:nvCxnSpPr>
          <p:cNvPr id="25" name="Přímá spojnice se šipkou 24"/>
          <p:cNvCxnSpPr/>
          <p:nvPr/>
        </p:nvCxnSpPr>
        <p:spPr>
          <a:xfrm flipH="1" flipV="1">
            <a:off x="5148064" y="2924944"/>
            <a:ext cx="994508" cy="7401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2653841" y="5017309"/>
            <a:ext cx="1990167" cy="64393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2653841" y="4365104"/>
            <a:ext cx="1558119" cy="65220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se šipkou 62"/>
          <p:cNvCxnSpPr/>
          <p:nvPr/>
        </p:nvCxnSpPr>
        <p:spPr>
          <a:xfrm flipV="1">
            <a:off x="1921160" y="2276872"/>
            <a:ext cx="2074776" cy="7025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20" descr="C:\Users\q98ew7\Obrázky\Obrázek3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80728"/>
            <a:ext cx="1170811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q98ew7\Obrázky\dk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2572" y="3384985"/>
            <a:ext cx="1919287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q98ew7\Obrázky\dk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25144"/>
            <a:ext cx="188912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q98ew7\Obrázky\Obrázek1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335" y="2754086"/>
            <a:ext cx="113982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q98ew7\Obrázky\Obrázek10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04664"/>
            <a:ext cx="22002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0076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1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1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25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3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25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8" dur="12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750"/>
                            </p:stCondLst>
                            <p:childTnLst>
                              <p:par>
                                <p:cTn id="20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25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12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25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250"/>
                            </p:stCondLst>
                            <p:childTnLst>
                              <p:par>
                                <p:cTn id="30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25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33" dur="12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25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38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750"/>
                            </p:stCondLst>
                            <p:childTnLst>
                              <p:par>
                                <p:cTn id="40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25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43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25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48" dur="12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1250"/>
                            </p:stCondLst>
                            <p:childTnLst>
                              <p:par>
                                <p:cTn id="50" presetID="1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25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53" dur="1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2500"/>
                            </p:stCondLst>
                            <p:childTnLst>
                              <p:par>
                                <p:cTn id="5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25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8" dur="1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3961" t="14141" r="32233" b="28778"/>
          <a:stretch/>
        </p:blipFill>
        <p:spPr>
          <a:xfrm>
            <a:off x="2621281" y="1700808"/>
            <a:ext cx="3576319" cy="3842742"/>
          </a:xfrm>
          <a:prstGeom prst="rect">
            <a:avLst/>
          </a:prstGeom>
        </p:spPr>
      </p:pic>
      <p:pic>
        <p:nvPicPr>
          <p:cNvPr id="2050" name="Picture 2" descr="C:\Users\q98ew7\Obrázky\Obrázek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93096"/>
            <a:ext cx="113982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q98ew7\Obrázky\Obrázek3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516" y="3734594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q98ew7\Obrázky\Obrázek4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492896"/>
            <a:ext cx="115252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q98ew7\Obrázky\Obrázek6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869160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q98ew7\Obrázky\Obrázek7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2492896"/>
            <a:ext cx="1152000" cy="5453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q98ew7\Obrázky\Obrázek9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692696"/>
            <a:ext cx="1408113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1" name="Přímá spojnice se šipkou 20"/>
          <p:cNvCxnSpPr/>
          <p:nvPr/>
        </p:nvCxnSpPr>
        <p:spPr>
          <a:xfrm flipV="1">
            <a:off x="1907704" y="3861048"/>
            <a:ext cx="1728192" cy="6852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2055" idx="3"/>
          </p:cNvCxnSpPr>
          <p:nvPr/>
        </p:nvCxnSpPr>
        <p:spPr>
          <a:xfrm>
            <a:off x="1907575" y="2765569"/>
            <a:ext cx="1872337" cy="59142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>
            <a:stCxn id="2052" idx="1"/>
          </p:cNvCxnSpPr>
          <p:nvPr/>
        </p:nvCxnSpPr>
        <p:spPr>
          <a:xfrm flipH="1">
            <a:off x="4499992" y="2761184"/>
            <a:ext cx="2448272" cy="10998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>
            <a:stCxn id="2051" idx="1"/>
          </p:cNvCxnSpPr>
          <p:nvPr/>
        </p:nvCxnSpPr>
        <p:spPr>
          <a:xfrm flipH="1">
            <a:off x="4572000" y="4002882"/>
            <a:ext cx="2374516" cy="21820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>
            <a:stCxn id="2054" idx="1"/>
          </p:cNvCxnSpPr>
          <p:nvPr/>
        </p:nvCxnSpPr>
        <p:spPr>
          <a:xfrm flipH="1" flipV="1">
            <a:off x="4499992" y="4723106"/>
            <a:ext cx="2448272" cy="4143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" name="Picture 10" descr="C:\Users\q98ew7\Obrázky\Obrázek15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700808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" name="Přímá spojnice se šipkou 102"/>
          <p:cNvCxnSpPr>
            <a:stCxn id="102" idx="1"/>
          </p:cNvCxnSpPr>
          <p:nvPr/>
        </p:nvCxnSpPr>
        <p:spPr>
          <a:xfrm flipH="1">
            <a:off x="4796066" y="1969096"/>
            <a:ext cx="2152198" cy="11718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4"/>
          <p:cNvCxnSpPr>
            <a:stCxn id="2055" idx="3"/>
          </p:cNvCxnSpPr>
          <p:nvPr/>
        </p:nvCxnSpPr>
        <p:spPr>
          <a:xfrm>
            <a:off x="1907575" y="2765569"/>
            <a:ext cx="2808441" cy="66343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20"/>
          <p:cNvCxnSpPr/>
          <p:nvPr/>
        </p:nvCxnSpPr>
        <p:spPr>
          <a:xfrm flipV="1">
            <a:off x="1907704" y="3861048"/>
            <a:ext cx="3384376" cy="6852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756182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70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9648" t="5451" r="31693" b="6869"/>
          <a:stretch/>
        </p:blipFill>
        <p:spPr>
          <a:xfrm>
            <a:off x="3327399" y="674691"/>
            <a:ext cx="2222501" cy="5547128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23083" y="836712"/>
            <a:ext cx="741682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1869247" y="3069005"/>
            <a:ext cx="2493253" cy="382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345983" y="1556792"/>
            <a:ext cx="741682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7336745" y="780979"/>
            <a:ext cx="1080000" cy="324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záda</a:t>
            </a:r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48" name="Přímá spojnice se šipkou 47"/>
          <p:cNvCxnSpPr>
            <a:stCxn id="2061" idx="3"/>
          </p:cNvCxnSpPr>
          <p:nvPr/>
        </p:nvCxnSpPr>
        <p:spPr>
          <a:xfrm>
            <a:off x="1866623" y="3817283"/>
            <a:ext cx="2164872" cy="40380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>
            <a:stCxn id="2056" idx="3"/>
          </p:cNvCxnSpPr>
          <p:nvPr/>
        </p:nvCxnSpPr>
        <p:spPr>
          <a:xfrm>
            <a:off x="1875597" y="2361276"/>
            <a:ext cx="2520231" cy="2029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>
            <a:off x="1889051" y="1556792"/>
            <a:ext cx="2466925" cy="2160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>
            <a:stCxn id="2054" idx="1"/>
          </p:cNvCxnSpPr>
          <p:nvPr/>
        </p:nvCxnSpPr>
        <p:spPr>
          <a:xfrm flipH="1" flipV="1">
            <a:off x="5225879" y="3447565"/>
            <a:ext cx="2082425" cy="10570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>
            <a:stCxn id="2065" idx="1"/>
          </p:cNvCxnSpPr>
          <p:nvPr/>
        </p:nvCxnSpPr>
        <p:spPr>
          <a:xfrm flipH="1">
            <a:off x="4948831" y="2295931"/>
            <a:ext cx="2391804" cy="34098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se šipkou 63"/>
          <p:cNvCxnSpPr>
            <a:stCxn id="88" idx="1"/>
          </p:cNvCxnSpPr>
          <p:nvPr/>
        </p:nvCxnSpPr>
        <p:spPr>
          <a:xfrm flipH="1" flipV="1">
            <a:off x="4869552" y="6007864"/>
            <a:ext cx="2424403" cy="12771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>
            <a:stCxn id="2060" idx="3"/>
          </p:cNvCxnSpPr>
          <p:nvPr/>
        </p:nvCxnSpPr>
        <p:spPr>
          <a:xfrm>
            <a:off x="1866622" y="4505292"/>
            <a:ext cx="2099628" cy="26828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se šipkou 65"/>
          <p:cNvCxnSpPr>
            <a:stCxn id="2050" idx="3"/>
          </p:cNvCxnSpPr>
          <p:nvPr/>
        </p:nvCxnSpPr>
        <p:spPr>
          <a:xfrm flipV="1">
            <a:off x="1860272" y="5708331"/>
            <a:ext cx="1991648" cy="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se šipkou 67"/>
          <p:cNvCxnSpPr/>
          <p:nvPr/>
        </p:nvCxnSpPr>
        <p:spPr>
          <a:xfrm flipH="1">
            <a:off x="4395828" y="4895545"/>
            <a:ext cx="3027452" cy="74248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se šipkou 68"/>
          <p:cNvCxnSpPr/>
          <p:nvPr/>
        </p:nvCxnSpPr>
        <p:spPr>
          <a:xfrm flipH="1">
            <a:off x="4362500" y="5638026"/>
            <a:ext cx="2966736" cy="229261"/>
          </a:xfrm>
          <a:prstGeom prst="straightConnector1">
            <a:avLst/>
          </a:prstGeom>
          <a:ln>
            <a:solidFill>
              <a:schemeClr val="tx1"/>
            </a:solidFill>
            <a:bevel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se šipkou 69"/>
          <p:cNvCxnSpPr/>
          <p:nvPr/>
        </p:nvCxnSpPr>
        <p:spPr>
          <a:xfrm flipH="1" flipV="1">
            <a:off x="3879775" y="5885115"/>
            <a:ext cx="260177" cy="49621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stCxn id="2057" idx="1"/>
          </p:cNvCxnSpPr>
          <p:nvPr/>
        </p:nvCxnSpPr>
        <p:spPr>
          <a:xfrm flipH="1">
            <a:off x="4948831" y="1767508"/>
            <a:ext cx="2380404" cy="26013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stCxn id="2055" idx="1"/>
          </p:cNvCxnSpPr>
          <p:nvPr/>
        </p:nvCxnSpPr>
        <p:spPr>
          <a:xfrm flipH="1">
            <a:off x="4925435" y="2905200"/>
            <a:ext cx="2382869" cy="14610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se šipkou 73"/>
          <p:cNvCxnSpPr>
            <a:stCxn id="2053" idx="1"/>
          </p:cNvCxnSpPr>
          <p:nvPr/>
        </p:nvCxnSpPr>
        <p:spPr>
          <a:xfrm flipH="1" flipV="1">
            <a:off x="5357512" y="3928002"/>
            <a:ext cx="1950792" cy="3453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se šipkou 90"/>
          <p:cNvCxnSpPr/>
          <p:nvPr/>
        </p:nvCxnSpPr>
        <p:spPr>
          <a:xfrm flipV="1">
            <a:off x="1715279" y="5188696"/>
            <a:ext cx="2784713" cy="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se šipkou 154"/>
          <p:cNvCxnSpPr>
            <a:stCxn id="2068" idx="3"/>
          </p:cNvCxnSpPr>
          <p:nvPr/>
        </p:nvCxnSpPr>
        <p:spPr>
          <a:xfrm>
            <a:off x="1889051" y="942979"/>
            <a:ext cx="2322909" cy="1620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q98ew7\Obrázky\Obrázek7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797" y="5440044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q98ew7\Obrázky\Obrázek8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955" y="5286605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q98ew7\Obrázky\Obrázek9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6321425"/>
            <a:ext cx="1206500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q98ew7\Obrázky\Obrázek1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005064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q98ew7\Obrázky\Obrázek11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284984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q98ew7\Obrázky\Obrázek12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636912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q98ew7\Obrázky\Obrázek13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772" y="2092988"/>
            <a:ext cx="113982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q98ew7\Obrázky\Obrázek14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235" y="1499220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q98ew7\Obrázky\Obrázek17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147" y="4237004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q98ew7\Obrázky\Obrázek6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148" y="3548995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q98ew7\Obrázky\Obrázek18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772" y="2800717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5" descr="C:\Users\q98ew7\Obrázky\Obrázek1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955" y="5867287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q98ew7\Obrázky\Obrázek19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955" y="4652121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q98ew7\Obrázky\Obrázek20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797" y="4773579"/>
            <a:ext cx="113982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q98ew7\Obrázky\Obrázek21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635" y="2027643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q98ew7\Obrázky\Obrázek4.pn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53382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q98ew7\Obrázky\Obrázek3.pn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74691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4800475" y="943176"/>
            <a:ext cx="2543611" cy="9545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9" name="Picture 11" descr="C:\Users\q98ew7\Obrázky\Obrázek16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048" y="265532"/>
            <a:ext cx="1639887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23517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25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25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25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75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25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5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25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25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75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25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0"/>
                            </p:stCondLst>
                            <p:childTnLst>
                              <p:par>
                                <p:cTn id="4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25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25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250"/>
                            </p:stCondLst>
                            <p:childTnLst>
                              <p:par>
                                <p:cTn id="5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25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500"/>
                            </p:stCondLst>
                            <p:childTnLst>
                              <p:par>
                                <p:cTn id="5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125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750"/>
                            </p:stCondLst>
                            <p:childTnLst>
                              <p:par>
                                <p:cTn id="6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25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0"/>
                            </p:stCondLst>
                            <p:childTnLst>
                              <p:par>
                                <p:cTn id="6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25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6250"/>
                            </p:stCondLst>
                            <p:childTnLst>
                              <p:par>
                                <p:cTn id="6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12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7500"/>
                            </p:stCondLst>
                            <p:childTnLst>
                              <p:par>
                                <p:cTn id="7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125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8750"/>
                            </p:stCondLst>
                            <p:childTnLst>
                              <p:par>
                                <p:cTn id="7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125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se šipkou 3"/>
          <p:cNvCxnSpPr>
            <a:stCxn id="3083" idx="1"/>
          </p:cNvCxnSpPr>
          <p:nvPr/>
        </p:nvCxnSpPr>
        <p:spPr>
          <a:xfrm flipH="1" flipV="1">
            <a:off x="4932040" y="4437112"/>
            <a:ext cx="2304256" cy="1242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364088" y="2276872"/>
            <a:ext cx="1863122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123728" y="2204864"/>
            <a:ext cx="2232248" cy="1440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3078" idx="3"/>
            <a:endCxn id="1027" idx="1"/>
          </p:cNvCxnSpPr>
          <p:nvPr/>
        </p:nvCxnSpPr>
        <p:spPr>
          <a:xfrm flipV="1">
            <a:off x="1659310" y="4184864"/>
            <a:ext cx="1256506" cy="4485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1907704" y="2708920"/>
            <a:ext cx="1728192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5868144" y="3212976"/>
            <a:ext cx="1399799" cy="15021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12298004" y="6018055"/>
            <a:ext cx="1019456" cy="36004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dlaň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3077" name="Picture 2" descr="C:\Users\q98ew7\Obrázky\Obrázek1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140968"/>
            <a:ext cx="1493837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3" descr="C:\Users\q98ew7\Obrázky\Obrázek1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65104"/>
            <a:ext cx="1047750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4" descr="C:\Users\q98ew7\Obrázky\Obrázek13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88840"/>
            <a:ext cx="17430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5" descr="C:\Users\q98ew7\Obrázky\Obrázek14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060848"/>
            <a:ext cx="1395413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6" descr="C:\Users\q98ew7\Obrázky\Obrázek15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140968"/>
            <a:ext cx="1116013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7" descr="C:\Users\q98ew7\Obrázky\Obrázek16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293096"/>
            <a:ext cx="1030287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ser\Dokumenty\Obrázky\hand-palm-md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15816" y="2204864"/>
            <a:ext cx="2911831" cy="3960000"/>
          </a:xfrm>
          <a:prstGeom prst="rect">
            <a:avLst/>
          </a:prstGeom>
          <a:noFill/>
        </p:spPr>
      </p:pic>
      <p:pic>
        <p:nvPicPr>
          <p:cNvPr id="1029" name="Picture 5" descr="C:\Users\q98ew7\Obrázky\Obrázek4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5" y="692696"/>
            <a:ext cx="1852941" cy="756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237214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771800" y="476672"/>
            <a:ext cx="34660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Přiřaď správně názvy k obrázku.</a:t>
            </a:r>
            <a:endParaRPr lang="cs-CZ" sz="2000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 flipV="1">
            <a:off x="4932040" y="4437112"/>
            <a:ext cx="2043600" cy="3571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270498" y="2312876"/>
            <a:ext cx="1647098" cy="2010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597289" y="1496676"/>
            <a:ext cx="1262494" cy="6769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979712" y="3645024"/>
            <a:ext cx="922440" cy="30151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195736" y="2492896"/>
            <a:ext cx="1347260" cy="677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5780121" y="3183171"/>
            <a:ext cx="1487821" cy="1800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12298004" y="6018055"/>
            <a:ext cx="1019456" cy="36004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dlaň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3077" name="Picture 2" descr="C:\Users\q98ew7\Obrázky\Obrázek1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45224"/>
            <a:ext cx="1493837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3" descr="C:\Users\q98ew7\Obrázky\Obrázek1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501008"/>
            <a:ext cx="1047750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4" descr="C:\Users\q98ew7\Obrázky\Obrázek13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445224"/>
            <a:ext cx="17430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5" descr="C:\Users\q98ew7\Obrázky\Obrázek14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412776"/>
            <a:ext cx="1395413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6" descr="C:\Users\q98ew7\Obrázky\Obrázek15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73016"/>
            <a:ext cx="1116013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7" descr="C:\Users\q98ew7\Obrázky\Obrázek16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40768"/>
            <a:ext cx="1030287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ser\Dokumenty\Obrázky\hand-palm-md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43808" y="2204864"/>
            <a:ext cx="2911831" cy="396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237214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758" t="4597" r="30206" b="6869"/>
          <a:stretch/>
        </p:blipFill>
        <p:spPr>
          <a:xfrm>
            <a:off x="3218724" y="620688"/>
            <a:ext cx="2416612" cy="5601132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23083" y="836712"/>
            <a:ext cx="741682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2726978" y="3107281"/>
            <a:ext cx="163552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345983" y="1556792"/>
            <a:ext cx="741682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899592" y="1196752"/>
            <a:ext cx="1080000" cy="324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záda</a:t>
            </a:r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48" name="Přímá spojnice se šipkou 47"/>
          <p:cNvCxnSpPr/>
          <p:nvPr/>
        </p:nvCxnSpPr>
        <p:spPr>
          <a:xfrm>
            <a:off x="2411760" y="3939252"/>
            <a:ext cx="1619735" cy="2818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>
            <a:off x="2796034" y="2462747"/>
            <a:ext cx="1599794" cy="10147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>
            <a:off x="2915816" y="1664804"/>
            <a:ext cx="1440160" cy="1080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 flipH="1" flipV="1">
            <a:off x="5220073" y="3377821"/>
            <a:ext cx="1440159" cy="10570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 flipH="1">
            <a:off x="4948831" y="2361275"/>
            <a:ext cx="1927425" cy="27563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se šipkou 63"/>
          <p:cNvCxnSpPr/>
          <p:nvPr/>
        </p:nvCxnSpPr>
        <p:spPr>
          <a:xfrm flipH="1" flipV="1">
            <a:off x="4827546" y="6027301"/>
            <a:ext cx="1615581" cy="829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/>
          <p:nvPr/>
        </p:nvCxnSpPr>
        <p:spPr>
          <a:xfrm>
            <a:off x="2483768" y="4581128"/>
            <a:ext cx="1482482" cy="19245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se šipkou 65"/>
          <p:cNvCxnSpPr/>
          <p:nvPr/>
        </p:nvCxnSpPr>
        <p:spPr>
          <a:xfrm>
            <a:off x="2585529" y="5708331"/>
            <a:ext cx="1266391" cy="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se šipkou 67"/>
          <p:cNvCxnSpPr/>
          <p:nvPr/>
        </p:nvCxnSpPr>
        <p:spPr>
          <a:xfrm flipH="1">
            <a:off x="4395828" y="5266785"/>
            <a:ext cx="1676452" cy="37124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se šipkou 68"/>
          <p:cNvCxnSpPr/>
          <p:nvPr/>
        </p:nvCxnSpPr>
        <p:spPr>
          <a:xfrm flipH="1">
            <a:off x="4362500" y="5708331"/>
            <a:ext cx="1898784" cy="158956"/>
          </a:xfrm>
          <a:prstGeom prst="straightConnector1">
            <a:avLst/>
          </a:prstGeom>
          <a:ln>
            <a:solidFill>
              <a:schemeClr val="tx1"/>
            </a:solidFill>
            <a:bevel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se šipkou 69"/>
          <p:cNvCxnSpPr/>
          <p:nvPr/>
        </p:nvCxnSpPr>
        <p:spPr>
          <a:xfrm flipV="1">
            <a:off x="2585529" y="5885115"/>
            <a:ext cx="1294246" cy="4502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/>
          <p:nvPr/>
        </p:nvCxnSpPr>
        <p:spPr>
          <a:xfrm flipH="1">
            <a:off x="4948831" y="1844824"/>
            <a:ext cx="1855417" cy="1828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/>
          <p:nvPr/>
        </p:nvCxnSpPr>
        <p:spPr>
          <a:xfrm flipH="1">
            <a:off x="4940763" y="2945734"/>
            <a:ext cx="1863485" cy="7305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se šipkou 73"/>
          <p:cNvCxnSpPr/>
          <p:nvPr/>
        </p:nvCxnSpPr>
        <p:spPr>
          <a:xfrm flipH="1" flipV="1">
            <a:off x="5378442" y="3766577"/>
            <a:ext cx="1425806" cy="1908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se šipkou 90"/>
          <p:cNvCxnSpPr/>
          <p:nvPr/>
        </p:nvCxnSpPr>
        <p:spPr>
          <a:xfrm flipV="1">
            <a:off x="2726978" y="5188696"/>
            <a:ext cx="1773014" cy="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se šipkou 154"/>
          <p:cNvCxnSpPr/>
          <p:nvPr/>
        </p:nvCxnSpPr>
        <p:spPr>
          <a:xfrm>
            <a:off x="2726978" y="993496"/>
            <a:ext cx="1484982" cy="11148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q98ew7\Obrázky\Obrázek7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877272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q98ew7\Obrázky\Obrázek8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601" y="5885115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q98ew7\Obrázky\Obrázek9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725144"/>
            <a:ext cx="1206500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q98ew7\Obrázky\Obrázek10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149080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q98ew7\Obrázky\Obrázek11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924944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q98ew7\Obrázky\Obrázek12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573016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q98ew7\Obrázky\Obrázek13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113982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q98ew7\Obrázky\Obrázek14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812305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q98ew7\Obrázky\Obrázek17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501008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q98ew7\Obrázky\Obrázek6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600" y="2877482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q98ew7\Obrázky\Obrázek18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896" y="4102860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5" descr="C:\Users\q98ew7\Obrázky\Obrázek10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941" y="5302707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q98ew7\Obrázky\Obrázek19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301208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q98ew7\Obrázky\Obrázek20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251" y="4700193"/>
            <a:ext cx="113982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q98ew7\Obrázky\Obrázek21.pn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229033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q98ew7\Obrázky\Obrázek4.pn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348880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q98ew7\Obrázky\Obrázek3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6872"/>
            <a:ext cx="1133475" cy="536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4827546" y="1353382"/>
            <a:ext cx="1597706" cy="5275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3635896" y="260648"/>
            <a:ext cx="176009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/>
              <a:t>Přiřaď správně.</a:t>
            </a:r>
          </a:p>
        </p:txBody>
      </p:sp>
    </p:spTree>
    <p:extLst>
      <p:ext uri="{BB962C8B-B14F-4D97-AF65-F5344CB8AC3E}">
        <p14:creationId xmlns="" xmlns:p14="http://schemas.microsoft.com/office/powerpoint/2010/main" val="3781879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626920"/>
            <a:ext cx="7920880" cy="138499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sz="1400" b="1" dirty="0" smtClean="0"/>
              <a:t>Zdroje: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Vlastní archiv autora.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Andrea. </a:t>
            </a:r>
            <a:r>
              <a:rPr lang="cs-CZ" sz="1400" b="1" dirty="0" err="1" smtClean="0"/>
              <a:t>Clker.com</a:t>
            </a:r>
            <a:r>
              <a:rPr lang="cs-CZ" sz="1400" b="1" dirty="0" smtClean="0"/>
              <a:t> [online]. Hand Palm </a:t>
            </a:r>
            <a:r>
              <a:rPr lang="cs-CZ" sz="1400" b="1" dirty="0" err="1" smtClean="0"/>
              <a:t>clip</a:t>
            </a:r>
            <a:r>
              <a:rPr lang="cs-CZ" sz="1400" b="1" dirty="0" smtClean="0"/>
              <a:t> art. [cit</a:t>
            </a:r>
            <a:r>
              <a:rPr lang="cs-CZ" sz="1400" b="1" dirty="0"/>
              <a:t>. </a:t>
            </a:r>
            <a:r>
              <a:rPr lang="cs-CZ" sz="1400" b="1" dirty="0" smtClean="0"/>
              <a:t>2012-04-10]. </a:t>
            </a:r>
            <a:r>
              <a:rPr lang="cs-CZ" sz="1400" b="1" dirty="0"/>
              <a:t>Dostupné pod licencí Public </a:t>
            </a:r>
            <a:r>
              <a:rPr lang="cs-CZ" sz="1400" b="1" dirty="0" err="1"/>
              <a:t>domain</a:t>
            </a:r>
            <a:r>
              <a:rPr lang="cs-CZ" sz="1400" b="1" dirty="0"/>
              <a:t> </a:t>
            </a:r>
            <a:endParaRPr lang="cs-CZ" sz="1400" b="1" dirty="0" smtClean="0"/>
          </a:p>
          <a:p>
            <a:r>
              <a:rPr lang="cs-CZ" sz="1400" b="1" dirty="0" smtClean="0"/>
              <a:t>na </a:t>
            </a:r>
            <a:r>
              <a:rPr lang="cs-CZ" sz="1400" b="1" dirty="0"/>
              <a:t>WWW: </a:t>
            </a:r>
            <a:r>
              <a:rPr lang="cs-CZ" sz="1400" dirty="0" smtClean="0"/>
              <a:t>&lt;</a:t>
            </a:r>
            <a:r>
              <a:rPr lang="cs-CZ" sz="1400" b="1" dirty="0" smtClean="0">
                <a:hlinkClick r:id="rId2"/>
              </a:rPr>
              <a:t>http://www.clker.com/clipart-hand-palm-3.html</a:t>
            </a:r>
            <a:r>
              <a:rPr lang="cs-CZ" sz="1400" b="1" dirty="0" smtClean="0">
                <a:sym typeface="Symbol"/>
              </a:rPr>
              <a:t>.</a:t>
            </a:r>
            <a:endParaRPr lang="cs-CZ" sz="1400" b="1" dirty="0"/>
          </a:p>
        </p:txBody>
      </p:sp>
    </p:spTree>
    <p:extLst>
      <p:ext uri="{BB962C8B-B14F-4D97-AF65-F5344CB8AC3E}">
        <p14:creationId xmlns="" xmlns:p14="http://schemas.microsoft.com/office/powerpoint/2010/main" val="4200044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1709</TotalTime>
  <Words>122</Words>
  <Application>Microsoft Office PowerPoint</Application>
  <PresentationFormat>Předvádění na obrazovce (4:3)</PresentationFormat>
  <Paragraphs>122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pcpc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Části těla</dc:title>
  <dc:creator>BU</dc:creator>
  <cp:lastModifiedBy>Pc</cp:lastModifiedBy>
  <cp:revision>167</cp:revision>
  <cp:lastPrinted>2012-04-23T05:53:38Z</cp:lastPrinted>
  <dcterms:created xsi:type="dcterms:W3CDTF">2012-03-15T15:09:27Z</dcterms:created>
  <dcterms:modified xsi:type="dcterms:W3CDTF">2012-08-20T06:51:56Z</dcterms:modified>
  <cp:contentStatus/>
</cp:coreProperties>
</file>