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6" r:id="rId3"/>
    <p:sldId id="257" r:id="rId4"/>
    <p:sldId id="258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630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2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069D80-F8DF-4517-A345-86AF7BBA9EB1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C5E5B8-883E-4323-9077-6E63B7F897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4375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C5E5B8-883E-4323-9077-6E63B7F8978F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811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C5E5B8-883E-4323-9077-6E63B7F8978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9402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Pracuj při vypnuté</a:t>
            </a:r>
            <a:r>
              <a:rPr lang="cs-CZ" baseline="0" dirty="0" smtClean="0"/>
              <a:t> prezentaci.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C5E5B8-883E-4323-9077-6E63B7F8978F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6180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Zapni prezentaci – stiskni </a:t>
            </a:r>
            <a:r>
              <a:rPr lang="cs-CZ" baseline="0" dirty="0" err="1" smtClean="0"/>
              <a:t>shift</a:t>
            </a:r>
            <a:r>
              <a:rPr lang="cs-CZ" baseline="0" dirty="0" smtClean="0"/>
              <a:t> F5.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C5E5B8-883E-4323-9077-6E63B7F8978F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618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0256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5982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4590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250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4235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6239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18103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9525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80217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1429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6279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9000"/>
            <a:duotone>
              <a:prstClr val="black"/>
              <a:schemeClr val="accent5">
                <a:tint val="45000"/>
                <a:satMod val="400000"/>
              </a:schemeClr>
            </a:duotone>
            <a:lum/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artisticTexturizer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3A35C7-16CA-4A82-853F-977385298E97}" type="datetimeFigureOut">
              <a:rPr lang="cs-CZ" smtClean="0"/>
              <a:pPr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5D7F08-435A-49FF-B5F5-8457DB6988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1206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gif"/><Relationship Id="rId4" Type="http://schemas.openxmlformats.org/officeDocument/2006/relationships/image" Target="../media/image5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11.jpeg"/><Relationship Id="rId7" Type="http://schemas.openxmlformats.org/officeDocument/2006/relationships/image" Target="../media/image15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emf"/><Relationship Id="rId5" Type="http://schemas.openxmlformats.org/officeDocument/2006/relationships/image" Target="../media/image13.gif"/><Relationship Id="rId10" Type="http://schemas.openxmlformats.org/officeDocument/2006/relationships/image" Target="../media/image18.emf"/><Relationship Id="rId4" Type="http://schemas.openxmlformats.org/officeDocument/2006/relationships/image" Target="../media/image12.emf"/><Relationship Id="rId9" Type="http://schemas.openxmlformats.org/officeDocument/2006/relationships/image" Target="../media/image17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png"/><Relationship Id="rId7" Type="http://schemas.openxmlformats.org/officeDocument/2006/relationships/image" Target="../media/image24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emf"/><Relationship Id="rId11" Type="http://schemas.openxmlformats.org/officeDocument/2006/relationships/image" Target="../media/image28.png"/><Relationship Id="rId5" Type="http://schemas.openxmlformats.org/officeDocument/2006/relationships/image" Target="../media/image22.emf"/><Relationship Id="rId10" Type="http://schemas.openxmlformats.org/officeDocument/2006/relationships/image" Target="../media/image27.gif"/><Relationship Id="rId4" Type="http://schemas.openxmlformats.org/officeDocument/2006/relationships/image" Target="../media/image21.emf"/><Relationship Id="rId9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2417.html" TargetMode="External"/><Relationship Id="rId3" Type="http://schemas.openxmlformats.org/officeDocument/2006/relationships/hyperlink" Target="http://www.clker.com/clipart-skate-board-boy.html" TargetMode="External"/><Relationship Id="rId7" Type="http://schemas.openxmlformats.org/officeDocument/2006/relationships/hyperlink" Target="http://www.clker.com/clipart-9517.html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ker.com/clipart-4026.html" TargetMode="External"/><Relationship Id="rId5" Type="http://schemas.openxmlformats.org/officeDocument/2006/relationships/hyperlink" Target="http://www.clker.com/clipart-healthy.html" TargetMode="External"/><Relationship Id="rId4" Type="http://schemas.openxmlformats.org/officeDocument/2006/relationships/hyperlink" Target="http://www.clker.com/clipart-11637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88491" y="2852936"/>
            <a:ext cx="6121102" cy="23529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ZŠ a MŠ Kateřinice, okres Vsetín</a:t>
            </a:r>
          </a:p>
          <a:p>
            <a:pPr algn="ctr">
              <a:lnSpc>
                <a:spcPct val="150000"/>
              </a:lnSpc>
              <a:defRPr/>
            </a:pPr>
            <a:r>
              <a:rPr lang="cs-CZ" sz="2000" dirty="0"/>
              <a:t>projekt č. </a:t>
            </a:r>
            <a:r>
              <a:rPr lang="cs-CZ" sz="2000" dirty="0" smtClean="0"/>
              <a:t>CZ.1.07/1.4.00/21.1314</a:t>
            </a:r>
          </a:p>
          <a:p>
            <a:pPr algn="ctr" fontAlgn="ctr">
              <a:lnSpc>
                <a:spcPct val="150000"/>
              </a:lnSpc>
            </a:pPr>
            <a:r>
              <a:rPr lang="cs-CZ" sz="2000" b="1" dirty="0" smtClean="0"/>
              <a:t>Č</a:t>
            </a:r>
            <a:r>
              <a:rPr lang="cs-CZ" sz="2000" b="1" dirty="0"/>
              <a:t>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VY_32_INOVACE_03_04_Člověk a zdraví</a:t>
            </a:r>
            <a:endParaRPr lang="cs-CZ" sz="2000" b="1" dirty="0" smtClean="0">
              <a:solidFill>
                <a:srgbClr val="00000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cs-CZ" sz="2000" b="1" dirty="0" smtClean="0"/>
              <a:t> </a:t>
            </a:r>
            <a:r>
              <a:rPr lang="cs-CZ" sz="2000" dirty="0"/>
              <a:t>Vzdělávací oblast: Člověk a jeho svět - 1. a 2. ročník</a:t>
            </a:r>
            <a:r>
              <a:rPr lang="cs-CZ" sz="2000" b="1" dirty="0"/>
              <a:t> </a:t>
            </a:r>
            <a:endParaRPr lang="cs-CZ" sz="2000" dirty="0"/>
          </a:p>
          <a:p>
            <a:pPr algn="ctr">
              <a:lnSpc>
                <a:spcPct val="150000"/>
              </a:lnSpc>
            </a:pPr>
            <a:r>
              <a:rPr lang="cs-CZ" sz="2000" dirty="0" smtClean="0"/>
              <a:t>Tematický celek: Člověk a zdraví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5589240"/>
            <a:ext cx="7344816" cy="82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Autor: Mgr</a:t>
            </a:r>
            <a:r>
              <a:rPr lang="cs-CZ" sz="1600" dirty="0"/>
              <a:t>. </a:t>
            </a:r>
            <a:r>
              <a:rPr lang="cs-CZ" sz="1600" dirty="0" smtClean="0"/>
              <a:t>Bronislava </a:t>
            </a:r>
            <a:r>
              <a:rPr lang="cs-CZ" sz="1600" dirty="0" err="1" smtClean="0"/>
              <a:t>Uličníková</a:t>
            </a:r>
            <a:endParaRPr lang="cs-CZ" sz="1600" dirty="0"/>
          </a:p>
          <a:p>
            <a:pPr algn="ctr"/>
            <a:r>
              <a:rPr lang="cs-CZ" sz="1600" dirty="0"/>
              <a:t>A</a:t>
            </a:r>
            <a:r>
              <a:rPr lang="cs-CZ" sz="1600" dirty="0" smtClean="0"/>
              <a:t>notace: </a:t>
            </a:r>
            <a:r>
              <a:rPr lang="cs-CZ" sz="1600" dirty="0">
                <a:solidFill>
                  <a:srgbClr val="000000"/>
                </a:solidFill>
              </a:rPr>
              <a:t>Prezentace </a:t>
            </a:r>
            <a:r>
              <a:rPr lang="cs-CZ" sz="1600" dirty="0" smtClean="0">
                <a:solidFill>
                  <a:srgbClr val="000000"/>
                </a:solidFill>
              </a:rPr>
              <a:t>napomáhá získání a </a:t>
            </a:r>
            <a:r>
              <a:rPr lang="cs-CZ" sz="1600" dirty="0">
                <a:solidFill>
                  <a:srgbClr val="000000"/>
                </a:solidFill>
              </a:rPr>
              <a:t>upevňování vědomostí </a:t>
            </a:r>
            <a:r>
              <a:rPr lang="cs-CZ" sz="1600" dirty="0" smtClean="0">
                <a:solidFill>
                  <a:srgbClr val="000000"/>
                </a:solidFill>
              </a:rPr>
              <a:t>o příznacích nemocí</a:t>
            </a:r>
          </a:p>
          <a:p>
            <a:pPr algn="ctr"/>
            <a:r>
              <a:rPr lang="cs-CZ" sz="1600" dirty="0" smtClean="0">
                <a:solidFill>
                  <a:srgbClr val="000000"/>
                </a:solidFill>
              </a:rPr>
              <a:t>a jejich prevenci.</a:t>
            </a:r>
            <a:endParaRPr lang="cs-CZ" sz="1600" dirty="0">
              <a:solidFill>
                <a:srgbClr val="000000"/>
              </a:solidFill>
              <a:latin typeface="Arial"/>
            </a:endParaRPr>
          </a:p>
          <a:p>
            <a:endParaRPr lang="cs-CZ" sz="1600" dirty="0">
              <a:solidFill>
                <a:srgbClr val="000000"/>
              </a:solidFill>
            </a:endParaRPr>
          </a:p>
          <a:p>
            <a:endParaRPr lang="cs-CZ" sz="1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806265" y="2182504"/>
            <a:ext cx="1237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Nemoc</a:t>
            </a: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139124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83568" y="401463"/>
            <a:ext cx="7992888" cy="67633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Nemoc</a:t>
            </a:r>
          </a:p>
          <a:p>
            <a:endParaRPr lang="cs-CZ" sz="2400" b="1" dirty="0" smtClean="0"/>
          </a:p>
          <a:p>
            <a:r>
              <a:rPr lang="cs-CZ" sz="2100" dirty="0" smtClean="0"/>
              <a:t>Nemoc vznikne následkem </a:t>
            </a:r>
            <a:r>
              <a:rPr lang="cs-CZ" sz="2100" b="1" dirty="0" smtClean="0"/>
              <a:t>prochlazení </a:t>
            </a:r>
            <a:r>
              <a:rPr lang="cs-CZ" sz="2100" dirty="0" smtClean="0"/>
              <a:t>nebo </a:t>
            </a:r>
            <a:r>
              <a:rPr lang="cs-CZ" sz="2100" b="1" dirty="0" smtClean="0"/>
              <a:t>nákazou</a:t>
            </a:r>
            <a:r>
              <a:rPr lang="cs-CZ" sz="2100" dirty="0" smtClean="0"/>
              <a:t>.</a:t>
            </a:r>
          </a:p>
          <a:p>
            <a:r>
              <a:rPr lang="cs-CZ" sz="2100" dirty="0" smtClean="0"/>
              <a:t>Zdraví člověka ovlivňuje schopnost organismu bojovat s nákazou -</a:t>
            </a:r>
          </a:p>
          <a:p>
            <a:r>
              <a:rPr lang="cs-CZ" sz="2100" dirty="0" smtClean="0"/>
              <a:t>jak silnou má tělo </a:t>
            </a:r>
            <a:r>
              <a:rPr lang="cs-CZ" sz="2100" b="1" dirty="0" smtClean="0"/>
              <a:t>imunitu</a:t>
            </a:r>
            <a:r>
              <a:rPr lang="cs-CZ" sz="2100" dirty="0" smtClean="0"/>
              <a:t>.</a:t>
            </a:r>
          </a:p>
          <a:p>
            <a:pPr>
              <a:lnSpc>
                <a:spcPct val="150000"/>
              </a:lnSpc>
            </a:pPr>
            <a:endParaRPr lang="cs-CZ" sz="2100" b="1" dirty="0" smtClean="0"/>
          </a:p>
          <a:p>
            <a:pPr>
              <a:lnSpc>
                <a:spcPct val="150000"/>
              </a:lnSpc>
            </a:pPr>
            <a:r>
              <a:rPr lang="cs-CZ" sz="2100" b="1" dirty="0" smtClean="0"/>
              <a:t>Nejčastější příznaky nemoci: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Bolest hlavy, zvýšená teplota, únava, rýma, kašel, bolest v krku, vyrážka.</a:t>
            </a:r>
            <a:endParaRPr lang="cs-CZ" sz="2100" b="1" dirty="0" smtClean="0"/>
          </a:p>
          <a:p>
            <a:endParaRPr lang="cs-CZ" sz="2200" b="1" dirty="0" smtClean="0"/>
          </a:p>
          <a:p>
            <a:r>
              <a:rPr lang="cs-CZ" sz="2200" b="1" dirty="0" smtClean="0"/>
              <a:t>Prevence: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</a:t>
            </a:r>
            <a:r>
              <a:rPr lang="cs-CZ" sz="2000" dirty="0" smtClean="0"/>
              <a:t>rozmanitá strava, dostatek vitaminů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  pohyb na čerstvém vzduchu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  otužování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  pravidelné lékařské prohlídky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  očkování proti nakažlivým nemocem </a:t>
            </a:r>
          </a:p>
          <a:p>
            <a:pPr>
              <a:buFont typeface="Wingdings" pitchFamily="2" charset="2"/>
              <a:buChar char="§"/>
            </a:pPr>
            <a:endParaRPr lang="cs-CZ" sz="2200" dirty="0" smtClean="0"/>
          </a:p>
          <a:p>
            <a:pPr>
              <a:lnSpc>
                <a:spcPct val="150000"/>
              </a:lnSpc>
            </a:pPr>
            <a:endParaRPr lang="cs-CZ" sz="2300" b="1" dirty="0" smtClean="0"/>
          </a:p>
          <a:p>
            <a:endParaRPr lang="cs-CZ" sz="2300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725144"/>
            <a:ext cx="1798594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844824"/>
            <a:ext cx="1448633" cy="12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3861048"/>
            <a:ext cx="936103" cy="82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3573016"/>
            <a:ext cx="1152000" cy="115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3" descr="C:\Documents and Settings\User\Dokumenty\Obrázky\11949861631278484373lemon_half_ganson_svg_med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3861048"/>
            <a:ext cx="482229" cy="54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38008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755" y="1340768"/>
            <a:ext cx="8424936" cy="73096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>
              <a:buFont typeface="Wingdings" pitchFamily="2" charset="2"/>
              <a:buChar char="§"/>
              <a:tabLst>
                <a:tab pos="534988" algn="l"/>
                <a:tab pos="801688" algn="l"/>
              </a:tabLst>
            </a:pPr>
            <a:r>
              <a:rPr lang="cs-CZ" sz="2700" b="1" dirty="0" smtClean="0"/>
              <a:t>	chřipka</a:t>
            </a:r>
            <a:endParaRPr lang="cs-CZ" sz="2700" dirty="0" smtClean="0"/>
          </a:p>
          <a:p>
            <a:pPr marL="534988">
              <a:lnSpc>
                <a:spcPct val="150000"/>
              </a:lnSpc>
              <a:buFont typeface="Wingdings" pitchFamily="2" charset="2"/>
              <a:buChar char="§"/>
              <a:tabLst>
                <a:tab pos="534988" algn="l"/>
                <a:tab pos="715963" algn="l"/>
                <a:tab pos="801688" algn="l"/>
              </a:tabLst>
            </a:pPr>
            <a:r>
              <a:rPr lang="cs-CZ" sz="2700" b="1" dirty="0" smtClean="0"/>
              <a:t>	 angína</a:t>
            </a:r>
            <a:endParaRPr lang="cs-CZ" sz="2700" dirty="0" smtClean="0"/>
          </a:p>
          <a:p>
            <a:pPr marL="534988">
              <a:lnSpc>
                <a:spcPct val="150000"/>
              </a:lnSpc>
              <a:buFont typeface="Wingdings" pitchFamily="2" charset="2"/>
              <a:buChar char="§"/>
              <a:tabLst>
                <a:tab pos="534988" algn="l"/>
                <a:tab pos="801688" algn="l"/>
              </a:tabLst>
            </a:pPr>
            <a:r>
              <a:rPr lang="cs-CZ" sz="2700" b="1" dirty="0" smtClean="0"/>
              <a:t>	příušnice</a:t>
            </a:r>
            <a:endParaRPr lang="cs-CZ" sz="2700" dirty="0" smtClean="0"/>
          </a:p>
          <a:p>
            <a:pPr marL="534988">
              <a:lnSpc>
                <a:spcPct val="150000"/>
              </a:lnSpc>
              <a:buFont typeface="Wingdings" pitchFamily="2" charset="2"/>
              <a:buChar char="§"/>
              <a:tabLst>
                <a:tab pos="534988" algn="l"/>
                <a:tab pos="801688" algn="l"/>
              </a:tabLst>
            </a:pPr>
            <a:r>
              <a:rPr lang="cs-CZ" sz="2700" dirty="0" smtClean="0"/>
              <a:t>	</a:t>
            </a:r>
            <a:r>
              <a:rPr lang="cs-CZ" sz="2700" b="1" dirty="0" smtClean="0"/>
              <a:t>zarděnky</a:t>
            </a:r>
          </a:p>
          <a:p>
            <a:pPr marL="534988">
              <a:lnSpc>
                <a:spcPct val="150000"/>
              </a:lnSpc>
              <a:buFont typeface="Wingdings" pitchFamily="2" charset="2"/>
              <a:buChar char="§"/>
              <a:tabLst>
                <a:tab pos="534988" algn="l"/>
                <a:tab pos="715963" algn="l"/>
                <a:tab pos="801688" algn="l"/>
              </a:tabLst>
            </a:pPr>
            <a:r>
              <a:rPr lang="cs-CZ" sz="2700" b="1" dirty="0" smtClean="0"/>
              <a:t>	 spalničky</a:t>
            </a:r>
            <a:endParaRPr lang="cs-CZ" sz="2700" dirty="0" smtClean="0"/>
          </a:p>
          <a:p>
            <a:pPr marL="534988">
              <a:lnSpc>
                <a:spcPct val="150000"/>
              </a:lnSpc>
              <a:buFont typeface="Wingdings" pitchFamily="2" charset="2"/>
              <a:buChar char="§"/>
              <a:tabLst>
                <a:tab pos="534988" algn="l"/>
                <a:tab pos="801688" algn="l"/>
                <a:tab pos="1431925" algn="l"/>
              </a:tabLst>
            </a:pPr>
            <a:r>
              <a:rPr lang="cs-CZ" sz="2700" b="1" dirty="0" smtClean="0"/>
              <a:t>	plané neštovice</a:t>
            </a:r>
            <a:endParaRPr lang="cs-CZ" sz="2700" dirty="0" smtClean="0"/>
          </a:p>
          <a:p>
            <a:pPr marL="534988">
              <a:lnSpc>
                <a:spcPct val="150000"/>
              </a:lnSpc>
              <a:buFont typeface="Wingdings" pitchFamily="2" charset="2"/>
              <a:buChar char="§"/>
              <a:tabLst>
                <a:tab pos="534988" algn="l"/>
                <a:tab pos="801688" algn="l"/>
              </a:tabLst>
            </a:pPr>
            <a:r>
              <a:rPr lang="cs-CZ" sz="2700" b="1" dirty="0" smtClean="0"/>
              <a:t>	spála</a:t>
            </a:r>
            <a:endParaRPr lang="cs-CZ" sz="2700" dirty="0" smtClean="0"/>
          </a:p>
          <a:p>
            <a:pPr>
              <a:tabLst>
                <a:tab pos="990600" algn="l"/>
                <a:tab pos="6191250" algn="l"/>
              </a:tabLst>
            </a:pPr>
            <a:endParaRPr lang="cs-CZ" sz="2400" dirty="0" smtClean="0"/>
          </a:p>
          <a:p>
            <a:endParaRPr lang="cs-CZ" sz="2200" b="1" dirty="0" smtClean="0"/>
          </a:p>
          <a:p>
            <a:pPr>
              <a:lnSpc>
                <a:spcPct val="150000"/>
              </a:lnSpc>
            </a:pPr>
            <a:endParaRPr lang="cs-CZ" sz="2200" b="1" i="1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780736"/>
            <a:ext cx="4036523" cy="32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79127" y="1204883"/>
            <a:ext cx="1728192" cy="172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203848" y="404664"/>
            <a:ext cx="4126130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Nejčastější dětské nemoci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72838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54704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 předcházet nemocem? Vyprávěj.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2547" y="1484783"/>
            <a:ext cx="3456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dbát na čistotu a pořádek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005064"/>
            <a:ext cx="2592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dostatečný spánek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3501008"/>
            <a:ext cx="2772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pestrá zdravá strava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1484784"/>
            <a:ext cx="255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pravidelně se mýt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5445224"/>
            <a:ext cx="2340000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dostatek tekutin</a:t>
            </a:r>
            <a:endParaRPr lang="cs-CZ" sz="2400" dirty="0"/>
          </a:p>
        </p:txBody>
      </p:sp>
      <p:pic>
        <p:nvPicPr>
          <p:cNvPr id="1030" name="Picture 6" descr="C:\Documents and Settings\User\Dokumenty\Obrázky\healthy-m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005064"/>
            <a:ext cx="1213445" cy="1260000"/>
          </a:xfrm>
          <a:prstGeom prst="rect">
            <a:avLst/>
          </a:prstGeom>
          <a:noFill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077072"/>
            <a:ext cx="806438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2132856"/>
            <a:ext cx="144016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1988840"/>
            <a:ext cx="1332000" cy="13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2132856"/>
            <a:ext cx="1425760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4869160"/>
            <a:ext cx="684076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43" name="Skupina 42"/>
          <p:cNvGrpSpPr/>
          <p:nvPr/>
        </p:nvGrpSpPr>
        <p:grpSpPr>
          <a:xfrm>
            <a:off x="6876256" y="4941168"/>
            <a:ext cx="714375" cy="1260000"/>
            <a:chOff x="3635896" y="5008463"/>
            <a:chExt cx="714375" cy="1439863"/>
          </a:xfrm>
        </p:grpSpPr>
        <p:sp>
          <p:nvSpPr>
            <p:cNvPr id="3077" name="Freeform 5"/>
            <p:cNvSpPr>
              <a:spLocks/>
            </p:cNvSpPr>
            <p:nvPr/>
          </p:nvSpPr>
          <p:spPr bwMode="auto">
            <a:xfrm>
              <a:off x="3967684" y="5286276"/>
              <a:ext cx="382587" cy="1162050"/>
            </a:xfrm>
            <a:custGeom>
              <a:avLst/>
              <a:gdLst/>
              <a:ahLst/>
              <a:cxnLst>
                <a:cxn ang="0">
                  <a:pos x="64" y="19"/>
                </a:cxn>
                <a:cxn ang="0">
                  <a:pos x="47" y="42"/>
                </a:cxn>
                <a:cxn ang="0">
                  <a:pos x="32" y="70"/>
                </a:cxn>
                <a:cxn ang="0">
                  <a:pos x="21" y="99"/>
                </a:cxn>
                <a:cxn ang="0">
                  <a:pos x="17" y="130"/>
                </a:cxn>
                <a:cxn ang="0">
                  <a:pos x="19" y="160"/>
                </a:cxn>
                <a:cxn ang="0">
                  <a:pos x="28" y="187"/>
                </a:cxn>
                <a:cxn ang="0">
                  <a:pos x="37" y="205"/>
                </a:cxn>
                <a:cxn ang="0">
                  <a:pos x="49" y="221"/>
                </a:cxn>
                <a:cxn ang="0">
                  <a:pos x="56" y="235"/>
                </a:cxn>
                <a:cxn ang="0">
                  <a:pos x="57" y="254"/>
                </a:cxn>
                <a:cxn ang="0">
                  <a:pos x="53" y="269"/>
                </a:cxn>
                <a:cxn ang="0">
                  <a:pos x="45" y="283"/>
                </a:cxn>
                <a:cxn ang="0">
                  <a:pos x="32" y="300"/>
                </a:cxn>
                <a:cxn ang="0">
                  <a:pos x="21" y="310"/>
                </a:cxn>
                <a:cxn ang="0">
                  <a:pos x="8" y="324"/>
                </a:cxn>
                <a:cxn ang="0">
                  <a:pos x="7" y="665"/>
                </a:cxn>
                <a:cxn ang="0">
                  <a:pos x="20" y="684"/>
                </a:cxn>
                <a:cxn ang="0">
                  <a:pos x="39" y="702"/>
                </a:cxn>
                <a:cxn ang="0">
                  <a:pos x="64" y="718"/>
                </a:cxn>
                <a:cxn ang="0">
                  <a:pos x="93" y="728"/>
                </a:cxn>
                <a:cxn ang="0">
                  <a:pos x="125" y="732"/>
                </a:cxn>
                <a:cxn ang="0">
                  <a:pos x="159" y="727"/>
                </a:cxn>
                <a:cxn ang="0">
                  <a:pos x="187" y="718"/>
                </a:cxn>
                <a:cxn ang="0">
                  <a:pos x="208" y="706"/>
                </a:cxn>
                <a:cxn ang="0">
                  <a:pos x="223" y="695"/>
                </a:cxn>
                <a:cxn ang="0">
                  <a:pos x="236" y="681"/>
                </a:cxn>
                <a:cxn ang="0">
                  <a:pos x="240" y="671"/>
                </a:cxn>
                <a:cxn ang="0">
                  <a:pos x="240" y="635"/>
                </a:cxn>
                <a:cxn ang="0">
                  <a:pos x="241" y="574"/>
                </a:cxn>
                <a:cxn ang="0">
                  <a:pos x="240" y="499"/>
                </a:cxn>
                <a:cxn ang="0">
                  <a:pos x="239" y="425"/>
                </a:cxn>
                <a:cxn ang="0">
                  <a:pos x="236" y="366"/>
                </a:cxn>
                <a:cxn ang="0">
                  <a:pos x="232" y="337"/>
                </a:cxn>
                <a:cxn ang="0">
                  <a:pos x="215" y="316"/>
                </a:cxn>
                <a:cxn ang="0">
                  <a:pos x="206" y="303"/>
                </a:cxn>
                <a:cxn ang="0">
                  <a:pos x="195" y="288"/>
                </a:cxn>
                <a:cxn ang="0">
                  <a:pos x="190" y="274"/>
                </a:cxn>
                <a:cxn ang="0">
                  <a:pos x="188" y="259"/>
                </a:cxn>
                <a:cxn ang="0">
                  <a:pos x="192" y="243"/>
                </a:cxn>
                <a:cxn ang="0">
                  <a:pos x="202" y="227"/>
                </a:cxn>
                <a:cxn ang="0">
                  <a:pos x="217" y="210"/>
                </a:cxn>
                <a:cxn ang="0">
                  <a:pos x="228" y="194"/>
                </a:cxn>
                <a:cxn ang="0">
                  <a:pos x="234" y="175"/>
                </a:cxn>
                <a:cxn ang="0">
                  <a:pos x="237" y="152"/>
                </a:cxn>
                <a:cxn ang="0">
                  <a:pos x="235" y="129"/>
                </a:cxn>
                <a:cxn ang="0">
                  <a:pos x="230" y="106"/>
                </a:cxn>
                <a:cxn ang="0">
                  <a:pos x="223" y="85"/>
                </a:cxn>
                <a:cxn ang="0">
                  <a:pos x="215" y="68"/>
                </a:cxn>
                <a:cxn ang="0">
                  <a:pos x="207" y="50"/>
                </a:cxn>
                <a:cxn ang="0">
                  <a:pos x="196" y="32"/>
                </a:cxn>
                <a:cxn ang="0">
                  <a:pos x="186" y="17"/>
                </a:cxn>
                <a:cxn ang="0">
                  <a:pos x="175" y="7"/>
                </a:cxn>
                <a:cxn ang="0">
                  <a:pos x="160" y="12"/>
                </a:cxn>
                <a:cxn ang="0">
                  <a:pos x="148" y="14"/>
                </a:cxn>
                <a:cxn ang="0">
                  <a:pos x="137" y="17"/>
                </a:cxn>
                <a:cxn ang="0">
                  <a:pos x="127" y="19"/>
                </a:cxn>
                <a:cxn ang="0">
                  <a:pos x="109" y="14"/>
                </a:cxn>
                <a:cxn ang="0">
                  <a:pos x="92" y="6"/>
                </a:cxn>
                <a:cxn ang="0">
                  <a:pos x="81" y="0"/>
                </a:cxn>
              </a:cxnLst>
              <a:rect l="0" t="0" r="r" b="b"/>
              <a:pathLst>
                <a:path w="241" h="732">
                  <a:moveTo>
                    <a:pt x="81" y="0"/>
                  </a:moveTo>
                  <a:lnTo>
                    <a:pt x="79" y="1"/>
                  </a:lnTo>
                  <a:lnTo>
                    <a:pt x="78" y="3"/>
                  </a:lnTo>
                  <a:lnTo>
                    <a:pt x="75" y="5"/>
                  </a:lnTo>
                  <a:lnTo>
                    <a:pt x="74" y="7"/>
                  </a:lnTo>
                  <a:lnTo>
                    <a:pt x="72" y="9"/>
                  </a:lnTo>
                  <a:lnTo>
                    <a:pt x="70" y="11"/>
                  </a:lnTo>
                  <a:lnTo>
                    <a:pt x="68" y="13"/>
                  </a:lnTo>
                  <a:lnTo>
                    <a:pt x="66" y="16"/>
                  </a:lnTo>
                  <a:lnTo>
                    <a:pt x="64" y="19"/>
                  </a:lnTo>
                  <a:lnTo>
                    <a:pt x="62" y="20"/>
                  </a:lnTo>
                  <a:lnTo>
                    <a:pt x="60" y="23"/>
                  </a:lnTo>
                  <a:lnTo>
                    <a:pt x="59" y="26"/>
                  </a:lnTo>
                  <a:lnTo>
                    <a:pt x="57" y="27"/>
                  </a:lnTo>
                  <a:lnTo>
                    <a:pt x="55" y="30"/>
                  </a:lnTo>
                  <a:lnTo>
                    <a:pt x="54" y="32"/>
                  </a:lnTo>
                  <a:lnTo>
                    <a:pt x="52" y="35"/>
                  </a:lnTo>
                  <a:lnTo>
                    <a:pt x="50" y="37"/>
                  </a:lnTo>
                  <a:lnTo>
                    <a:pt x="49" y="40"/>
                  </a:lnTo>
                  <a:lnTo>
                    <a:pt x="47" y="42"/>
                  </a:lnTo>
                  <a:lnTo>
                    <a:pt x="45" y="45"/>
                  </a:lnTo>
                  <a:lnTo>
                    <a:pt x="44" y="47"/>
                  </a:lnTo>
                  <a:lnTo>
                    <a:pt x="42" y="50"/>
                  </a:lnTo>
                  <a:lnTo>
                    <a:pt x="40" y="53"/>
                  </a:lnTo>
                  <a:lnTo>
                    <a:pt x="39" y="56"/>
                  </a:lnTo>
                  <a:lnTo>
                    <a:pt x="38" y="59"/>
                  </a:lnTo>
                  <a:lnTo>
                    <a:pt x="36" y="62"/>
                  </a:lnTo>
                  <a:lnTo>
                    <a:pt x="35" y="64"/>
                  </a:lnTo>
                  <a:lnTo>
                    <a:pt x="34" y="68"/>
                  </a:lnTo>
                  <a:lnTo>
                    <a:pt x="32" y="70"/>
                  </a:lnTo>
                  <a:lnTo>
                    <a:pt x="30" y="73"/>
                  </a:lnTo>
                  <a:lnTo>
                    <a:pt x="30" y="76"/>
                  </a:lnTo>
                  <a:lnTo>
                    <a:pt x="29" y="79"/>
                  </a:lnTo>
                  <a:lnTo>
                    <a:pt x="28" y="82"/>
                  </a:lnTo>
                  <a:lnTo>
                    <a:pt x="27" y="85"/>
                  </a:lnTo>
                  <a:lnTo>
                    <a:pt x="25" y="88"/>
                  </a:lnTo>
                  <a:lnTo>
                    <a:pt x="24" y="91"/>
                  </a:lnTo>
                  <a:lnTo>
                    <a:pt x="23" y="93"/>
                  </a:lnTo>
                  <a:lnTo>
                    <a:pt x="23" y="97"/>
                  </a:lnTo>
                  <a:lnTo>
                    <a:pt x="21" y="99"/>
                  </a:lnTo>
                  <a:lnTo>
                    <a:pt x="21" y="103"/>
                  </a:lnTo>
                  <a:lnTo>
                    <a:pt x="20" y="106"/>
                  </a:lnTo>
                  <a:lnTo>
                    <a:pt x="19" y="109"/>
                  </a:lnTo>
                  <a:lnTo>
                    <a:pt x="19" y="112"/>
                  </a:lnTo>
                  <a:lnTo>
                    <a:pt x="18" y="115"/>
                  </a:lnTo>
                  <a:lnTo>
                    <a:pt x="18" y="118"/>
                  </a:lnTo>
                  <a:lnTo>
                    <a:pt x="17" y="121"/>
                  </a:lnTo>
                  <a:lnTo>
                    <a:pt x="17" y="124"/>
                  </a:lnTo>
                  <a:lnTo>
                    <a:pt x="17" y="127"/>
                  </a:lnTo>
                  <a:lnTo>
                    <a:pt x="17" y="130"/>
                  </a:lnTo>
                  <a:lnTo>
                    <a:pt x="16" y="133"/>
                  </a:lnTo>
                  <a:lnTo>
                    <a:pt x="16" y="136"/>
                  </a:lnTo>
                  <a:lnTo>
                    <a:pt x="16" y="139"/>
                  </a:lnTo>
                  <a:lnTo>
                    <a:pt x="16" y="142"/>
                  </a:lnTo>
                  <a:lnTo>
                    <a:pt x="17" y="145"/>
                  </a:lnTo>
                  <a:lnTo>
                    <a:pt x="17" y="148"/>
                  </a:lnTo>
                  <a:lnTo>
                    <a:pt x="17" y="151"/>
                  </a:lnTo>
                  <a:lnTo>
                    <a:pt x="18" y="154"/>
                  </a:lnTo>
                  <a:lnTo>
                    <a:pt x="18" y="157"/>
                  </a:lnTo>
                  <a:lnTo>
                    <a:pt x="19" y="160"/>
                  </a:lnTo>
                  <a:lnTo>
                    <a:pt x="19" y="164"/>
                  </a:lnTo>
                  <a:lnTo>
                    <a:pt x="20" y="166"/>
                  </a:lnTo>
                  <a:lnTo>
                    <a:pt x="21" y="169"/>
                  </a:lnTo>
                  <a:lnTo>
                    <a:pt x="22" y="172"/>
                  </a:lnTo>
                  <a:lnTo>
                    <a:pt x="23" y="175"/>
                  </a:lnTo>
                  <a:lnTo>
                    <a:pt x="24" y="177"/>
                  </a:lnTo>
                  <a:lnTo>
                    <a:pt x="25" y="180"/>
                  </a:lnTo>
                  <a:lnTo>
                    <a:pt x="26" y="182"/>
                  </a:lnTo>
                  <a:lnTo>
                    <a:pt x="27" y="185"/>
                  </a:lnTo>
                  <a:lnTo>
                    <a:pt x="28" y="187"/>
                  </a:lnTo>
                  <a:lnTo>
                    <a:pt x="29" y="189"/>
                  </a:lnTo>
                  <a:lnTo>
                    <a:pt x="30" y="191"/>
                  </a:lnTo>
                  <a:lnTo>
                    <a:pt x="30" y="194"/>
                  </a:lnTo>
                  <a:lnTo>
                    <a:pt x="32" y="195"/>
                  </a:lnTo>
                  <a:lnTo>
                    <a:pt x="33" y="197"/>
                  </a:lnTo>
                  <a:lnTo>
                    <a:pt x="34" y="199"/>
                  </a:lnTo>
                  <a:lnTo>
                    <a:pt x="34" y="200"/>
                  </a:lnTo>
                  <a:lnTo>
                    <a:pt x="35" y="202"/>
                  </a:lnTo>
                  <a:lnTo>
                    <a:pt x="36" y="203"/>
                  </a:lnTo>
                  <a:lnTo>
                    <a:pt x="37" y="205"/>
                  </a:lnTo>
                  <a:lnTo>
                    <a:pt x="38" y="206"/>
                  </a:lnTo>
                  <a:lnTo>
                    <a:pt x="39" y="208"/>
                  </a:lnTo>
                  <a:lnTo>
                    <a:pt x="41" y="210"/>
                  </a:lnTo>
                  <a:lnTo>
                    <a:pt x="42" y="213"/>
                  </a:lnTo>
                  <a:lnTo>
                    <a:pt x="44" y="215"/>
                  </a:lnTo>
                  <a:lnTo>
                    <a:pt x="45" y="216"/>
                  </a:lnTo>
                  <a:lnTo>
                    <a:pt x="46" y="217"/>
                  </a:lnTo>
                  <a:lnTo>
                    <a:pt x="48" y="219"/>
                  </a:lnTo>
                  <a:lnTo>
                    <a:pt x="49" y="220"/>
                  </a:lnTo>
                  <a:lnTo>
                    <a:pt x="49" y="221"/>
                  </a:lnTo>
                  <a:lnTo>
                    <a:pt x="50" y="222"/>
                  </a:lnTo>
                  <a:lnTo>
                    <a:pt x="51" y="223"/>
                  </a:lnTo>
                  <a:lnTo>
                    <a:pt x="53" y="225"/>
                  </a:lnTo>
                  <a:lnTo>
                    <a:pt x="53" y="226"/>
                  </a:lnTo>
                  <a:lnTo>
                    <a:pt x="54" y="227"/>
                  </a:lnTo>
                  <a:lnTo>
                    <a:pt x="54" y="228"/>
                  </a:lnTo>
                  <a:lnTo>
                    <a:pt x="55" y="230"/>
                  </a:lnTo>
                  <a:lnTo>
                    <a:pt x="55" y="232"/>
                  </a:lnTo>
                  <a:lnTo>
                    <a:pt x="56" y="234"/>
                  </a:lnTo>
                  <a:lnTo>
                    <a:pt x="56" y="235"/>
                  </a:lnTo>
                  <a:lnTo>
                    <a:pt x="56" y="237"/>
                  </a:lnTo>
                  <a:lnTo>
                    <a:pt x="57" y="240"/>
                  </a:lnTo>
                  <a:lnTo>
                    <a:pt x="57" y="243"/>
                  </a:lnTo>
                  <a:lnTo>
                    <a:pt x="57" y="244"/>
                  </a:lnTo>
                  <a:lnTo>
                    <a:pt x="57" y="246"/>
                  </a:lnTo>
                  <a:lnTo>
                    <a:pt x="57" y="247"/>
                  </a:lnTo>
                  <a:lnTo>
                    <a:pt x="57" y="249"/>
                  </a:lnTo>
                  <a:lnTo>
                    <a:pt x="57" y="250"/>
                  </a:lnTo>
                  <a:lnTo>
                    <a:pt x="57" y="252"/>
                  </a:lnTo>
                  <a:lnTo>
                    <a:pt x="57" y="254"/>
                  </a:lnTo>
                  <a:lnTo>
                    <a:pt x="56" y="256"/>
                  </a:lnTo>
                  <a:lnTo>
                    <a:pt x="56" y="257"/>
                  </a:lnTo>
                  <a:lnTo>
                    <a:pt x="56" y="259"/>
                  </a:lnTo>
                  <a:lnTo>
                    <a:pt x="55" y="261"/>
                  </a:lnTo>
                  <a:lnTo>
                    <a:pt x="55" y="262"/>
                  </a:lnTo>
                  <a:lnTo>
                    <a:pt x="55" y="264"/>
                  </a:lnTo>
                  <a:lnTo>
                    <a:pt x="54" y="265"/>
                  </a:lnTo>
                  <a:lnTo>
                    <a:pt x="54" y="267"/>
                  </a:lnTo>
                  <a:lnTo>
                    <a:pt x="53" y="268"/>
                  </a:lnTo>
                  <a:lnTo>
                    <a:pt x="53" y="269"/>
                  </a:lnTo>
                  <a:lnTo>
                    <a:pt x="52" y="271"/>
                  </a:lnTo>
                  <a:lnTo>
                    <a:pt x="52" y="272"/>
                  </a:lnTo>
                  <a:lnTo>
                    <a:pt x="51" y="274"/>
                  </a:lnTo>
                  <a:lnTo>
                    <a:pt x="50" y="275"/>
                  </a:lnTo>
                  <a:lnTo>
                    <a:pt x="49" y="277"/>
                  </a:lnTo>
                  <a:lnTo>
                    <a:pt x="49" y="278"/>
                  </a:lnTo>
                  <a:lnTo>
                    <a:pt x="48" y="280"/>
                  </a:lnTo>
                  <a:lnTo>
                    <a:pt x="48" y="280"/>
                  </a:lnTo>
                  <a:lnTo>
                    <a:pt x="46" y="282"/>
                  </a:lnTo>
                  <a:lnTo>
                    <a:pt x="45" y="283"/>
                  </a:lnTo>
                  <a:lnTo>
                    <a:pt x="44" y="285"/>
                  </a:lnTo>
                  <a:lnTo>
                    <a:pt x="43" y="287"/>
                  </a:lnTo>
                  <a:lnTo>
                    <a:pt x="41" y="289"/>
                  </a:lnTo>
                  <a:lnTo>
                    <a:pt x="39" y="292"/>
                  </a:lnTo>
                  <a:lnTo>
                    <a:pt x="37" y="295"/>
                  </a:lnTo>
                  <a:lnTo>
                    <a:pt x="36" y="295"/>
                  </a:lnTo>
                  <a:lnTo>
                    <a:pt x="35" y="297"/>
                  </a:lnTo>
                  <a:lnTo>
                    <a:pt x="34" y="298"/>
                  </a:lnTo>
                  <a:lnTo>
                    <a:pt x="33" y="298"/>
                  </a:lnTo>
                  <a:lnTo>
                    <a:pt x="32" y="300"/>
                  </a:lnTo>
                  <a:lnTo>
                    <a:pt x="30" y="301"/>
                  </a:lnTo>
                  <a:lnTo>
                    <a:pt x="29" y="302"/>
                  </a:lnTo>
                  <a:lnTo>
                    <a:pt x="28" y="303"/>
                  </a:lnTo>
                  <a:lnTo>
                    <a:pt x="28" y="305"/>
                  </a:lnTo>
                  <a:lnTo>
                    <a:pt x="27" y="305"/>
                  </a:lnTo>
                  <a:lnTo>
                    <a:pt x="25" y="306"/>
                  </a:lnTo>
                  <a:lnTo>
                    <a:pt x="24" y="307"/>
                  </a:lnTo>
                  <a:lnTo>
                    <a:pt x="23" y="308"/>
                  </a:lnTo>
                  <a:lnTo>
                    <a:pt x="23" y="309"/>
                  </a:lnTo>
                  <a:lnTo>
                    <a:pt x="21" y="310"/>
                  </a:lnTo>
                  <a:lnTo>
                    <a:pt x="20" y="311"/>
                  </a:lnTo>
                  <a:lnTo>
                    <a:pt x="19" y="312"/>
                  </a:lnTo>
                  <a:lnTo>
                    <a:pt x="18" y="313"/>
                  </a:lnTo>
                  <a:lnTo>
                    <a:pt x="18" y="314"/>
                  </a:lnTo>
                  <a:lnTo>
                    <a:pt x="17" y="315"/>
                  </a:lnTo>
                  <a:lnTo>
                    <a:pt x="14" y="317"/>
                  </a:lnTo>
                  <a:lnTo>
                    <a:pt x="13" y="319"/>
                  </a:lnTo>
                  <a:lnTo>
                    <a:pt x="12" y="320"/>
                  </a:lnTo>
                  <a:lnTo>
                    <a:pt x="9" y="323"/>
                  </a:lnTo>
                  <a:lnTo>
                    <a:pt x="8" y="324"/>
                  </a:lnTo>
                  <a:lnTo>
                    <a:pt x="7" y="326"/>
                  </a:lnTo>
                  <a:lnTo>
                    <a:pt x="0" y="651"/>
                  </a:lnTo>
                  <a:lnTo>
                    <a:pt x="2" y="653"/>
                  </a:lnTo>
                  <a:lnTo>
                    <a:pt x="2" y="654"/>
                  </a:lnTo>
                  <a:lnTo>
                    <a:pt x="2" y="656"/>
                  </a:lnTo>
                  <a:lnTo>
                    <a:pt x="3" y="657"/>
                  </a:lnTo>
                  <a:lnTo>
                    <a:pt x="4" y="660"/>
                  </a:lnTo>
                  <a:lnTo>
                    <a:pt x="4" y="661"/>
                  </a:lnTo>
                  <a:lnTo>
                    <a:pt x="5" y="663"/>
                  </a:lnTo>
                  <a:lnTo>
                    <a:pt x="7" y="665"/>
                  </a:lnTo>
                  <a:lnTo>
                    <a:pt x="7" y="667"/>
                  </a:lnTo>
                  <a:lnTo>
                    <a:pt x="8" y="669"/>
                  </a:lnTo>
                  <a:lnTo>
                    <a:pt x="9" y="670"/>
                  </a:lnTo>
                  <a:lnTo>
                    <a:pt x="11" y="672"/>
                  </a:lnTo>
                  <a:lnTo>
                    <a:pt x="12" y="674"/>
                  </a:lnTo>
                  <a:lnTo>
                    <a:pt x="14" y="676"/>
                  </a:lnTo>
                  <a:lnTo>
                    <a:pt x="15" y="678"/>
                  </a:lnTo>
                  <a:lnTo>
                    <a:pt x="17" y="680"/>
                  </a:lnTo>
                  <a:lnTo>
                    <a:pt x="18" y="681"/>
                  </a:lnTo>
                  <a:lnTo>
                    <a:pt x="20" y="684"/>
                  </a:lnTo>
                  <a:lnTo>
                    <a:pt x="21" y="685"/>
                  </a:lnTo>
                  <a:lnTo>
                    <a:pt x="23" y="688"/>
                  </a:lnTo>
                  <a:lnTo>
                    <a:pt x="25" y="689"/>
                  </a:lnTo>
                  <a:lnTo>
                    <a:pt x="27" y="691"/>
                  </a:lnTo>
                  <a:lnTo>
                    <a:pt x="28" y="693"/>
                  </a:lnTo>
                  <a:lnTo>
                    <a:pt x="30" y="695"/>
                  </a:lnTo>
                  <a:lnTo>
                    <a:pt x="33" y="697"/>
                  </a:lnTo>
                  <a:lnTo>
                    <a:pt x="35" y="698"/>
                  </a:lnTo>
                  <a:lnTo>
                    <a:pt x="37" y="700"/>
                  </a:lnTo>
                  <a:lnTo>
                    <a:pt x="39" y="702"/>
                  </a:lnTo>
                  <a:lnTo>
                    <a:pt x="42" y="703"/>
                  </a:lnTo>
                  <a:lnTo>
                    <a:pt x="44" y="705"/>
                  </a:lnTo>
                  <a:lnTo>
                    <a:pt x="46" y="706"/>
                  </a:lnTo>
                  <a:lnTo>
                    <a:pt x="49" y="709"/>
                  </a:lnTo>
                  <a:lnTo>
                    <a:pt x="51" y="710"/>
                  </a:lnTo>
                  <a:lnTo>
                    <a:pt x="54" y="712"/>
                  </a:lnTo>
                  <a:lnTo>
                    <a:pt x="56" y="713"/>
                  </a:lnTo>
                  <a:lnTo>
                    <a:pt x="59" y="715"/>
                  </a:lnTo>
                  <a:lnTo>
                    <a:pt x="61" y="716"/>
                  </a:lnTo>
                  <a:lnTo>
                    <a:pt x="64" y="718"/>
                  </a:lnTo>
                  <a:lnTo>
                    <a:pt x="67" y="718"/>
                  </a:lnTo>
                  <a:lnTo>
                    <a:pt x="69" y="720"/>
                  </a:lnTo>
                  <a:lnTo>
                    <a:pt x="72" y="721"/>
                  </a:lnTo>
                  <a:lnTo>
                    <a:pt x="75" y="722"/>
                  </a:lnTo>
                  <a:lnTo>
                    <a:pt x="78" y="724"/>
                  </a:lnTo>
                  <a:lnTo>
                    <a:pt x="81" y="724"/>
                  </a:lnTo>
                  <a:lnTo>
                    <a:pt x="84" y="725"/>
                  </a:lnTo>
                  <a:lnTo>
                    <a:pt x="87" y="727"/>
                  </a:lnTo>
                  <a:lnTo>
                    <a:pt x="90" y="727"/>
                  </a:lnTo>
                  <a:lnTo>
                    <a:pt x="93" y="728"/>
                  </a:lnTo>
                  <a:lnTo>
                    <a:pt x="96" y="729"/>
                  </a:lnTo>
                  <a:lnTo>
                    <a:pt x="99" y="730"/>
                  </a:lnTo>
                  <a:lnTo>
                    <a:pt x="102" y="730"/>
                  </a:lnTo>
                  <a:lnTo>
                    <a:pt x="105" y="731"/>
                  </a:lnTo>
                  <a:lnTo>
                    <a:pt x="109" y="731"/>
                  </a:lnTo>
                  <a:lnTo>
                    <a:pt x="112" y="731"/>
                  </a:lnTo>
                  <a:lnTo>
                    <a:pt x="115" y="731"/>
                  </a:lnTo>
                  <a:lnTo>
                    <a:pt x="119" y="732"/>
                  </a:lnTo>
                  <a:lnTo>
                    <a:pt x="122" y="732"/>
                  </a:lnTo>
                  <a:lnTo>
                    <a:pt x="125" y="732"/>
                  </a:lnTo>
                  <a:lnTo>
                    <a:pt x="129" y="732"/>
                  </a:lnTo>
                  <a:lnTo>
                    <a:pt x="132" y="732"/>
                  </a:lnTo>
                  <a:lnTo>
                    <a:pt x="135" y="731"/>
                  </a:lnTo>
                  <a:lnTo>
                    <a:pt x="139" y="731"/>
                  </a:lnTo>
                  <a:lnTo>
                    <a:pt x="143" y="731"/>
                  </a:lnTo>
                  <a:lnTo>
                    <a:pt x="146" y="730"/>
                  </a:lnTo>
                  <a:lnTo>
                    <a:pt x="149" y="730"/>
                  </a:lnTo>
                  <a:lnTo>
                    <a:pt x="153" y="729"/>
                  </a:lnTo>
                  <a:lnTo>
                    <a:pt x="156" y="728"/>
                  </a:lnTo>
                  <a:lnTo>
                    <a:pt x="159" y="727"/>
                  </a:lnTo>
                  <a:lnTo>
                    <a:pt x="162" y="727"/>
                  </a:lnTo>
                  <a:lnTo>
                    <a:pt x="165" y="725"/>
                  </a:lnTo>
                  <a:lnTo>
                    <a:pt x="168" y="725"/>
                  </a:lnTo>
                  <a:lnTo>
                    <a:pt x="172" y="724"/>
                  </a:lnTo>
                  <a:lnTo>
                    <a:pt x="174" y="723"/>
                  </a:lnTo>
                  <a:lnTo>
                    <a:pt x="177" y="722"/>
                  </a:lnTo>
                  <a:lnTo>
                    <a:pt x="179" y="721"/>
                  </a:lnTo>
                  <a:lnTo>
                    <a:pt x="182" y="720"/>
                  </a:lnTo>
                  <a:lnTo>
                    <a:pt x="184" y="719"/>
                  </a:lnTo>
                  <a:lnTo>
                    <a:pt x="187" y="718"/>
                  </a:lnTo>
                  <a:lnTo>
                    <a:pt x="190" y="717"/>
                  </a:lnTo>
                  <a:lnTo>
                    <a:pt x="192" y="716"/>
                  </a:lnTo>
                  <a:lnTo>
                    <a:pt x="194" y="715"/>
                  </a:lnTo>
                  <a:lnTo>
                    <a:pt x="196" y="714"/>
                  </a:lnTo>
                  <a:lnTo>
                    <a:pt x="198" y="712"/>
                  </a:lnTo>
                  <a:lnTo>
                    <a:pt x="200" y="712"/>
                  </a:lnTo>
                  <a:lnTo>
                    <a:pt x="203" y="710"/>
                  </a:lnTo>
                  <a:lnTo>
                    <a:pt x="205" y="709"/>
                  </a:lnTo>
                  <a:lnTo>
                    <a:pt x="206" y="708"/>
                  </a:lnTo>
                  <a:lnTo>
                    <a:pt x="208" y="706"/>
                  </a:lnTo>
                  <a:lnTo>
                    <a:pt x="210" y="705"/>
                  </a:lnTo>
                  <a:lnTo>
                    <a:pt x="212" y="705"/>
                  </a:lnTo>
                  <a:lnTo>
                    <a:pt x="213" y="703"/>
                  </a:lnTo>
                  <a:lnTo>
                    <a:pt x="215" y="702"/>
                  </a:lnTo>
                  <a:lnTo>
                    <a:pt x="217" y="701"/>
                  </a:lnTo>
                  <a:lnTo>
                    <a:pt x="218" y="700"/>
                  </a:lnTo>
                  <a:lnTo>
                    <a:pt x="220" y="699"/>
                  </a:lnTo>
                  <a:lnTo>
                    <a:pt x="221" y="697"/>
                  </a:lnTo>
                  <a:lnTo>
                    <a:pt x="222" y="696"/>
                  </a:lnTo>
                  <a:lnTo>
                    <a:pt x="223" y="695"/>
                  </a:lnTo>
                  <a:lnTo>
                    <a:pt x="224" y="694"/>
                  </a:lnTo>
                  <a:lnTo>
                    <a:pt x="226" y="693"/>
                  </a:lnTo>
                  <a:lnTo>
                    <a:pt x="227" y="691"/>
                  </a:lnTo>
                  <a:lnTo>
                    <a:pt x="228" y="691"/>
                  </a:lnTo>
                  <a:lnTo>
                    <a:pt x="228" y="689"/>
                  </a:lnTo>
                  <a:lnTo>
                    <a:pt x="230" y="688"/>
                  </a:lnTo>
                  <a:lnTo>
                    <a:pt x="232" y="686"/>
                  </a:lnTo>
                  <a:lnTo>
                    <a:pt x="233" y="685"/>
                  </a:lnTo>
                  <a:lnTo>
                    <a:pt x="234" y="683"/>
                  </a:lnTo>
                  <a:lnTo>
                    <a:pt x="236" y="681"/>
                  </a:lnTo>
                  <a:lnTo>
                    <a:pt x="237" y="679"/>
                  </a:lnTo>
                  <a:lnTo>
                    <a:pt x="238" y="678"/>
                  </a:lnTo>
                  <a:lnTo>
                    <a:pt x="238" y="677"/>
                  </a:lnTo>
                  <a:lnTo>
                    <a:pt x="239" y="676"/>
                  </a:lnTo>
                  <a:lnTo>
                    <a:pt x="239" y="675"/>
                  </a:lnTo>
                  <a:lnTo>
                    <a:pt x="240" y="675"/>
                  </a:lnTo>
                  <a:lnTo>
                    <a:pt x="240" y="674"/>
                  </a:lnTo>
                  <a:lnTo>
                    <a:pt x="240" y="674"/>
                  </a:lnTo>
                  <a:lnTo>
                    <a:pt x="240" y="672"/>
                  </a:lnTo>
                  <a:lnTo>
                    <a:pt x="240" y="671"/>
                  </a:lnTo>
                  <a:lnTo>
                    <a:pt x="240" y="669"/>
                  </a:lnTo>
                  <a:lnTo>
                    <a:pt x="240" y="667"/>
                  </a:lnTo>
                  <a:lnTo>
                    <a:pt x="240" y="664"/>
                  </a:lnTo>
                  <a:lnTo>
                    <a:pt x="240" y="661"/>
                  </a:lnTo>
                  <a:lnTo>
                    <a:pt x="240" y="657"/>
                  </a:lnTo>
                  <a:lnTo>
                    <a:pt x="240" y="654"/>
                  </a:lnTo>
                  <a:lnTo>
                    <a:pt x="240" y="650"/>
                  </a:lnTo>
                  <a:lnTo>
                    <a:pt x="240" y="646"/>
                  </a:lnTo>
                  <a:lnTo>
                    <a:pt x="240" y="641"/>
                  </a:lnTo>
                  <a:lnTo>
                    <a:pt x="240" y="635"/>
                  </a:lnTo>
                  <a:lnTo>
                    <a:pt x="240" y="630"/>
                  </a:lnTo>
                  <a:lnTo>
                    <a:pt x="240" y="626"/>
                  </a:lnTo>
                  <a:lnTo>
                    <a:pt x="240" y="620"/>
                  </a:lnTo>
                  <a:lnTo>
                    <a:pt x="240" y="614"/>
                  </a:lnTo>
                  <a:lnTo>
                    <a:pt x="240" y="607"/>
                  </a:lnTo>
                  <a:lnTo>
                    <a:pt x="241" y="602"/>
                  </a:lnTo>
                  <a:lnTo>
                    <a:pt x="241" y="594"/>
                  </a:lnTo>
                  <a:lnTo>
                    <a:pt x="241" y="588"/>
                  </a:lnTo>
                  <a:lnTo>
                    <a:pt x="241" y="580"/>
                  </a:lnTo>
                  <a:lnTo>
                    <a:pt x="241" y="574"/>
                  </a:lnTo>
                  <a:lnTo>
                    <a:pt x="241" y="566"/>
                  </a:lnTo>
                  <a:lnTo>
                    <a:pt x="241" y="559"/>
                  </a:lnTo>
                  <a:lnTo>
                    <a:pt x="241" y="552"/>
                  </a:lnTo>
                  <a:lnTo>
                    <a:pt x="241" y="544"/>
                  </a:lnTo>
                  <a:lnTo>
                    <a:pt x="241" y="537"/>
                  </a:lnTo>
                  <a:lnTo>
                    <a:pt x="241" y="530"/>
                  </a:lnTo>
                  <a:lnTo>
                    <a:pt x="241" y="522"/>
                  </a:lnTo>
                  <a:lnTo>
                    <a:pt x="241" y="515"/>
                  </a:lnTo>
                  <a:lnTo>
                    <a:pt x="241" y="507"/>
                  </a:lnTo>
                  <a:lnTo>
                    <a:pt x="240" y="499"/>
                  </a:lnTo>
                  <a:lnTo>
                    <a:pt x="240" y="491"/>
                  </a:lnTo>
                  <a:lnTo>
                    <a:pt x="240" y="484"/>
                  </a:lnTo>
                  <a:lnTo>
                    <a:pt x="240" y="476"/>
                  </a:lnTo>
                  <a:lnTo>
                    <a:pt x="240" y="469"/>
                  </a:lnTo>
                  <a:lnTo>
                    <a:pt x="240" y="461"/>
                  </a:lnTo>
                  <a:lnTo>
                    <a:pt x="240" y="455"/>
                  </a:lnTo>
                  <a:lnTo>
                    <a:pt x="239" y="446"/>
                  </a:lnTo>
                  <a:lnTo>
                    <a:pt x="239" y="439"/>
                  </a:lnTo>
                  <a:lnTo>
                    <a:pt x="239" y="432"/>
                  </a:lnTo>
                  <a:lnTo>
                    <a:pt x="239" y="425"/>
                  </a:lnTo>
                  <a:lnTo>
                    <a:pt x="239" y="418"/>
                  </a:lnTo>
                  <a:lnTo>
                    <a:pt x="239" y="412"/>
                  </a:lnTo>
                  <a:lnTo>
                    <a:pt x="238" y="406"/>
                  </a:lnTo>
                  <a:lnTo>
                    <a:pt x="238" y="400"/>
                  </a:lnTo>
                  <a:lnTo>
                    <a:pt x="238" y="393"/>
                  </a:lnTo>
                  <a:lnTo>
                    <a:pt x="238" y="387"/>
                  </a:lnTo>
                  <a:lnTo>
                    <a:pt x="237" y="381"/>
                  </a:lnTo>
                  <a:lnTo>
                    <a:pt x="237" y="377"/>
                  </a:lnTo>
                  <a:lnTo>
                    <a:pt x="237" y="371"/>
                  </a:lnTo>
                  <a:lnTo>
                    <a:pt x="236" y="366"/>
                  </a:lnTo>
                  <a:lnTo>
                    <a:pt x="236" y="362"/>
                  </a:lnTo>
                  <a:lnTo>
                    <a:pt x="235" y="358"/>
                  </a:lnTo>
                  <a:lnTo>
                    <a:pt x="235" y="354"/>
                  </a:lnTo>
                  <a:lnTo>
                    <a:pt x="234" y="351"/>
                  </a:lnTo>
                  <a:lnTo>
                    <a:pt x="234" y="347"/>
                  </a:lnTo>
                  <a:lnTo>
                    <a:pt x="233" y="344"/>
                  </a:lnTo>
                  <a:lnTo>
                    <a:pt x="233" y="341"/>
                  </a:lnTo>
                  <a:lnTo>
                    <a:pt x="233" y="339"/>
                  </a:lnTo>
                  <a:lnTo>
                    <a:pt x="232" y="338"/>
                  </a:lnTo>
                  <a:lnTo>
                    <a:pt x="232" y="337"/>
                  </a:lnTo>
                  <a:lnTo>
                    <a:pt x="230" y="334"/>
                  </a:lnTo>
                  <a:lnTo>
                    <a:pt x="228" y="332"/>
                  </a:lnTo>
                  <a:lnTo>
                    <a:pt x="227" y="330"/>
                  </a:lnTo>
                  <a:lnTo>
                    <a:pt x="225" y="327"/>
                  </a:lnTo>
                  <a:lnTo>
                    <a:pt x="223" y="325"/>
                  </a:lnTo>
                  <a:lnTo>
                    <a:pt x="222" y="323"/>
                  </a:lnTo>
                  <a:lnTo>
                    <a:pt x="220" y="320"/>
                  </a:lnTo>
                  <a:lnTo>
                    <a:pt x="218" y="318"/>
                  </a:lnTo>
                  <a:lnTo>
                    <a:pt x="217" y="317"/>
                  </a:lnTo>
                  <a:lnTo>
                    <a:pt x="215" y="316"/>
                  </a:lnTo>
                  <a:lnTo>
                    <a:pt x="214" y="314"/>
                  </a:lnTo>
                  <a:lnTo>
                    <a:pt x="214" y="313"/>
                  </a:lnTo>
                  <a:lnTo>
                    <a:pt x="213" y="311"/>
                  </a:lnTo>
                  <a:lnTo>
                    <a:pt x="212" y="311"/>
                  </a:lnTo>
                  <a:lnTo>
                    <a:pt x="211" y="310"/>
                  </a:lnTo>
                  <a:lnTo>
                    <a:pt x="210" y="308"/>
                  </a:lnTo>
                  <a:lnTo>
                    <a:pt x="209" y="307"/>
                  </a:lnTo>
                  <a:lnTo>
                    <a:pt x="208" y="306"/>
                  </a:lnTo>
                  <a:lnTo>
                    <a:pt x="207" y="305"/>
                  </a:lnTo>
                  <a:lnTo>
                    <a:pt x="206" y="303"/>
                  </a:lnTo>
                  <a:lnTo>
                    <a:pt x="204" y="301"/>
                  </a:lnTo>
                  <a:lnTo>
                    <a:pt x="202" y="298"/>
                  </a:lnTo>
                  <a:lnTo>
                    <a:pt x="202" y="297"/>
                  </a:lnTo>
                  <a:lnTo>
                    <a:pt x="200" y="295"/>
                  </a:lnTo>
                  <a:lnTo>
                    <a:pt x="199" y="294"/>
                  </a:lnTo>
                  <a:lnTo>
                    <a:pt x="199" y="292"/>
                  </a:lnTo>
                  <a:lnTo>
                    <a:pt x="198" y="291"/>
                  </a:lnTo>
                  <a:lnTo>
                    <a:pt x="197" y="290"/>
                  </a:lnTo>
                  <a:lnTo>
                    <a:pt x="196" y="289"/>
                  </a:lnTo>
                  <a:lnTo>
                    <a:pt x="195" y="288"/>
                  </a:lnTo>
                  <a:lnTo>
                    <a:pt x="195" y="286"/>
                  </a:lnTo>
                  <a:lnTo>
                    <a:pt x="194" y="284"/>
                  </a:lnTo>
                  <a:lnTo>
                    <a:pt x="193" y="283"/>
                  </a:lnTo>
                  <a:lnTo>
                    <a:pt x="193" y="282"/>
                  </a:lnTo>
                  <a:lnTo>
                    <a:pt x="192" y="280"/>
                  </a:lnTo>
                  <a:lnTo>
                    <a:pt x="192" y="279"/>
                  </a:lnTo>
                  <a:lnTo>
                    <a:pt x="191" y="277"/>
                  </a:lnTo>
                  <a:lnTo>
                    <a:pt x="191" y="277"/>
                  </a:lnTo>
                  <a:lnTo>
                    <a:pt x="190" y="275"/>
                  </a:lnTo>
                  <a:lnTo>
                    <a:pt x="190" y="274"/>
                  </a:lnTo>
                  <a:lnTo>
                    <a:pt x="189" y="272"/>
                  </a:lnTo>
                  <a:lnTo>
                    <a:pt x="189" y="271"/>
                  </a:lnTo>
                  <a:lnTo>
                    <a:pt x="189" y="269"/>
                  </a:lnTo>
                  <a:lnTo>
                    <a:pt x="188" y="268"/>
                  </a:lnTo>
                  <a:lnTo>
                    <a:pt x="188" y="266"/>
                  </a:lnTo>
                  <a:lnTo>
                    <a:pt x="188" y="265"/>
                  </a:lnTo>
                  <a:lnTo>
                    <a:pt x="188" y="263"/>
                  </a:lnTo>
                  <a:lnTo>
                    <a:pt x="188" y="262"/>
                  </a:lnTo>
                  <a:lnTo>
                    <a:pt x="188" y="260"/>
                  </a:lnTo>
                  <a:lnTo>
                    <a:pt x="188" y="259"/>
                  </a:lnTo>
                  <a:lnTo>
                    <a:pt x="188" y="257"/>
                  </a:lnTo>
                  <a:lnTo>
                    <a:pt x="189" y="256"/>
                  </a:lnTo>
                  <a:lnTo>
                    <a:pt x="189" y="254"/>
                  </a:lnTo>
                  <a:lnTo>
                    <a:pt x="190" y="252"/>
                  </a:lnTo>
                  <a:lnTo>
                    <a:pt x="190" y="251"/>
                  </a:lnTo>
                  <a:lnTo>
                    <a:pt x="190" y="249"/>
                  </a:lnTo>
                  <a:lnTo>
                    <a:pt x="190" y="248"/>
                  </a:lnTo>
                  <a:lnTo>
                    <a:pt x="191" y="246"/>
                  </a:lnTo>
                  <a:lnTo>
                    <a:pt x="192" y="244"/>
                  </a:lnTo>
                  <a:lnTo>
                    <a:pt x="192" y="243"/>
                  </a:lnTo>
                  <a:lnTo>
                    <a:pt x="192" y="242"/>
                  </a:lnTo>
                  <a:lnTo>
                    <a:pt x="193" y="241"/>
                  </a:lnTo>
                  <a:lnTo>
                    <a:pt x="194" y="240"/>
                  </a:lnTo>
                  <a:lnTo>
                    <a:pt x="194" y="238"/>
                  </a:lnTo>
                  <a:lnTo>
                    <a:pt x="195" y="237"/>
                  </a:lnTo>
                  <a:lnTo>
                    <a:pt x="196" y="235"/>
                  </a:lnTo>
                  <a:lnTo>
                    <a:pt x="198" y="234"/>
                  </a:lnTo>
                  <a:lnTo>
                    <a:pt x="199" y="231"/>
                  </a:lnTo>
                  <a:lnTo>
                    <a:pt x="200" y="228"/>
                  </a:lnTo>
                  <a:lnTo>
                    <a:pt x="202" y="227"/>
                  </a:lnTo>
                  <a:lnTo>
                    <a:pt x="204" y="224"/>
                  </a:lnTo>
                  <a:lnTo>
                    <a:pt x="206" y="222"/>
                  </a:lnTo>
                  <a:lnTo>
                    <a:pt x="208" y="220"/>
                  </a:lnTo>
                  <a:lnTo>
                    <a:pt x="210" y="218"/>
                  </a:lnTo>
                  <a:lnTo>
                    <a:pt x="211" y="216"/>
                  </a:lnTo>
                  <a:lnTo>
                    <a:pt x="212" y="216"/>
                  </a:lnTo>
                  <a:lnTo>
                    <a:pt x="213" y="216"/>
                  </a:lnTo>
                  <a:lnTo>
                    <a:pt x="214" y="214"/>
                  </a:lnTo>
                  <a:lnTo>
                    <a:pt x="215" y="212"/>
                  </a:lnTo>
                  <a:lnTo>
                    <a:pt x="217" y="210"/>
                  </a:lnTo>
                  <a:lnTo>
                    <a:pt x="219" y="206"/>
                  </a:lnTo>
                  <a:lnTo>
                    <a:pt x="221" y="205"/>
                  </a:lnTo>
                  <a:lnTo>
                    <a:pt x="222" y="203"/>
                  </a:lnTo>
                  <a:lnTo>
                    <a:pt x="223" y="202"/>
                  </a:lnTo>
                  <a:lnTo>
                    <a:pt x="223" y="200"/>
                  </a:lnTo>
                  <a:lnTo>
                    <a:pt x="224" y="199"/>
                  </a:lnTo>
                  <a:lnTo>
                    <a:pt x="225" y="197"/>
                  </a:lnTo>
                  <a:lnTo>
                    <a:pt x="226" y="196"/>
                  </a:lnTo>
                  <a:lnTo>
                    <a:pt x="227" y="194"/>
                  </a:lnTo>
                  <a:lnTo>
                    <a:pt x="228" y="194"/>
                  </a:lnTo>
                  <a:lnTo>
                    <a:pt x="228" y="192"/>
                  </a:lnTo>
                  <a:lnTo>
                    <a:pt x="229" y="189"/>
                  </a:lnTo>
                  <a:lnTo>
                    <a:pt x="230" y="188"/>
                  </a:lnTo>
                  <a:lnTo>
                    <a:pt x="230" y="186"/>
                  </a:lnTo>
                  <a:lnTo>
                    <a:pt x="231" y="185"/>
                  </a:lnTo>
                  <a:lnTo>
                    <a:pt x="232" y="182"/>
                  </a:lnTo>
                  <a:lnTo>
                    <a:pt x="232" y="181"/>
                  </a:lnTo>
                  <a:lnTo>
                    <a:pt x="233" y="179"/>
                  </a:lnTo>
                  <a:lnTo>
                    <a:pt x="233" y="177"/>
                  </a:lnTo>
                  <a:lnTo>
                    <a:pt x="234" y="175"/>
                  </a:lnTo>
                  <a:lnTo>
                    <a:pt x="234" y="173"/>
                  </a:lnTo>
                  <a:lnTo>
                    <a:pt x="235" y="171"/>
                  </a:lnTo>
                  <a:lnTo>
                    <a:pt x="235" y="168"/>
                  </a:lnTo>
                  <a:lnTo>
                    <a:pt x="235" y="166"/>
                  </a:lnTo>
                  <a:lnTo>
                    <a:pt x="236" y="164"/>
                  </a:lnTo>
                  <a:lnTo>
                    <a:pt x="236" y="161"/>
                  </a:lnTo>
                  <a:lnTo>
                    <a:pt x="236" y="159"/>
                  </a:lnTo>
                  <a:lnTo>
                    <a:pt x="237" y="157"/>
                  </a:lnTo>
                  <a:lnTo>
                    <a:pt x="237" y="154"/>
                  </a:lnTo>
                  <a:lnTo>
                    <a:pt x="237" y="152"/>
                  </a:lnTo>
                  <a:lnTo>
                    <a:pt x="237" y="149"/>
                  </a:lnTo>
                  <a:lnTo>
                    <a:pt x="237" y="147"/>
                  </a:lnTo>
                  <a:lnTo>
                    <a:pt x="237" y="145"/>
                  </a:lnTo>
                  <a:lnTo>
                    <a:pt x="237" y="142"/>
                  </a:lnTo>
                  <a:lnTo>
                    <a:pt x="236" y="140"/>
                  </a:lnTo>
                  <a:lnTo>
                    <a:pt x="236" y="138"/>
                  </a:lnTo>
                  <a:lnTo>
                    <a:pt x="236" y="135"/>
                  </a:lnTo>
                  <a:lnTo>
                    <a:pt x="236" y="133"/>
                  </a:lnTo>
                  <a:lnTo>
                    <a:pt x="235" y="130"/>
                  </a:lnTo>
                  <a:lnTo>
                    <a:pt x="235" y="129"/>
                  </a:lnTo>
                  <a:lnTo>
                    <a:pt x="234" y="127"/>
                  </a:lnTo>
                  <a:lnTo>
                    <a:pt x="234" y="124"/>
                  </a:lnTo>
                  <a:lnTo>
                    <a:pt x="234" y="122"/>
                  </a:lnTo>
                  <a:lnTo>
                    <a:pt x="233" y="119"/>
                  </a:lnTo>
                  <a:lnTo>
                    <a:pt x="233" y="117"/>
                  </a:lnTo>
                  <a:lnTo>
                    <a:pt x="233" y="115"/>
                  </a:lnTo>
                  <a:lnTo>
                    <a:pt x="232" y="112"/>
                  </a:lnTo>
                  <a:lnTo>
                    <a:pt x="232" y="111"/>
                  </a:lnTo>
                  <a:lnTo>
                    <a:pt x="231" y="108"/>
                  </a:lnTo>
                  <a:lnTo>
                    <a:pt x="230" y="106"/>
                  </a:lnTo>
                  <a:lnTo>
                    <a:pt x="230" y="104"/>
                  </a:lnTo>
                  <a:lnTo>
                    <a:pt x="229" y="102"/>
                  </a:lnTo>
                  <a:lnTo>
                    <a:pt x="228" y="99"/>
                  </a:lnTo>
                  <a:lnTo>
                    <a:pt x="228" y="98"/>
                  </a:lnTo>
                  <a:lnTo>
                    <a:pt x="227" y="96"/>
                  </a:lnTo>
                  <a:lnTo>
                    <a:pt x="227" y="93"/>
                  </a:lnTo>
                  <a:lnTo>
                    <a:pt x="225" y="92"/>
                  </a:lnTo>
                  <a:lnTo>
                    <a:pt x="225" y="90"/>
                  </a:lnTo>
                  <a:lnTo>
                    <a:pt x="224" y="88"/>
                  </a:lnTo>
                  <a:lnTo>
                    <a:pt x="223" y="85"/>
                  </a:lnTo>
                  <a:lnTo>
                    <a:pt x="222" y="84"/>
                  </a:lnTo>
                  <a:lnTo>
                    <a:pt x="222" y="83"/>
                  </a:lnTo>
                  <a:lnTo>
                    <a:pt x="221" y="81"/>
                  </a:lnTo>
                  <a:lnTo>
                    <a:pt x="220" y="78"/>
                  </a:lnTo>
                  <a:lnTo>
                    <a:pt x="220" y="77"/>
                  </a:lnTo>
                  <a:lnTo>
                    <a:pt x="219" y="75"/>
                  </a:lnTo>
                  <a:lnTo>
                    <a:pt x="218" y="73"/>
                  </a:lnTo>
                  <a:lnTo>
                    <a:pt x="217" y="72"/>
                  </a:lnTo>
                  <a:lnTo>
                    <a:pt x="217" y="69"/>
                  </a:lnTo>
                  <a:lnTo>
                    <a:pt x="215" y="68"/>
                  </a:lnTo>
                  <a:lnTo>
                    <a:pt x="214" y="66"/>
                  </a:lnTo>
                  <a:lnTo>
                    <a:pt x="214" y="66"/>
                  </a:lnTo>
                  <a:lnTo>
                    <a:pt x="213" y="64"/>
                  </a:lnTo>
                  <a:lnTo>
                    <a:pt x="213" y="62"/>
                  </a:lnTo>
                  <a:lnTo>
                    <a:pt x="212" y="61"/>
                  </a:lnTo>
                  <a:lnTo>
                    <a:pt x="211" y="59"/>
                  </a:lnTo>
                  <a:lnTo>
                    <a:pt x="210" y="57"/>
                  </a:lnTo>
                  <a:lnTo>
                    <a:pt x="209" y="56"/>
                  </a:lnTo>
                  <a:lnTo>
                    <a:pt x="208" y="53"/>
                  </a:lnTo>
                  <a:lnTo>
                    <a:pt x="207" y="50"/>
                  </a:lnTo>
                  <a:lnTo>
                    <a:pt x="205" y="49"/>
                  </a:lnTo>
                  <a:lnTo>
                    <a:pt x="204" y="47"/>
                  </a:lnTo>
                  <a:lnTo>
                    <a:pt x="203" y="44"/>
                  </a:lnTo>
                  <a:lnTo>
                    <a:pt x="202" y="42"/>
                  </a:lnTo>
                  <a:lnTo>
                    <a:pt x="202" y="40"/>
                  </a:lnTo>
                  <a:lnTo>
                    <a:pt x="200" y="38"/>
                  </a:lnTo>
                  <a:lnTo>
                    <a:pt x="199" y="36"/>
                  </a:lnTo>
                  <a:lnTo>
                    <a:pt x="198" y="35"/>
                  </a:lnTo>
                  <a:lnTo>
                    <a:pt x="197" y="33"/>
                  </a:lnTo>
                  <a:lnTo>
                    <a:pt x="196" y="32"/>
                  </a:lnTo>
                  <a:lnTo>
                    <a:pt x="195" y="30"/>
                  </a:lnTo>
                  <a:lnTo>
                    <a:pt x="194" y="29"/>
                  </a:lnTo>
                  <a:lnTo>
                    <a:pt x="193" y="27"/>
                  </a:lnTo>
                  <a:lnTo>
                    <a:pt x="192" y="26"/>
                  </a:lnTo>
                  <a:lnTo>
                    <a:pt x="190" y="23"/>
                  </a:lnTo>
                  <a:lnTo>
                    <a:pt x="190" y="22"/>
                  </a:lnTo>
                  <a:lnTo>
                    <a:pt x="188" y="21"/>
                  </a:lnTo>
                  <a:lnTo>
                    <a:pt x="188" y="20"/>
                  </a:lnTo>
                  <a:lnTo>
                    <a:pt x="187" y="19"/>
                  </a:lnTo>
                  <a:lnTo>
                    <a:pt x="186" y="17"/>
                  </a:lnTo>
                  <a:lnTo>
                    <a:pt x="184" y="14"/>
                  </a:lnTo>
                  <a:lnTo>
                    <a:pt x="182" y="12"/>
                  </a:lnTo>
                  <a:lnTo>
                    <a:pt x="181" y="10"/>
                  </a:lnTo>
                  <a:lnTo>
                    <a:pt x="180" y="9"/>
                  </a:lnTo>
                  <a:lnTo>
                    <a:pt x="179" y="7"/>
                  </a:lnTo>
                  <a:lnTo>
                    <a:pt x="178" y="7"/>
                  </a:lnTo>
                  <a:lnTo>
                    <a:pt x="178" y="7"/>
                  </a:lnTo>
                  <a:lnTo>
                    <a:pt x="177" y="7"/>
                  </a:lnTo>
                  <a:lnTo>
                    <a:pt x="176" y="7"/>
                  </a:lnTo>
                  <a:lnTo>
                    <a:pt x="175" y="7"/>
                  </a:lnTo>
                  <a:lnTo>
                    <a:pt x="174" y="7"/>
                  </a:lnTo>
                  <a:lnTo>
                    <a:pt x="173" y="7"/>
                  </a:lnTo>
                  <a:lnTo>
                    <a:pt x="172" y="8"/>
                  </a:lnTo>
                  <a:lnTo>
                    <a:pt x="170" y="8"/>
                  </a:lnTo>
                  <a:lnTo>
                    <a:pt x="169" y="9"/>
                  </a:lnTo>
                  <a:lnTo>
                    <a:pt x="167" y="10"/>
                  </a:lnTo>
                  <a:lnTo>
                    <a:pt x="165" y="10"/>
                  </a:lnTo>
                  <a:lnTo>
                    <a:pt x="163" y="10"/>
                  </a:lnTo>
                  <a:lnTo>
                    <a:pt x="162" y="11"/>
                  </a:lnTo>
                  <a:lnTo>
                    <a:pt x="160" y="12"/>
                  </a:lnTo>
                  <a:lnTo>
                    <a:pt x="158" y="12"/>
                  </a:lnTo>
                  <a:lnTo>
                    <a:pt x="157" y="12"/>
                  </a:lnTo>
                  <a:lnTo>
                    <a:pt x="155" y="13"/>
                  </a:lnTo>
                  <a:lnTo>
                    <a:pt x="154" y="13"/>
                  </a:lnTo>
                  <a:lnTo>
                    <a:pt x="154" y="13"/>
                  </a:lnTo>
                  <a:lnTo>
                    <a:pt x="153" y="13"/>
                  </a:lnTo>
                  <a:lnTo>
                    <a:pt x="152" y="14"/>
                  </a:lnTo>
                  <a:lnTo>
                    <a:pt x="150" y="14"/>
                  </a:lnTo>
                  <a:lnTo>
                    <a:pt x="149" y="14"/>
                  </a:lnTo>
                  <a:lnTo>
                    <a:pt x="148" y="14"/>
                  </a:lnTo>
                  <a:lnTo>
                    <a:pt x="147" y="15"/>
                  </a:lnTo>
                  <a:lnTo>
                    <a:pt x="146" y="15"/>
                  </a:lnTo>
                  <a:lnTo>
                    <a:pt x="145" y="16"/>
                  </a:lnTo>
                  <a:lnTo>
                    <a:pt x="144" y="16"/>
                  </a:lnTo>
                  <a:lnTo>
                    <a:pt x="143" y="16"/>
                  </a:lnTo>
                  <a:lnTo>
                    <a:pt x="142" y="16"/>
                  </a:lnTo>
                  <a:lnTo>
                    <a:pt x="141" y="16"/>
                  </a:lnTo>
                  <a:lnTo>
                    <a:pt x="140" y="16"/>
                  </a:lnTo>
                  <a:lnTo>
                    <a:pt x="139" y="17"/>
                  </a:lnTo>
                  <a:lnTo>
                    <a:pt x="137" y="17"/>
                  </a:lnTo>
                  <a:lnTo>
                    <a:pt x="137" y="17"/>
                  </a:lnTo>
                  <a:lnTo>
                    <a:pt x="135" y="17"/>
                  </a:lnTo>
                  <a:lnTo>
                    <a:pt x="134" y="17"/>
                  </a:lnTo>
                  <a:lnTo>
                    <a:pt x="133" y="17"/>
                  </a:lnTo>
                  <a:lnTo>
                    <a:pt x="132" y="17"/>
                  </a:lnTo>
                  <a:lnTo>
                    <a:pt x="131" y="17"/>
                  </a:lnTo>
                  <a:lnTo>
                    <a:pt x="130" y="17"/>
                  </a:lnTo>
                  <a:lnTo>
                    <a:pt x="129" y="17"/>
                  </a:lnTo>
                  <a:lnTo>
                    <a:pt x="129" y="19"/>
                  </a:lnTo>
                  <a:lnTo>
                    <a:pt x="127" y="19"/>
                  </a:lnTo>
                  <a:lnTo>
                    <a:pt x="125" y="19"/>
                  </a:lnTo>
                  <a:lnTo>
                    <a:pt x="123" y="19"/>
                  </a:lnTo>
                  <a:lnTo>
                    <a:pt x="122" y="17"/>
                  </a:lnTo>
                  <a:lnTo>
                    <a:pt x="120" y="17"/>
                  </a:lnTo>
                  <a:lnTo>
                    <a:pt x="118" y="17"/>
                  </a:lnTo>
                  <a:lnTo>
                    <a:pt x="116" y="17"/>
                  </a:lnTo>
                  <a:lnTo>
                    <a:pt x="114" y="16"/>
                  </a:lnTo>
                  <a:lnTo>
                    <a:pt x="112" y="16"/>
                  </a:lnTo>
                  <a:lnTo>
                    <a:pt x="111" y="16"/>
                  </a:lnTo>
                  <a:lnTo>
                    <a:pt x="109" y="14"/>
                  </a:lnTo>
                  <a:lnTo>
                    <a:pt x="107" y="13"/>
                  </a:lnTo>
                  <a:lnTo>
                    <a:pt x="105" y="13"/>
                  </a:lnTo>
                  <a:lnTo>
                    <a:pt x="103" y="12"/>
                  </a:lnTo>
                  <a:lnTo>
                    <a:pt x="101" y="11"/>
                  </a:lnTo>
                  <a:lnTo>
                    <a:pt x="100" y="10"/>
                  </a:lnTo>
                  <a:lnTo>
                    <a:pt x="98" y="10"/>
                  </a:lnTo>
                  <a:lnTo>
                    <a:pt x="96" y="9"/>
                  </a:lnTo>
                  <a:lnTo>
                    <a:pt x="95" y="8"/>
                  </a:lnTo>
                  <a:lnTo>
                    <a:pt x="93" y="7"/>
                  </a:lnTo>
                  <a:lnTo>
                    <a:pt x="92" y="6"/>
                  </a:lnTo>
                  <a:lnTo>
                    <a:pt x="90" y="5"/>
                  </a:lnTo>
                  <a:lnTo>
                    <a:pt x="89" y="5"/>
                  </a:lnTo>
                  <a:lnTo>
                    <a:pt x="87" y="4"/>
                  </a:lnTo>
                  <a:lnTo>
                    <a:pt x="87" y="3"/>
                  </a:lnTo>
                  <a:lnTo>
                    <a:pt x="85" y="2"/>
                  </a:lnTo>
                  <a:lnTo>
                    <a:pt x="84" y="2"/>
                  </a:lnTo>
                  <a:lnTo>
                    <a:pt x="84" y="1"/>
                  </a:lnTo>
                  <a:lnTo>
                    <a:pt x="83" y="1"/>
                  </a:lnTo>
                  <a:lnTo>
                    <a:pt x="82" y="1"/>
                  </a:lnTo>
                  <a:lnTo>
                    <a:pt x="81" y="0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438DE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8" name="Freeform 6"/>
            <p:cNvSpPr>
              <a:spLocks/>
            </p:cNvSpPr>
            <p:nvPr/>
          </p:nvSpPr>
          <p:spPr bwMode="auto">
            <a:xfrm>
              <a:off x="4093096" y="5125938"/>
              <a:ext cx="173037" cy="203200"/>
            </a:xfrm>
            <a:custGeom>
              <a:avLst/>
              <a:gdLst/>
              <a:ahLst/>
              <a:cxnLst>
                <a:cxn ang="0">
                  <a:pos x="1" y="101"/>
                </a:cxn>
                <a:cxn ang="0">
                  <a:pos x="1" y="92"/>
                </a:cxn>
                <a:cxn ang="0">
                  <a:pos x="0" y="84"/>
                </a:cxn>
                <a:cxn ang="0">
                  <a:pos x="0" y="76"/>
                </a:cxn>
                <a:cxn ang="0">
                  <a:pos x="0" y="68"/>
                </a:cxn>
                <a:cxn ang="0">
                  <a:pos x="0" y="60"/>
                </a:cxn>
                <a:cxn ang="0">
                  <a:pos x="0" y="53"/>
                </a:cxn>
                <a:cxn ang="0">
                  <a:pos x="0" y="44"/>
                </a:cxn>
                <a:cxn ang="0">
                  <a:pos x="1" y="33"/>
                </a:cxn>
                <a:cxn ang="0">
                  <a:pos x="3" y="26"/>
                </a:cxn>
                <a:cxn ang="0">
                  <a:pos x="7" y="19"/>
                </a:cxn>
                <a:cxn ang="0">
                  <a:pos x="13" y="13"/>
                </a:cxn>
                <a:cxn ang="0">
                  <a:pos x="21" y="6"/>
                </a:cxn>
                <a:cxn ang="0">
                  <a:pos x="26" y="4"/>
                </a:cxn>
                <a:cxn ang="0">
                  <a:pos x="33" y="1"/>
                </a:cxn>
                <a:cxn ang="0">
                  <a:pos x="39" y="0"/>
                </a:cxn>
                <a:cxn ang="0">
                  <a:pos x="47" y="0"/>
                </a:cxn>
                <a:cxn ang="0">
                  <a:pos x="55" y="0"/>
                </a:cxn>
                <a:cxn ang="0">
                  <a:pos x="64" y="1"/>
                </a:cxn>
                <a:cxn ang="0">
                  <a:pos x="73" y="3"/>
                </a:cxn>
                <a:cxn ang="0">
                  <a:pos x="80" y="6"/>
                </a:cxn>
                <a:cxn ang="0">
                  <a:pos x="86" y="9"/>
                </a:cxn>
                <a:cxn ang="0">
                  <a:pos x="91" y="12"/>
                </a:cxn>
                <a:cxn ang="0">
                  <a:pos x="98" y="19"/>
                </a:cxn>
                <a:cxn ang="0">
                  <a:pos x="104" y="26"/>
                </a:cxn>
                <a:cxn ang="0">
                  <a:pos x="107" y="35"/>
                </a:cxn>
                <a:cxn ang="0">
                  <a:pos x="108" y="43"/>
                </a:cxn>
                <a:cxn ang="0">
                  <a:pos x="108" y="50"/>
                </a:cxn>
                <a:cxn ang="0">
                  <a:pos x="108" y="59"/>
                </a:cxn>
                <a:cxn ang="0">
                  <a:pos x="108" y="66"/>
                </a:cxn>
                <a:cxn ang="0">
                  <a:pos x="107" y="74"/>
                </a:cxn>
                <a:cxn ang="0">
                  <a:pos x="107" y="82"/>
                </a:cxn>
                <a:cxn ang="0">
                  <a:pos x="107" y="89"/>
                </a:cxn>
                <a:cxn ang="0">
                  <a:pos x="107" y="96"/>
                </a:cxn>
                <a:cxn ang="0">
                  <a:pos x="107" y="108"/>
                </a:cxn>
                <a:cxn ang="0">
                  <a:pos x="107" y="117"/>
                </a:cxn>
                <a:cxn ang="0">
                  <a:pos x="103" y="118"/>
                </a:cxn>
                <a:cxn ang="0">
                  <a:pos x="97" y="120"/>
                </a:cxn>
                <a:cxn ang="0">
                  <a:pos x="89" y="121"/>
                </a:cxn>
                <a:cxn ang="0">
                  <a:pos x="84" y="122"/>
                </a:cxn>
                <a:cxn ang="0">
                  <a:pos x="79" y="124"/>
                </a:cxn>
                <a:cxn ang="0">
                  <a:pos x="73" y="124"/>
                </a:cxn>
                <a:cxn ang="0">
                  <a:pos x="66" y="126"/>
                </a:cxn>
                <a:cxn ang="0">
                  <a:pos x="60" y="127"/>
                </a:cxn>
                <a:cxn ang="0">
                  <a:pos x="54" y="127"/>
                </a:cxn>
                <a:cxn ang="0">
                  <a:pos x="48" y="127"/>
                </a:cxn>
                <a:cxn ang="0">
                  <a:pos x="41" y="127"/>
                </a:cxn>
                <a:cxn ang="0">
                  <a:pos x="36" y="127"/>
                </a:cxn>
                <a:cxn ang="0">
                  <a:pos x="30" y="124"/>
                </a:cxn>
                <a:cxn ang="0">
                  <a:pos x="25" y="123"/>
                </a:cxn>
                <a:cxn ang="0">
                  <a:pos x="19" y="121"/>
                </a:cxn>
                <a:cxn ang="0">
                  <a:pos x="11" y="115"/>
                </a:cxn>
                <a:cxn ang="0">
                  <a:pos x="5" y="111"/>
                </a:cxn>
                <a:cxn ang="0">
                  <a:pos x="1" y="109"/>
                </a:cxn>
              </a:cxnLst>
              <a:rect l="0" t="0" r="r" b="b"/>
              <a:pathLst>
                <a:path w="109" h="128">
                  <a:moveTo>
                    <a:pt x="1" y="109"/>
                  </a:moveTo>
                  <a:lnTo>
                    <a:pt x="1" y="107"/>
                  </a:lnTo>
                  <a:lnTo>
                    <a:pt x="1" y="105"/>
                  </a:lnTo>
                  <a:lnTo>
                    <a:pt x="1" y="103"/>
                  </a:lnTo>
                  <a:lnTo>
                    <a:pt x="1" y="101"/>
                  </a:lnTo>
                  <a:lnTo>
                    <a:pt x="1" y="98"/>
                  </a:lnTo>
                  <a:lnTo>
                    <a:pt x="1" y="96"/>
                  </a:lnTo>
                  <a:lnTo>
                    <a:pt x="1" y="94"/>
                  </a:lnTo>
                  <a:lnTo>
                    <a:pt x="1" y="93"/>
                  </a:lnTo>
                  <a:lnTo>
                    <a:pt x="1" y="92"/>
                  </a:lnTo>
                  <a:lnTo>
                    <a:pt x="1" y="90"/>
                  </a:lnTo>
                  <a:lnTo>
                    <a:pt x="0" y="89"/>
                  </a:lnTo>
                  <a:lnTo>
                    <a:pt x="0" y="87"/>
                  </a:lnTo>
                  <a:lnTo>
                    <a:pt x="0" y="86"/>
                  </a:lnTo>
                  <a:lnTo>
                    <a:pt x="0" y="84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80"/>
                  </a:lnTo>
                  <a:lnTo>
                    <a:pt x="0" y="78"/>
                  </a:lnTo>
                  <a:lnTo>
                    <a:pt x="0" y="76"/>
                  </a:lnTo>
                  <a:lnTo>
                    <a:pt x="0" y="75"/>
                  </a:lnTo>
                  <a:lnTo>
                    <a:pt x="0" y="73"/>
                  </a:lnTo>
                  <a:lnTo>
                    <a:pt x="0" y="72"/>
                  </a:lnTo>
                  <a:lnTo>
                    <a:pt x="0" y="70"/>
                  </a:lnTo>
                  <a:lnTo>
                    <a:pt x="0" y="68"/>
                  </a:lnTo>
                  <a:lnTo>
                    <a:pt x="0" y="67"/>
                  </a:lnTo>
                  <a:lnTo>
                    <a:pt x="0" y="65"/>
                  </a:lnTo>
                  <a:lnTo>
                    <a:pt x="0" y="63"/>
                  </a:lnTo>
                  <a:lnTo>
                    <a:pt x="0" y="62"/>
                  </a:lnTo>
                  <a:lnTo>
                    <a:pt x="0" y="60"/>
                  </a:lnTo>
                  <a:lnTo>
                    <a:pt x="0" y="59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0" y="54"/>
                  </a:lnTo>
                  <a:lnTo>
                    <a:pt x="0" y="53"/>
                  </a:lnTo>
                  <a:lnTo>
                    <a:pt x="0" y="51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0" y="47"/>
                  </a:lnTo>
                  <a:lnTo>
                    <a:pt x="0" y="44"/>
                  </a:lnTo>
                  <a:lnTo>
                    <a:pt x="1" y="41"/>
                  </a:lnTo>
                  <a:lnTo>
                    <a:pt x="1" y="39"/>
                  </a:lnTo>
                  <a:lnTo>
                    <a:pt x="1" y="37"/>
                  </a:lnTo>
                  <a:lnTo>
                    <a:pt x="1" y="35"/>
                  </a:lnTo>
                  <a:lnTo>
                    <a:pt x="1" y="33"/>
                  </a:lnTo>
                  <a:lnTo>
                    <a:pt x="1" y="32"/>
                  </a:lnTo>
                  <a:lnTo>
                    <a:pt x="2" y="30"/>
                  </a:lnTo>
                  <a:lnTo>
                    <a:pt x="2" y="29"/>
                  </a:lnTo>
                  <a:lnTo>
                    <a:pt x="2" y="28"/>
                  </a:lnTo>
                  <a:lnTo>
                    <a:pt x="3" y="26"/>
                  </a:lnTo>
                  <a:lnTo>
                    <a:pt x="4" y="24"/>
                  </a:lnTo>
                  <a:lnTo>
                    <a:pt x="4" y="23"/>
                  </a:lnTo>
                  <a:lnTo>
                    <a:pt x="5" y="22"/>
                  </a:lnTo>
                  <a:lnTo>
                    <a:pt x="6" y="20"/>
                  </a:lnTo>
                  <a:lnTo>
                    <a:pt x="7" y="19"/>
                  </a:lnTo>
                  <a:lnTo>
                    <a:pt x="8" y="18"/>
                  </a:lnTo>
                  <a:lnTo>
                    <a:pt x="9" y="16"/>
                  </a:lnTo>
                  <a:lnTo>
                    <a:pt x="10" y="15"/>
                  </a:lnTo>
                  <a:lnTo>
                    <a:pt x="11" y="13"/>
                  </a:lnTo>
                  <a:lnTo>
                    <a:pt x="13" y="13"/>
                  </a:lnTo>
                  <a:lnTo>
                    <a:pt x="15" y="11"/>
                  </a:lnTo>
                  <a:lnTo>
                    <a:pt x="16" y="10"/>
                  </a:lnTo>
                  <a:lnTo>
                    <a:pt x="18" y="9"/>
                  </a:lnTo>
                  <a:lnTo>
                    <a:pt x="20" y="7"/>
                  </a:lnTo>
                  <a:lnTo>
                    <a:pt x="21" y="6"/>
                  </a:lnTo>
                  <a:lnTo>
                    <a:pt x="22" y="6"/>
                  </a:lnTo>
                  <a:lnTo>
                    <a:pt x="23" y="5"/>
                  </a:lnTo>
                  <a:lnTo>
                    <a:pt x="25" y="4"/>
                  </a:lnTo>
                  <a:lnTo>
                    <a:pt x="25" y="4"/>
                  </a:lnTo>
                  <a:lnTo>
                    <a:pt x="26" y="4"/>
                  </a:lnTo>
                  <a:lnTo>
                    <a:pt x="28" y="3"/>
                  </a:lnTo>
                  <a:lnTo>
                    <a:pt x="29" y="3"/>
                  </a:lnTo>
                  <a:lnTo>
                    <a:pt x="30" y="3"/>
                  </a:lnTo>
                  <a:lnTo>
                    <a:pt x="31" y="1"/>
                  </a:lnTo>
                  <a:lnTo>
                    <a:pt x="33" y="1"/>
                  </a:lnTo>
                  <a:lnTo>
                    <a:pt x="34" y="1"/>
                  </a:lnTo>
                  <a:lnTo>
                    <a:pt x="35" y="1"/>
                  </a:lnTo>
                  <a:lnTo>
                    <a:pt x="36" y="0"/>
                  </a:lnTo>
                  <a:lnTo>
                    <a:pt x="38" y="0"/>
                  </a:lnTo>
                  <a:lnTo>
                    <a:pt x="39" y="0"/>
                  </a:lnTo>
                  <a:lnTo>
                    <a:pt x="41" y="0"/>
                  </a:lnTo>
                  <a:lnTo>
                    <a:pt x="42" y="0"/>
                  </a:lnTo>
                  <a:lnTo>
                    <a:pt x="44" y="0"/>
                  </a:lnTo>
                  <a:lnTo>
                    <a:pt x="45" y="0"/>
                  </a:lnTo>
                  <a:lnTo>
                    <a:pt x="47" y="0"/>
                  </a:lnTo>
                  <a:lnTo>
                    <a:pt x="49" y="0"/>
                  </a:lnTo>
                  <a:lnTo>
                    <a:pt x="50" y="0"/>
                  </a:lnTo>
                  <a:lnTo>
                    <a:pt x="52" y="0"/>
                  </a:lnTo>
                  <a:lnTo>
                    <a:pt x="53" y="0"/>
                  </a:lnTo>
                  <a:lnTo>
                    <a:pt x="55" y="0"/>
                  </a:lnTo>
                  <a:lnTo>
                    <a:pt x="57" y="0"/>
                  </a:lnTo>
                  <a:lnTo>
                    <a:pt x="59" y="0"/>
                  </a:lnTo>
                  <a:lnTo>
                    <a:pt x="61" y="1"/>
                  </a:lnTo>
                  <a:lnTo>
                    <a:pt x="63" y="1"/>
                  </a:lnTo>
                  <a:lnTo>
                    <a:pt x="64" y="1"/>
                  </a:lnTo>
                  <a:lnTo>
                    <a:pt x="66" y="1"/>
                  </a:lnTo>
                  <a:lnTo>
                    <a:pt x="68" y="1"/>
                  </a:lnTo>
                  <a:lnTo>
                    <a:pt x="70" y="3"/>
                  </a:lnTo>
                  <a:lnTo>
                    <a:pt x="71" y="3"/>
                  </a:lnTo>
                  <a:lnTo>
                    <a:pt x="73" y="3"/>
                  </a:lnTo>
                  <a:lnTo>
                    <a:pt x="74" y="4"/>
                  </a:lnTo>
                  <a:lnTo>
                    <a:pt x="75" y="4"/>
                  </a:lnTo>
                  <a:lnTo>
                    <a:pt x="77" y="4"/>
                  </a:lnTo>
                  <a:lnTo>
                    <a:pt x="78" y="5"/>
                  </a:lnTo>
                  <a:lnTo>
                    <a:pt x="80" y="6"/>
                  </a:lnTo>
                  <a:lnTo>
                    <a:pt x="81" y="6"/>
                  </a:lnTo>
                  <a:lnTo>
                    <a:pt x="83" y="7"/>
                  </a:lnTo>
                  <a:lnTo>
                    <a:pt x="84" y="7"/>
                  </a:lnTo>
                  <a:lnTo>
                    <a:pt x="85" y="8"/>
                  </a:lnTo>
                  <a:lnTo>
                    <a:pt x="86" y="9"/>
                  </a:lnTo>
                  <a:lnTo>
                    <a:pt x="88" y="10"/>
                  </a:lnTo>
                  <a:lnTo>
                    <a:pt x="89" y="10"/>
                  </a:lnTo>
                  <a:lnTo>
                    <a:pt x="90" y="10"/>
                  </a:lnTo>
                  <a:lnTo>
                    <a:pt x="90" y="11"/>
                  </a:lnTo>
                  <a:lnTo>
                    <a:pt x="91" y="12"/>
                  </a:lnTo>
                  <a:lnTo>
                    <a:pt x="93" y="13"/>
                  </a:lnTo>
                  <a:lnTo>
                    <a:pt x="94" y="13"/>
                  </a:lnTo>
                  <a:lnTo>
                    <a:pt x="95" y="15"/>
                  </a:lnTo>
                  <a:lnTo>
                    <a:pt x="97" y="17"/>
                  </a:lnTo>
                  <a:lnTo>
                    <a:pt x="98" y="19"/>
                  </a:lnTo>
                  <a:lnTo>
                    <a:pt x="100" y="20"/>
                  </a:lnTo>
                  <a:lnTo>
                    <a:pt x="101" y="22"/>
                  </a:lnTo>
                  <a:lnTo>
                    <a:pt x="102" y="23"/>
                  </a:lnTo>
                  <a:lnTo>
                    <a:pt x="103" y="25"/>
                  </a:lnTo>
                  <a:lnTo>
                    <a:pt x="104" y="26"/>
                  </a:lnTo>
                  <a:lnTo>
                    <a:pt x="105" y="28"/>
                  </a:lnTo>
                  <a:lnTo>
                    <a:pt x="105" y="30"/>
                  </a:lnTo>
                  <a:lnTo>
                    <a:pt x="106" y="32"/>
                  </a:lnTo>
                  <a:lnTo>
                    <a:pt x="107" y="34"/>
                  </a:lnTo>
                  <a:lnTo>
                    <a:pt x="107" y="35"/>
                  </a:lnTo>
                  <a:lnTo>
                    <a:pt x="108" y="36"/>
                  </a:lnTo>
                  <a:lnTo>
                    <a:pt x="108" y="38"/>
                  </a:lnTo>
                  <a:lnTo>
                    <a:pt x="108" y="39"/>
                  </a:lnTo>
                  <a:lnTo>
                    <a:pt x="108" y="41"/>
                  </a:lnTo>
                  <a:lnTo>
                    <a:pt x="108" y="43"/>
                  </a:lnTo>
                  <a:lnTo>
                    <a:pt x="108" y="44"/>
                  </a:lnTo>
                  <a:lnTo>
                    <a:pt x="109" y="45"/>
                  </a:lnTo>
                  <a:lnTo>
                    <a:pt x="108" y="47"/>
                  </a:lnTo>
                  <a:lnTo>
                    <a:pt x="108" y="48"/>
                  </a:lnTo>
                  <a:lnTo>
                    <a:pt x="108" y="50"/>
                  </a:lnTo>
                  <a:lnTo>
                    <a:pt x="108" y="53"/>
                  </a:lnTo>
                  <a:lnTo>
                    <a:pt x="108" y="54"/>
                  </a:lnTo>
                  <a:lnTo>
                    <a:pt x="108" y="57"/>
                  </a:lnTo>
                  <a:lnTo>
                    <a:pt x="108" y="58"/>
                  </a:lnTo>
                  <a:lnTo>
                    <a:pt x="108" y="59"/>
                  </a:lnTo>
                  <a:lnTo>
                    <a:pt x="108" y="61"/>
                  </a:lnTo>
                  <a:lnTo>
                    <a:pt x="108" y="62"/>
                  </a:lnTo>
                  <a:lnTo>
                    <a:pt x="108" y="63"/>
                  </a:lnTo>
                  <a:lnTo>
                    <a:pt x="108" y="65"/>
                  </a:lnTo>
                  <a:lnTo>
                    <a:pt x="108" y="66"/>
                  </a:lnTo>
                  <a:lnTo>
                    <a:pt x="108" y="68"/>
                  </a:lnTo>
                  <a:lnTo>
                    <a:pt x="107" y="69"/>
                  </a:lnTo>
                  <a:lnTo>
                    <a:pt x="107" y="70"/>
                  </a:lnTo>
                  <a:lnTo>
                    <a:pt x="107" y="72"/>
                  </a:lnTo>
                  <a:lnTo>
                    <a:pt x="107" y="74"/>
                  </a:lnTo>
                  <a:lnTo>
                    <a:pt x="107" y="75"/>
                  </a:lnTo>
                  <a:lnTo>
                    <a:pt x="107" y="77"/>
                  </a:lnTo>
                  <a:lnTo>
                    <a:pt x="107" y="78"/>
                  </a:lnTo>
                  <a:lnTo>
                    <a:pt x="107" y="81"/>
                  </a:lnTo>
                  <a:lnTo>
                    <a:pt x="107" y="82"/>
                  </a:lnTo>
                  <a:lnTo>
                    <a:pt x="107" y="83"/>
                  </a:lnTo>
                  <a:lnTo>
                    <a:pt x="107" y="85"/>
                  </a:lnTo>
                  <a:lnTo>
                    <a:pt x="107" y="87"/>
                  </a:lnTo>
                  <a:lnTo>
                    <a:pt x="107" y="87"/>
                  </a:lnTo>
                  <a:lnTo>
                    <a:pt x="107" y="89"/>
                  </a:lnTo>
                  <a:lnTo>
                    <a:pt x="107" y="90"/>
                  </a:lnTo>
                  <a:lnTo>
                    <a:pt x="107" y="92"/>
                  </a:lnTo>
                  <a:lnTo>
                    <a:pt x="107" y="93"/>
                  </a:lnTo>
                  <a:lnTo>
                    <a:pt x="107" y="95"/>
                  </a:lnTo>
                  <a:lnTo>
                    <a:pt x="107" y="96"/>
                  </a:lnTo>
                  <a:lnTo>
                    <a:pt x="107" y="98"/>
                  </a:lnTo>
                  <a:lnTo>
                    <a:pt x="107" y="100"/>
                  </a:lnTo>
                  <a:lnTo>
                    <a:pt x="107" y="103"/>
                  </a:lnTo>
                  <a:lnTo>
                    <a:pt x="107" y="105"/>
                  </a:lnTo>
                  <a:lnTo>
                    <a:pt x="107" y="108"/>
                  </a:lnTo>
                  <a:lnTo>
                    <a:pt x="107" y="109"/>
                  </a:lnTo>
                  <a:lnTo>
                    <a:pt x="107" y="111"/>
                  </a:lnTo>
                  <a:lnTo>
                    <a:pt x="107" y="113"/>
                  </a:lnTo>
                  <a:lnTo>
                    <a:pt x="107" y="114"/>
                  </a:lnTo>
                  <a:lnTo>
                    <a:pt x="107" y="117"/>
                  </a:lnTo>
                  <a:lnTo>
                    <a:pt x="107" y="117"/>
                  </a:lnTo>
                  <a:lnTo>
                    <a:pt x="106" y="117"/>
                  </a:lnTo>
                  <a:lnTo>
                    <a:pt x="105" y="118"/>
                  </a:lnTo>
                  <a:lnTo>
                    <a:pt x="104" y="118"/>
                  </a:lnTo>
                  <a:lnTo>
                    <a:pt x="103" y="118"/>
                  </a:lnTo>
                  <a:lnTo>
                    <a:pt x="103" y="118"/>
                  </a:lnTo>
                  <a:lnTo>
                    <a:pt x="101" y="118"/>
                  </a:lnTo>
                  <a:lnTo>
                    <a:pt x="100" y="120"/>
                  </a:lnTo>
                  <a:lnTo>
                    <a:pt x="98" y="120"/>
                  </a:lnTo>
                  <a:lnTo>
                    <a:pt x="97" y="120"/>
                  </a:lnTo>
                  <a:lnTo>
                    <a:pt x="95" y="121"/>
                  </a:lnTo>
                  <a:lnTo>
                    <a:pt x="93" y="121"/>
                  </a:lnTo>
                  <a:lnTo>
                    <a:pt x="91" y="121"/>
                  </a:lnTo>
                  <a:lnTo>
                    <a:pt x="90" y="121"/>
                  </a:lnTo>
                  <a:lnTo>
                    <a:pt x="89" y="121"/>
                  </a:lnTo>
                  <a:lnTo>
                    <a:pt x="89" y="122"/>
                  </a:lnTo>
                  <a:lnTo>
                    <a:pt x="88" y="122"/>
                  </a:lnTo>
                  <a:lnTo>
                    <a:pt x="86" y="122"/>
                  </a:lnTo>
                  <a:lnTo>
                    <a:pt x="85" y="122"/>
                  </a:lnTo>
                  <a:lnTo>
                    <a:pt x="84" y="122"/>
                  </a:lnTo>
                  <a:lnTo>
                    <a:pt x="83" y="123"/>
                  </a:lnTo>
                  <a:lnTo>
                    <a:pt x="82" y="123"/>
                  </a:lnTo>
                  <a:lnTo>
                    <a:pt x="81" y="124"/>
                  </a:lnTo>
                  <a:lnTo>
                    <a:pt x="79" y="124"/>
                  </a:lnTo>
                  <a:lnTo>
                    <a:pt x="79" y="124"/>
                  </a:lnTo>
                  <a:lnTo>
                    <a:pt x="77" y="124"/>
                  </a:lnTo>
                  <a:lnTo>
                    <a:pt x="76" y="124"/>
                  </a:lnTo>
                  <a:lnTo>
                    <a:pt x="75" y="124"/>
                  </a:lnTo>
                  <a:lnTo>
                    <a:pt x="74" y="124"/>
                  </a:lnTo>
                  <a:lnTo>
                    <a:pt x="73" y="124"/>
                  </a:lnTo>
                  <a:lnTo>
                    <a:pt x="71" y="125"/>
                  </a:lnTo>
                  <a:lnTo>
                    <a:pt x="70" y="125"/>
                  </a:lnTo>
                  <a:lnTo>
                    <a:pt x="69" y="126"/>
                  </a:lnTo>
                  <a:lnTo>
                    <a:pt x="68" y="126"/>
                  </a:lnTo>
                  <a:lnTo>
                    <a:pt x="66" y="126"/>
                  </a:lnTo>
                  <a:lnTo>
                    <a:pt x="65" y="126"/>
                  </a:lnTo>
                  <a:lnTo>
                    <a:pt x="64" y="127"/>
                  </a:lnTo>
                  <a:lnTo>
                    <a:pt x="63" y="127"/>
                  </a:lnTo>
                  <a:lnTo>
                    <a:pt x="61" y="127"/>
                  </a:lnTo>
                  <a:lnTo>
                    <a:pt x="60" y="127"/>
                  </a:lnTo>
                  <a:lnTo>
                    <a:pt x="59" y="127"/>
                  </a:lnTo>
                  <a:lnTo>
                    <a:pt x="58" y="127"/>
                  </a:lnTo>
                  <a:lnTo>
                    <a:pt x="56" y="127"/>
                  </a:lnTo>
                  <a:lnTo>
                    <a:pt x="55" y="127"/>
                  </a:lnTo>
                  <a:lnTo>
                    <a:pt x="54" y="127"/>
                  </a:lnTo>
                  <a:lnTo>
                    <a:pt x="53" y="127"/>
                  </a:lnTo>
                  <a:lnTo>
                    <a:pt x="51" y="127"/>
                  </a:lnTo>
                  <a:lnTo>
                    <a:pt x="50" y="127"/>
                  </a:lnTo>
                  <a:lnTo>
                    <a:pt x="49" y="128"/>
                  </a:lnTo>
                  <a:lnTo>
                    <a:pt x="48" y="127"/>
                  </a:lnTo>
                  <a:lnTo>
                    <a:pt x="47" y="127"/>
                  </a:lnTo>
                  <a:lnTo>
                    <a:pt x="45" y="127"/>
                  </a:lnTo>
                  <a:lnTo>
                    <a:pt x="44" y="127"/>
                  </a:lnTo>
                  <a:lnTo>
                    <a:pt x="43" y="127"/>
                  </a:lnTo>
                  <a:lnTo>
                    <a:pt x="41" y="127"/>
                  </a:lnTo>
                  <a:lnTo>
                    <a:pt x="41" y="127"/>
                  </a:lnTo>
                  <a:lnTo>
                    <a:pt x="40" y="127"/>
                  </a:lnTo>
                  <a:lnTo>
                    <a:pt x="38" y="127"/>
                  </a:lnTo>
                  <a:lnTo>
                    <a:pt x="37" y="127"/>
                  </a:lnTo>
                  <a:lnTo>
                    <a:pt x="36" y="127"/>
                  </a:lnTo>
                  <a:lnTo>
                    <a:pt x="35" y="127"/>
                  </a:lnTo>
                  <a:lnTo>
                    <a:pt x="34" y="126"/>
                  </a:lnTo>
                  <a:lnTo>
                    <a:pt x="33" y="125"/>
                  </a:lnTo>
                  <a:lnTo>
                    <a:pt x="32" y="125"/>
                  </a:lnTo>
                  <a:lnTo>
                    <a:pt x="30" y="124"/>
                  </a:lnTo>
                  <a:lnTo>
                    <a:pt x="30" y="124"/>
                  </a:lnTo>
                  <a:lnTo>
                    <a:pt x="29" y="124"/>
                  </a:lnTo>
                  <a:lnTo>
                    <a:pt x="28" y="124"/>
                  </a:lnTo>
                  <a:lnTo>
                    <a:pt x="26" y="124"/>
                  </a:lnTo>
                  <a:lnTo>
                    <a:pt x="25" y="123"/>
                  </a:lnTo>
                  <a:lnTo>
                    <a:pt x="24" y="122"/>
                  </a:lnTo>
                  <a:lnTo>
                    <a:pt x="23" y="122"/>
                  </a:lnTo>
                  <a:lnTo>
                    <a:pt x="23" y="122"/>
                  </a:lnTo>
                  <a:lnTo>
                    <a:pt x="21" y="121"/>
                  </a:lnTo>
                  <a:lnTo>
                    <a:pt x="19" y="121"/>
                  </a:lnTo>
                  <a:lnTo>
                    <a:pt x="17" y="120"/>
                  </a:lnTo>
                  <a:lnTo>
                    <a:pt x="16" y="118"/>
                  </a:lnTo>
                  <a:lnTo>
                    <a:pt x="14" y="118"/>
                  </a:lnTo>
                  <a:lnTo>
                    <a:pt x="12" y="117"/>
                  </a:lnTo>
                  <a:lnTo>
                    <a:pt x="11" y="115"/>
                  </a:lnTo>
                  <a:lnTo>
                    <a:pt x="9" y="115"/>
                  </a:lnTo>
                  <a:lnTo>
                    <a:pt x="8" y="114"/>
                  </a:lnTo>
                  <a:lnTo>
                    <a:pt x="7" y="113"/>
                  </a:lnTo>
                  <a:lnTo>
                    <a:pt x="6" y="112"/>
                  </a:lnTo>
                  <a:lnTo>
                    <a:pt x="5" y="111"/>
                  </a:lnTo>
                  <a:lnTo>
                    <a:pt x="3" y="111"/>
                  </a:lnTo>
                  <a:lnTo>
                    <a:pt x="2" y="109"/>
                  </a:lnTo>
                  <a:lnTo>
                    <a:pt x="2" y="109"/>
                  </a:lnTo>
                  <a:lnTo>
                    <a:pt x="1" y="109"/>
                  </a:lnTo>
                  <a:lnTo>
                    <a:pt x="1" y="109"/>
                  </a:lnTo>
                  <a:close/>
                </a:path>
              </a:pathLst>
            </a:custGeom>
            <a:solidFill>
              <a:srgbClr val="438DE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9" name="Freeform 7"/>
            <p:cNvSpPr>
              <a:spLocks/>
            </p:cNvSpPr>
            <p:nvPr/>
          </p:nvSpPr>
          <p:spPr bwMode="auto">
            <a:xfrm>
              <a:off x="4156596" y="5008463"/>
              <a:ext cx="52387" cy="149225"/>
            </a:xfrm>
            <a:custGeom>
              <a:avLst/>
              <a:gdLst/>
              <a:ahLst/>
              <a:cxnLst>
                <a:cxn ang="0">
                  <a:pos x="0" y="82"/>
                </a:cxn>
                <a:cxn ang="0">
                  <a:pos x="0" y="81"/>
                </a:cxn>
                <a:cxn ang="0">
                  <a:pos x="0" y="80"/>
                </a:cxn>
                <a:cxn ang="0">
                  <a:pos x="0" y="77"/>
                </a:cxn>
                <a:cxn ang="0">
                  <a:pos x="0" y="75"/>
                </a:cxn>
                <a:cxn ang="0">
                  <a:pos x="0" y="74"/>
                </a:cxn>
                <a:cxn ang="0">
                  <a:pos x="0" y="72"/>
                </a:cxn>
                <a:cxn ang="0">
                  <a:pos x="0" y="71"/>
                </a:cxn>
                <a:cxn ang="0">
                  <a:pos x="0" y="70"/>
                </a:cxn>
                <a:cxn ang="0">
                  <a:pos x="0" y="69"/>
                </a:cxn>
                <a:cxn ang="0">
                  <a:pos x="0" y="66"/>
                </a:cxn>
                <a:cxn ang="0">
                  <a:pos x="0" y="66"/>
                </a:cxn>
                <a:cxn ang="0">
                  <a:pos x="0" y="64"/>
                </a:cxn>
                <a:cxn ang="0">
                  <a:pos x="0" y="63"/>
                </a:cxn>
                <a:cxn ang="0">
                  <a:pos x="0" y="61"/>
                </a:cxn>
                <a:cxn ang="0">
                  <a:pos x="0" y="59"/>
                </a:cxn>
                <a:cxn ang="0">
                  <a:pos x="0" y="58"/>
                </a:cxn>
                <a:cxn ang="0">
                  <a:pos x="0" y="56"/>
                </a:cxn>
                <a:cxn ang="0">
                  <a:pos x="0" y="54"/>
                </a:cxn>
                <a:cxn ang="0">
                  <a:pos x="0" y="53"/>
                </a:cxn>
                <a:cxn ang="0">
                  <a:pos x="0" y="51"/>
                </a:cxn>
                <a:cxn ang="0">
                  <a:pos x="0" y="49"/>
                </a:cxn>
                <a:cxn ang="0">
                  <a:pos x="0" y="47"/>
                </a:cxn>
                <a:cxn ang="0">
                  <a:pos x="0" y="45"/>
                </a:cxn>
                <a:cxn ang="0">
                  <a:pos x="0" y="44"/>
                </a:cxn>
                <a:cxn ang="0">
                  <a:pos x="0" y="42"/>
                </a:cxn>
                <a:cxn ang="0">
                  <a:pos x="0" y="40"/>
                </a:cxn>
                <a:cxn ang="0">
                  <a:pos x="0" y="38"/>
                </a:cxn>
                <a:cxn ang="0">
                  <a:pos x="0" y="36"/>
                </a:cxn>
                <a:cxn ang="0">
                  <a:pos x="0" y="35"/>
                </a:cxn>
                <a:cxn ang="0">
                  <a:pos x="0" y="32"/>
                </a:cxn>
                <a:cxn ang="0">
                  <a:pos x="0" y="31"/>
                </a:cxn>
                <a:cxn ang="0">
                  <a:pos x="0" y="29"/>
                </a:cxn>
                <a:cxn ang="0">
                  <a:pos x="0" y="27"/>
                </a:cxn>
                <a:cxn ang="0">
                  <a:pos x="0" y="26"/>
                </a:cxn>
                <a:cxn ang="0">
                  <a:pos x="0" y="24"/>
                </a:cxn>
                <a:cxn ang="0">
                  <a:pos x="0" y="23"/>
                </a:cxn>
                <a:cxn ang="0">
                  <a:pos x="0" y="21"/>
                </a:cxn>
                <a:cxn ang="0">
                  <a:pos x="0" y="19"/>
                </a:cxn>
                <a:cxn ang="0">
                  <a:pos x="0" y="17"/>
                </a:cxn>
                <a:cxn ang="0">
                  <a:pos x="0" y="16"/>
                </a:cxn>
                <a:cxn ang="0">
                  <a:pos x="0" y="14"/>
                </a:cxn>
                <a:cxn ang="0">
                  <a:pos x="0" y="13"/>
                </a:cxn>
                <a:cxn ang="0">
                  <a:pos x="0" y="11"/>
                </a:cxn>
                <a:cxn ang="0">
                  <a:pos x="0" y="11"/>
                </a:cxn>
                <a:cxn ang="0">
                  <a:pos x="0" y="8"/>
                </a:cxn>
                <a:cxn ang="0">
                  <a:pos x="0" y="6"/>
                </a:cxn>
                <a:cxn ang="0">
                  <a:pos x="0" y="5"/>
                </a:cxn>
                <a:cxn ang="0">
                  <a:pos x="0" y="2"/>
                </a:cxn>
                <a:cxn ang="0">
                  <a:pos x="0" y="2"/>
                </a:cxn>
                <a:cxn ang="0">
                  <a:pos x="0" y="1"/>
                </a:cxn>
                <a:cxn ang="0">
                  <a:pos x="0" y="0"/>
                </a:cxn>
                <a:cxn ang="0">
                  <a:pos x="33" y="20"/>
                </a:cxn>
                <a:cxn ang="0">
                  <a:pos x="25" y="94"/>
                </a:cxn>
                <a:cxn ang="0">
                  <a:pos x="0" y="82"/>
                </a:cxn>
                <a:cxn ang="0">
                  <a:pos x="0" y="82"/>
                </a:cxn>
              </a:cxnLst>
              <a:rect l="0" t="0" r="r" b="b"/>
              <a:pathLst>
                <a:path w="33" h="94">
                  <a:moveTo>
                    <a:pt x="0" y="82"/>
                  </a:moveTo>
                  <a:lnTo>
                    <a:pt x="0" y="81"/>
                  </a:lnTo>
                  <a:lnTo>
                    <a:pt x="0" y="80"/>
                  </a:lnTo>
                  <a:lnTo>
                    <a:pt x="0" y="77"/>
                  </a:lnTo>
                  <a:lnTo>
                    <a:pt x="0" y="75"/>
                  </a:lnTo>
                  <a:lnTo>
                    <a:pt x="0" y="74"/>
                  </a:lnTo>
                  <a:lnTo>
                    <a:pt x="0" y="72"/>
                  </a:lnTo>
                  <a:lnTo>
                    <a:pt x="0" y="71"/>
                  </a:lnTo>
                  <a:lnTo>
                    <a:pt x="0" y="70"/>
                  </a:lnTo>
                  <a:lnTo>
                    <a:pt x="0" y="69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4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8"/>
                  </a:lnTo>
                  <a:lnTo>
                    <a:pt x="0" y="56"/>
                  </a:lnTo>
                  <a:lnTo>
                    <a:pt x="0" y="54"/>
                  </a:lnTo>
                  <a:lnTo>
                    <a:pt x="0" y="53"/>
                  </a:lnTo>
                  <a:lnTo>
                    <a:pt x="0" y="51"/>
                  </a:lnTo>
                  <a:lnTo>
                    <a:pt x="0" y="49"/>
                  </a:lnTo>
                  <a:lnTo>
                    <a:pt x="0" y="47"/>
                  </a:lnTo>
                  <a:lnTo>
                    <a:pt x="0" y="45"/>
                  </a:lnTo>
                  <a:lnTo>
                    <a:pt x="0" y="44"/>
                  </a:lnTo>
                  <a:lnTo>
                    <a:pt x="0" y="42"/>
                  </a:lnTo>
                  <a:lnTo>
                    <a:pt x="0" y="40"/>
                  </a:lnTo>
                  <a:lnTo>
                    <a:pt x="0" y="38"/>
                  </a:lnTo>
                  <a:lnTo>
                    <a:pt x="0" y="36"/>
                  </a:lnTo>
                  <a:lnTo>
                    <a:pt x="0" y="35"/>
                  </a:lnTo>
                  <a:lnTo>
                    <a:pt x="0" y="32"/>
                  </a:lnTo>
                  <a:lnTo>
                    <a:pt x="0" y="31"/>
                  </a:lnTo>
                  <a:lnTo>
                    <a:pt x="0" y="29"/>
                  </a:lnTo>
                  <a:lnTo>
                    <a:pt x="0" y="27"/>
                  </a:lnTo>
                  <a:lnTo>
                    <a:pt x="0" y="26"/>
                  </a:lnTo>
                  <a:lnTo>
                    <a:pt x="0" y="24"/>
                  </a:lnTo>
                  <a:lnTo>
                    <a:pt x="0" y="23"/>
                  </a:lnTo>
                  <a:lnTo>
                    <a:pt x="0" y="21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1"/>
                  </a:lnTo>
                  <a:lnTo>
                    <a:pt x="0" y="0"/>
                  </a:lnTo>
                  <a:lnTo>
                    <a:pt x="33" y="20"/>
                  </a:lnTo>
                  <a:lnTo>
                    <a:pt x="25" y="94"/>
                  </a:lnTo>
                  <a:lnTo>
                    <a:pt x="0" y="8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438DE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0" name="Freeform 8"/>
            <p:cNvSpPr>
              <a:spLocks/>
            </p:cNvSpPr>
            <p:nvPr/>
          </p:nvSpPr>
          <p:spPr bwMode="auto">
            <a:xfrm>
              <a:off x="4015309" y="5340251"/>
              <a:ext cx="290512" cy="1050925"/>
            </a:xfrm>
            <a:custGeom>
              <a:avLst/>
              <a:gdLst/>
              <a:ahLst/>
              <a:cxnLst>
                <a:cxn ang="0">
                  <a:pos x="45" y="18"/>
                </a:cxn>
                <a:cxn ang="0">
                  <a:pos x="31" y="44"/>
                </a:cxn>
                <a:cxn ang="0">
                  <a:pos x="21" y="72"/>
                </a:cxn>
                <a:cxn ang="0">
                  <a:pos x="16" y="99"/>
                </a:cxn>
                <a:cxn ang="0">
                  <a:pos x="19" y="126"/>
                </a:cxn>
                <a:cxn ang="0">
                  <a:pos x="29" y="147"/>
                </a:cxn>
                <a:cxn ang="0">
                  <a:pos x="40" y="165"/>
                </a:cxn>
                <a:cxn ang="0">
                  <a:pos x="49" y="182"/>
                </a:cxn>
                <a:cxn ang="0">
                  <a:pos x="54" y="199"/>
                </a:cxn>
                <a:cxn ang="0">
                  <a:pos x="57" y="215"/>
                </a:cxn>
                <a:cxn ang="0">
                  <a:pos x="57" y="231"/>
                </a:cxn>
                <a:cxn ang="0">
                  <a:pos x="54" y="246"/>
                </a:cxn>
                <a:cxn ang="0">
                  <a:pos x="43" y="265"/>
                </a:cxn>
                <a:cxn ang="0">
                  <a:pos x="32" y="278"/>
                </a:cxn>
                <a:cxn ang="0">
                  <a:pos x="20" y="290"/>
                </a:cxn>
                <a:cxn ang="0">
                  <a:pos x="5" y="308"/>
                </a:cxn>
                <a:cxn ang="0">
                  <a:pos x="2" y="332"/>
                </a:cxn>
                <a:cxn ang="0">
                  <a:pos x="0" y="381"/>
                </a:cxn>
                <a:cxn ang="0">
                  <a:pos x="1" y="449"/>
                </a:cxn>
                <a:cxn ang="0">
                  <a:pos x="2" y="518"/>
                </a:cxn>
                <a:cxn ang="0">
                  <a:pos x="4" y="575"/>
                </a:cxn>
                <a:cxn ang="0">
                  <a:pos x="5" y="605"/>
                </a:cxn>
                <a:cxn ang="0">
                  <a:pos x="16" y="620"/>
                </a:cxn>
                <a:cxn ang="0">
                  <a:pos x="30" y="634"/>
                </a:cxn>
                <a:cxn ang="0">
                  <a:pos x="50" y="647"/>
                </a:cxn>
                <a:cxn ang="0">
                  <a:pos x="72" y="657"/>
                </a:cxn>
                <a:cxn ang="0">
                  <a:pos x="96" y="662"/>
                </a:cxn>
                <a:cxn ang="0">
                  <a:pos x="118" y="658"/>
                </a:cxn>
                <a:cxn ang="0">
                  <a:pos x="138" y="651"/>
                </a:cxn>
                <a:cxn ang="0">
                  <a:pos x="154" y="641"/>
                </a:cxn>
                <a:cxn ang="0">
                  <a:pos x="167" y="631"/>
                </a:cxn>
                <a:cxn ang="0">
                  <a:pos x="182" y="614"/>
                </a:cxn>
                <a:cxn ang="0">
                  <a:pos x="183" y="586"/>
                </a:cxn>
                <a:cxn ang="0">
                  <a:pos x="183" y="527"/>
                </a:cxn>
                <a:cxn ang="0">
                  <a:pos x="183" y="455"/>
                </a:cxn>
                <a:cxn ang="0">
                  <a:pos x="181" y="385"/>
                </a:cxn>
                <a:cxn ang="0">
                  <a:pos x="178" y="334"/>
                </a:cxn>
                <a:cxn ang="0">
                  <a:pos x="174" y="313"/>
                </a:cxn>
                <a:cxn ang="0">
                  <a:pos x="159" y="293"/>
                </a:cxn>
                <a:cxn ang="0">
                  <a:pos x="146" y="273"/>
                </a:cxn>
                <a:cxn ang="0">
                  <a:pos x="139" y="256"/>
                </a:cxn>
                <a:cxn ang="0">
                  <a:pos x="135" y="237"/>
                </a:cxn>
                <a:cxn ang="0">
                  <a:pos x="133" y="219"/>
                </a:cxn>
                <a:cxn ang="0">
                  <a:pos x="139" y="196"/>
                </a:cxn>
                <a:cxn ang="0">
                  <a:pos x="152" y="177"/>
                </a:cxn>
                <a:cxn ang="0">
                  <a:pos x="166" y="158"/>
                </a:cxn>
                <a:cxn ang="0">
                  <a:pos x="176" y="136"/>
                </a:cxn>
                <a:cxn ang="0">
                  <a:pos x="179" y="114"/>
                </a:cxn>
                <a:cxn ang="0">
                  <a:pos x="177" y="93"/>
                </a:cxn>
                <a:cxn ang="0">
                  <a:pos x="172" y="74"/>
                </a:cxn>
                <a:cxn ang="0">
                  <a:pos x="164" y="55"/>
                </a:cxn>
                <a:cxn ang="0">
                  <a:pos x="156" y="35"/>
                </a:cxn>
                <a:cxn ang="0">
                  <a:pos x="147" y="18"/>
                </a:cxn>
                <a:cxn ang="0">
                  <a:pos x="135" y="10"/>
                </a:cxn>
                <a:cxn ang="0">
                  <a:pos x="120" y="14"/>
                </a:cxn>
                <a:cxn ang="0">
                  <a:pos x="101" y="18"/>
                </a:cxn>
                <a:cxn ang="0">
                  <a:pos x="82" y="13"/>
                </a:cxn>
                <a:cxn ang="0">
                  <a:pos x="67" y="4"/>
                </a:cxn>
              </a:cxnLst>
              <a:rect l="0" t="0" r="r" b="b"/>
              <a:pathLst>
                <a:path w="183" h="662">
                  <a:moveTo>
                    <a:pt x="62" y="0"/>
                  </a:moveTo>
                  <a:lnTo>
                    <a:pt x="60" y="1"/>
                  </a:lnTo>
                  <a:lnTo>
                    <a:pt x="58" y="2"/>
                  </a:lnTo>
                  <a:lnTo>
                    <a:pt x="57" y="4"/>
                  </a:lnTo>
                  <a:lnTo>
                    <a:pt x="55" y="6"/>
                  </a:lnTo>
                  <a:lnTo>
                    <a:pt x="53" y="8"/>
                  </a:lnTo>
                  <a:lnTo>
                    <a:pt x="52" y="10"/>
                  </a:lnTo>
                  <a:lnTo>
                    <a:pt x="50" y="12"/>
                  </a:lnTo>
                  <a:lnTo>
                    <a:pt x="49" y="14"/>
                  </a:lnTo>
                  <a:lnTo>
                    <a:pt x="48" y="16"/>
                  </a:lnTo>
                  <a:lnTo>
                    <a:pt x="45" y="18"/>
                  </a:lnTo>
                  <a:lnTo>
                    <a:pt x="44" y="21"/>
                  </a:lnTo>
                  <a:lnTo>
                    <a:pt x="43" y="22"/>
                  </a:lnTo>
                  <a:lnTo>
                    <a:pt x="42" y="25"/>
                  </a:lnTo>
                  <a:lnTo>
                    <a:pt x="40" y="27"/>
                  </a:lnTo>
                  <a:lnTo>
                    <a:pt x="39" y="30"/>
                  </a:lnTo>
                  <a:lnTo>
                    <a:pt x="38" y="32"/>
                  </a:lnTo>
                  <a:lnTo>
                    <a:pt x="36" y="34"/>
                  </a:lnTo>
                  <a:lnTo>
                    <a:pt x="35" y="37"/>
                  </a:lnTo>
                  <a:lnTo>
                    <a:pt x="34" y="39"/>
                  </a:lnTo>
                  <a:lnTo>
                    <a:pt x="32" y="41"/>
                  </a:lnTo>
                  <a:lnTo>
                    <a:pt x="31" y="44"/>
                  </a:lnTo>
                  <a:lnTo>
                    <a:pt x="30" y="47"/>
                  </a:lnTo>
                  <a:lnTo>
                    <a:pt x="29" y="49"/>
                  </a:lnTo>
                  <a:lnTo>
                    <a:pt x="28" y="51"/>
                  </a:lnTo>
                  <a:lnTo>
                    <a:pt x="27" y="54"/>
                  </a:lnTo>
                  <a:lnTo>
                    <a:pt x="26" y="57"/>
                  </a:lnTo>
                  <a:lnTo>
                    <a:pt x="25" y="59"/>
                  </a:lnTo>
                  <a:lnTo>
                    <a:pt x="24" y="62"/>
                  </a:lnTo>
                  <a:lnTo>
                    <a:pt x="23" y="65"/>
                  </a:lnTo>
                  <a:lnTo>
                    <a:pt x="23" y="68"/>
                  </a:lnTo>
                  <a:lnTo>
                    <a:pt x="22" y="69"/>
                  </a:lnTo>
                  <a:lnTo>
                    <a:pt x="21" y="72"/>
                  </a:lnTo>
                  <a:lnTo>
                    <a:pt x="20" y="75"/>
                  </a:lnTo>
                  <a:lnTo>
                    <a:pt x="20" y="78"/>
                  </a:lnTo>
                  <a:lnTo>
                    <a:pt x="19" y="80"/>
                  </a:lnTo>
                  <a:lnTo>
                    <a:pt x="19" y="83"/>
                  </a:lnTo>
                  <a:lnTo>
                    <a:pt x="18" y="85"/>
                  </a:lnTo>
                  <a:lnTo>
                    <a:pt x="18" y="88"/>
                  </a:lnTo>
                  <a:lnTo>
                    <a:pt x="18" y="90"/>
                  </a:lnTo>
                  <a:lnTo>
                    <a:pt x="18" y="93"/>
                  </a:lnTo>
                  <a:lnTo>
                    <a:pt x="17" y="96"/>
                  </a:lnTo>
                  <a:lnTo>
                    <a:pt x="17" y="98"/>
                  </a:lnTo>
                  <a:lnTo>
                    <a:pt x="16" y="99"/>
                  </a:lnTo>
                  <a:lnTo>
                    <a:pt x="16" y="102"/>
                  </a:lnTo>
                  <a:lnTo>
                    <a:pt x="16" y="105"/>
                  </a:lnTo>
                  <a:lnTo>
                    <a:pt x="16" y="107"/>
                  </a:lnTo>
                  <a:lnTo>
                    <a:pt x="16" y="110"/>
                  </a:lnTo>
                  <a:lnTo>
                    <a:pt x="17" y="113"/>
                  </a:lnTo>
                  <a:lnTo>
                    <a:pt x="17" y="114"/>
                  </a:lnTo>
                  <a:lnTo>
                    <a:pt x="17" y="117"/>
                  </a:lnTo>
                  <a:lnTo>
                    <a:pt x="18" y="119"/>
                  </a:lnTo>
                  <a:lnTo>
                    <a:pt x="18" y="121"/>
                  </a:lnTo>
                  <a:lnTo>
                    <a:pt x="18" y="124"/>
                  </a:lnTo>
                  <a:lnTo>
                    <a:pt x="19" y="126"/>
                  </a:lnTo>
                  <a:lnTo>
                    <a:pt x="19" y="128"/>
                  </a:lnTo>
                  <a:lnTo>
                    <a:pt x="20" y="130"/>
                  </a:lnTo>
                  <a:lnTo>
                    <a:pt x="20" y="132"/>
                  </a:lnTo>
                  <a:lnTo>
                    <a:pt x="21" y="134"/>
                  </a:lnTo>
                  <a:lnTo>
                    <a:pt x="22" y="136"/>
                  </a:lnTo>
                  <a:lnTo>
                    <a:pt x="23" y="139"/>
                  </a:lnTo>
                  <a:lnTo>
                    <a:pt x="24" y="140"/>
                  </a:lnTo>
                  <a:lnTo>
                    <a:pt x="25" y="142"/>
                  </a:lnTo>
                  <a:lnTo>
                    <a:pt x="26" y="144"/>
                  </a:lnTo>
                  <a:lnTo>
                    <a:pt x="28" y="145"/>
                  </a:lnTo>
                  <a:lnTo>
                    <a:pt x="29" y="147"/>
                  </a:lnTo>
                  <a:lnTo>
                    <a:pt x="30" y="148"/>
                  </a:lnTo>
                  <a:lnTo>
                    <a:pt x="31" y="151"/>
                  </a:lnTo>
                  <a:lnTo>
                    <a:pt x="32" y="152"/>
                  </a:lnTo>
                  <a:lnTo>
                    <a:pt x="34" y="154"/>
                  </a:lnTo>
                  <a:lnTo>
                    <a:pt x="34" y="155"/>
                  </a:lnTo>
                  <a:lnTo>
                    <a:pt x="35" y="157"/>
                  </a:lnTo>
                  <a:lnTo>
                    <a:pt x="37" y="158"/>
                  </a:lnTo>
                  <a:lnTo>
                    <a:pt x="38" y="160"/>
                  </a:lnTo>
                  <a:lnTo>
                    <a:pt x="38" y="161"/>
                  </a:lnTo>
                  <a:lnTo>
                    <a:pt x="39" y="163"/>
                  </a:lnTo>
                  <a:lnTo>
                    <a:pt x="40" y="165"/>
                  </a:lnTo>
                  <a:lnTo>
                    <a:pt x="41" y="166"/>
                  </a:lnTo>
                  <a:lnTo>
                    <a:pt x="42" y="168"/>
                  </a:lnTo>
                  <a:lnTo>
                    <a:pt x="43" y="169"/>
                  </a:lnTo>
                  <a:lnTo>
                    <a:pt x="44" y="171"/>
                  </a:lnTo>
                  <a:lnTo>
                    <a:pt x="44" y="172"/>
                  </a:lnTo>
                  <a:lnTo>
                    <a:pt x="45" y="174"/>
                  </a:lnTo>
                  <a:lnTo>
                    <a:pt x="45" y="176"/>
                  </a:lnTo>
                  <a:lnTo>
                    <a:pt x="47" y="177"/>
                  </a:lnTo>
                  <a:lnTo>
                    <a:pt x="48" y="179"/>
                  </a:lnTo>
                  <a:lnTo>
                    <a:pt x="48" y="180"/>
                  </a:lnTo>
                  <a:lnTo>
                    <a:pt x="49" y="182"/>
                  </a:lnTo>
                  <a:lnTo>
                    <a:pt x="49" y="183"/>
                  </a:lnTo>
                  <a:lnTo>
                    <a:pt x="50" y="185"/>
                  </a:lnTo>
                  <a:lnTo>
                    <a:pt x="50" y="186"/>
                  </a:lnTo>
                  <a:lnTo>
                    <a:pt x="51" y="188"/>
                  </a:lnTo>
                  <a:lnTo>
                    <a:pt x="51" y="189"/>
                  </a:lnTo>
                  <a:lnTo>
                    <a:pt x="52" y="191"/>
                  </a:lnTo>
                  <a:lnTo>
                    <a:pt x="52" y="193"/>
                  </a:lnTo>
                  <a:lnTo>
                    <a:pt x="53" y="194"/>
                  </a:lnTo>
                  <a:lnTo>
                    <a:pt x="53" y="196"/>
                  </a:lnTo>
                  <a:lnTo>
                    <a:pt x="53" y="197"/>
                  </a:lnTo>
                  <a:lnTo>
                    <a:pt x="54" y="199"/>
                  </a:lnTo>
                  <a:lnTo>
                    <a:pt x="54" y="200"/>
                  </a:lnTo>
                  <a:lnTo>
                    <a:pt x="54" y="201"/>
                  </a:lnTo>
                  <a:lnTo>
                    <a:pt x="55" y="203"/>
                  </a:lnTo>
                  <a:lnTo>
                    <a:pt x="55" y="205"/>
                  </a:lnTo>
                  <a:lnTo>
                    <a:pt x="55" y="206"/>
                  </a:lnTo>
                  <a:lnTo>
                    <a:pt x="55" y="207"/>
                  </a:lnTo>
                  <a:lnTo>
                    <a:pt x="55" y="209"/>
                  </a:lnTo>
                  <a:lnTo>
                    <a:pt x="56" y="210"/>
                  </a:lnTo>
                  <a:lnTo>
                    <a:pt x="56" y="212"/>
                  </a:lnTo>
                  <a:lnTo>
                    <a:pt x="57" y="213"/>
                  </a:lnTo>
                  <a:lnTo>
                    <a:pt x="57" y="215"/>
                  </a:lnTo>
                  <a:lnTo>
                    <a:pt x="57" y="216"/>
                  </a:lnTo>
                  <a:lnTo>
                    <a:pt x="57" y="218"/>
                  </a:lnTo>
                  <a:lnTo>
                    <a:pt x="57" y="219"/>
                  </a:lnTo>
                  <a:lnTo>
                    <a:pt x="57" y="220"/>
                  </a:lnTo>
                  <a:lnTo>
                    <a:pt x="57" y="222"/>
                  </a:lnTo>
                  <a:lnTo>
                    <a:pt x="57" y="224"/>
                  </a:lnTo>
                  <a:lnTo>
                    <a:pt x="57" y="225"/>
                  </a:lnTo>
                  <a:lnTo>
                    <a:pt x="57" y="226"/>
                  </a:lnTo>
                  <a:lnTo>
                    <a:pt x="57" y="228"/>
                  </a:lnTo>
                  <a:lnTo>
                    <a:pt x="57" y="229"/>
                  </a:lnTo>
                  <a:lnTo>
                    <a:pt x="57" y="231"/>
                  </a:lnTo>
                  <a:lnTo>
                    <a:pt x="57" y="232"/>
                  </a:lnTo>
                  <a:lnTo>
                    <a:pt x="57" y="234"/>
                  </a:lnTo>
                  <a:lnTo>
                    <a:pt x="56" y="235"/>
                  </a:lnTo>
                  <a:lnTo>
                    <a:pt x="56" y="237"/>
                  </a:lnTo>
                  <a:lnTo>
                    <a:pt x="55" y="238"/>
                  </a:lnTo>
                  <a:lnTo>
                    <a:pt x="55" y="240"/>
                  </a:lnTo>
                  <a:lnTo>
                    <a:pt x="55" y="241"/>
                  </a:lnTo>
                  <a:lnTo>
                    <a:pt x="55" y="243"/>
                  </a:lnTo>
                  <a:lnTo>
                    <a:pt x="55" y="243"/>
                  </a:lnTo>
                  <a:lnTo>
                    <a:pt x="55" y="245"/>
                  </a:lnTo>
                  <a:lnTo>
                    <a:pt x="54" y="246"/>
                  </a:lnTo>
                  <a:lnTo>
                    <a:pt x="54" y="248"/>
                  </a:lnTo>
                  <a:lnTo>
                    <a:pt x="53" y="249"/>
                  </a:lnTo>
                  <a:lnTo>
                    <a:pt x="53" y="250"/>
                  </a:lnTo>
                  <a:lnTo>
                    <a:pt x="52" y="252"/>
                  </a:lnTo>
                  <a:lnTo>
                    <a:pt x="52" y="253"/>
                  </a:lnTo>
                  <a:lnTo>
                    <a:pt x="50" y="255"/>
                  </a:lnTo>
                  <a:lnTo>
                    <a:pt x="49" y="258"/>
                  </a:lnTo>
                  <a:lnTo>
                    <a:pt x="48" y="261"/>
                  </a:lnTo>
                  <a:lnTo>
                    <a:pt x="45" y="263"/>
                  </a:lnTo>
                  <a:lnTo>
                    <a:pt x="44" y="264"/>
                  </a:lnTo>
                  <a:lnTo>
                    <a:pt x="43" y="265"/>
                  </a:lnTo>
                  <a:lnTo>
                    <a:pt x="43" y="267"/>
                  </a:lnTo>
                  <a:lnTo>
                    <a:pt x="42" y="268"/>
                  </a:lnTo>
                  <a:lnTo>
                    <a:pt x="40" y="269"/>
                  </a:lnTo>
                  <a:lnTo>
                    <a:pt x="39" y="271"/>
                  </a:lnTo>
                  <a:lnTo>
                    <a:pt x="38" y="271"/>
                  </a:lnTo>
                  <a:lnTo>
                    <a:pt x="38" y="273"/>
                  </a:lnTo>
                  <a:lnTo>
                    <a:pt x="36" y="274"/>
                  </a:lnTo>
                  <a:lnTo>
                    <a:pt x="35" y="275"/>
                  </a:lnTo>
                  <a:lnTo>
                    <a:pt x="34" y="276"/>
                  </a:lnTo>
                  <a:lnTo>
                    <a:pt x="33" y="277"/>
                  </a:lnTo>
                  <a:lnTo>
                    <a:pt x="32" y="278"/>
                  </a:lnTo>
                  <a:lnTo>
                    <a:pt x="30" y="280"/>
                  </a:lnTo>
                  <a:lnTo>
                    <a:pt x="29" y="281"/>
                  </a:lnTo>
                  <a:lnTo>
                    <a:pt x="28" y="282"/>
                  </a:lnTo>
                  <a:lnTo>
                    <a:pt x="27" y="283"/>
                  </a:lnTo>
                  <a:lnTo>
                    <a:pt x="26" y="284"/>
                  </a:lnTo>
                  <a:lnTo>
                    <a:pt x="25" y="285"/>
                  </a:lnTo>
                  <a:lnTo>
                    <a:pt x="24" y="286"/>
                  </a:lnTo>
                  <a:lnTo>
                    <a:pt x="23" y="287"/>
                  </a:lnTo>
                  <a:lnTo>
                    <a:pt x="22" y="288"/>
                  </a:lnTo>
                  <a:lnTo>
                    <a:pt x="20" y="289"/>
                  </a:lnTo>
                  <a:lnTo>
                    <a:pt x="20" y="290"/>
                  </a:lnTo>
                  <a:lnTo>
                    <a:pt x="19" y="291"/>
                  </a:lnTo>
                  <a:lnTo>
                    <a:pt x="18" y="292"/>
                  </a:lnTo>
                  <a:lnTo>
                    <a:pt x="17" y="293"/>
                  </a:lnTo>
                  <a:lnTo>
                    <a:pt x="15" y="295"/>
                  </a:lnTo>
                  <a:lnTo>
                    <a:pt x="13" y="296"/>
                  </a:lnTo>
                  <a:lnTo>
                    <a:pt x="12" y="298"/>
                  </a:lnTo>
                  <a:lnTo>
                    <a:pt x="10" y="301"/>
                  </a:lnTo>
                  <a:lnTo>
                    <a:pt x="8" y="302"/>
                  </a:lnTo>
                  <a:lnTo>
                    <a:pt x="7" y="304"/>
                  </a:lnTo>
                  <a:lnTo>
                    <a:pt x="6" y="306"/>
                  </a:lnTo>
                  <a:lnTo>
                    <a:pt x="5" y="308"/>
                  </a:lnTo>
                  <a:lnTo>
                    <a:pt x="4" y="310"/>
                  </a:lnTo>
                  <a:lnTo>
                    <a:pt x="3" y="312"/>
                  </a:lnTo>
                  <a:lnTo>
                    <a:pt x="3" y="313"/>
                  </a:lnTo>
                  <a:lnTo>
                    <a:pt x="3" y="315"/>
                  </a:lnTo>
                  <a:lnTo>
                    <a:pt x="3" y="317"/>
                  </a:lnTo>
                  <a:lnTo>
                    <a:pt x="2" y="318"/>
                  </a:lnTo>
                  <a:lnTo>
                    <a:pt x="2" y="320"/>
                  </a:lnTo>
                  <a:lnTo>
                    <a:pt x="2" y="323"/>
                  </a:lnTo>
                  <a:lnTo>
                    <a:pt x="2" y="326"/>
                  </a:lnTo>
                  <a:lnTo>
                    <a:pt x="2" y="329"/>
                  </a:lnTo>
                  <a:lnTo>
                    <a:pt x="2" y="332"/>
                  </a:lnTo>
                  <a:lnTo>
                    <a:pt x="2" y="335"/>
                  </a:lnTo>
                  <a:lnTo>
                    <a:pt x="1" y="338"/>
                  </a:lnTo>
                  <a:lnTo>
                    <a:pt x="1" y="343"/>
                  </a:lnTo>
                  <a:lnTo>
                    <a:pt x="1" y="347"/>
                  </a:lnTo>
                  <a:lnTo>
                    <a:pt x="0" y="351"/>
                  </a:lnTo>
                  <a:lnTo>
                    <a:pt x="0" y="356"/>
                  </a:lnTo>
                  <a:lnTo>
                    <a:pt x="0" y="361"/>
                  </a:lnTo>
                  <a:lnTo>
                    <a:pt x="0" y="366"/>
                  </a:lnTo>
                  <a:lnTo>
                    <a:pt x="0" y="372"/>
                  </a:lnTo>
                  <a:lnTo>
                    <a:pt x="0" y="376"/>
                  </a:lnTo>
                  <a:lnTo>
                    <a:pt x="0" y="381"/>
                  </a:lnTo>
                  <a:lnTo>
                    <a:pt x="0" y="387"/>
                  </a:lnTo>
                  <a:lnTo>
                    <a:pt x="0" y="393"/>
                  </a:lnTo>
                  <a:lnTo>
                    <a:pt x="0" y="399"/>
                  </a:lnTo>
                  <a:lnTo>
                    <a:pt x="0" y="405"/>
                  </a:lnTo>
                  <a:lnTo>
                    <a:pt x="0" y="411"/>
                  </a:lnTo>
                  <a:lnTo>
                    <a:pt x="0" y="418"/>
                  </a:lnTo>
                  <a:lnTo>
                    <a:pt x="0" y="424"/>
                  </a:lnTo>
                  <a:lnTo>
                    <a:pt x="0" y="430"/>
                  </a:lnTo>
                  <a:lnTo>
                    <a:pt x="0" y="436"/>
                  </a:lnTo>
                  <a:lnTo>
                    <a:pt x="0" y="442"/>
                  </a:lnTo>
                  <a:lnTo>
                    <a:pt x="1" y="449"/>
                  </a:lnTo>
                  <a:lnTo>
                    <a:pt x="1" y="455"/>
                  </a:lnTo>
                  <a:lnTo>
                    <a:pt x="1" y="462"/>
                  </a:lnTo>
                  <a:lnTo>
                    <a:pt x="1" y="469"/>
                  </a:lnTo>
                  <a:lnTo>
                    <a:pt x="1" y="475"/>
                  </a:lnTo>
                  <a:lnTo>
                    <a:pt x="1" y="481"/>
                  </a:lnTo>
                  <a:lnTo>
                    <a:pt x="2" y="488"/>
                  </a:lnTo>
                  <a:lnTo>
                    <a:pt x="2" y="494"/>
                  </a:lnTo>
                  <a:lnTo>
                    <a:pt x="2" y="500"/>
                  </a:lnTo>
                  <a:lnTo>
                    <a:pt x="2" y="506"/>
                  </a:lnTo>
                  <a:lnTo>
                    <a:pt x="2" y="513"/>
                  </a:lnTo>
                  <a:lnTo>
                    <a:pt x="2" y="518"/>
                  </a:lnTo>
                  <a:lnTo>
                    <a:pt x="2" y="524"/>
                  </a:lnTo>
                  <a:lnTo>
                    <a:pt x="2" y="530"/>
                  </a:lnTo>
                  <a:lnTo>
                    <a:pt x="3" y="536"/>
                  </a:lnTo>
                  <a:lnTo>
                    <a:pt x="3" y="541"/>
                  </a:lnTo>
                  <a:lnTo>
                    <a:pt x="3" y="546"/>
                  </a:lnTo>
                  <a:lnTo>
                    <a:pt x="3" y="552"/>
                  </a:lnTo>
                  <a:lnTo>
                    <a:pt x="3" y="557"/>
                  </a:lnTo>
                  <a:lnTo>
                    <a:pt x="3" y="562"/>
                  </a:lnTo>
                  <a:lnTo>
                    <a:pt x="3" y="567"/>
                  </a:lnTo>
                  <a:lnTo>
                    <a:pt x="3" y="571"/>
                  </a:lnTo>
                  <a:lnTo>
                    <a:pt x="4" y="575"/>
                  </a:lnTo>
                  <a:lnTo>
                    <a:pt x="4" y="579"/>
                  </a:lnTo>
                  <a:lnTo>
                    <a:pt x="4" y="583"/>
                  </a:lnTo>
                  <a:lnTo>
                    <a:pt x="4" y="586"/>
                  </a:lnTo>
                  <a:lnTo>
                    <a:pt x="4" y="589"/>
                  </a:lnTo>
                  <a:lnTo>
                    <a:pt x="4" y="592"/>
                  </a:lnTo>
                  <a:lnTo>
                    <a:pt x="4" y="595"/>
                  </a:lnTo>
                  <a:lnTo>
                    <a:pt x="4" y="598"/>
                  </a:lnTo>
                  <a:lnTo>
                    <a:pt x="5" y="601"/>
                  </a:lnTo>
                  <a:lnTo>
                    <a:pt x="5" y="602"/>
                  </a:lnTo>
                  <a:lnTo>
                    <a:pt x="5" y="603"/>
                  </a:lnTo>
                  <a:lnTo>
                    <a:pt x="5" y="605"/>
                  </a:lnTo>
                  <a:lnTo>
                    <a:pt x="5" y="606"/>
                  </a:lnTo>
                  <a:lnTo>
                    <a:pt x="6" y="607"/>
                  </a:lnTo>
                  <a:lnTo>
                    <a:pt x="7" y="608"/>
                  </a:lnTo>
                  <a:lnTo>
                    <a:pt x="8" y="610"/>
                  </a:lnTo>
                  <a:lnTo>
                    <a:pt x="9" y="612"/>
                  </a:lnTo>
                  <a:lnTo>
                    <a:pt x="10" y="614"/>
                  </a:lnTo>
                  <a:lnTo>
                    <a:pt x="12" y="616"/>
                  </a:lnTo>
                  <a:lnTo>
                    <a:pt x="13" y="617"/>
                  </a:lnTo>
                  <a:lnTo>
                    <a:pt x="14" y="618"/>
                  </a:lnTo>
                  <a:lnTo>
                    <a:pt x="15" y="620"/>
                  </a:lnTo>
                  <a:lnTo>
                    <a:pt x="16" y="620"/>
                  </a:lnTo>
                  <a:lnTo>
                    <a:pt x="18" y="621"/>
                  </a:lnTo>
                  <a:lnTo>
                    <a:pt x="18" y="623"/>
                  </a:lnTo>
                  <a:lnTo>
                    <a:pt x="19" y="624"/>
                  </a:lnTo>
                  <a:lnTo>
                    <a:pt x="20" y="626"/>
                  </a:lnTo>
                  <a:lnTo>
                    <a:pt x="22" y="627"/>
                  </a:lnTo>
                  <a:lnTo>
                    <a:pt x="23" y="628"/>
                  </a:lnTo>
                  <a:lnTo>
                    <a:pt x="24" y="629"/>
                  </a:lnTo>
                  <a:lnTo>
                    <a:pt x="26" y="630"/>
                  </a:lnTo>
                  <a:lnTo>
                    <a:pt x="28" y="632"/>
                  </a:lnTo>
                  <a:lnTo>
                    <a:pt x="29" y="633"/>
                  </a:lnTo>
                  <a:lnTo>
                    <a:pt x="30" y="634"/>
                  </a:lnTo>
                  <a:lnTo>
                    <a:pt x="32" y="635"/>
                  </a:lnTo>
                  <a:lnTo>
                    <a:pt x="34" y="637"/>
                  </a:lnTo>
                  <a:lnTo>
                    <a:pt x="36" y="638"/>
                  </a:lnTo>
                  <a:lnTo>
                    <a:pt x="38" y="638"/>
                  </a:lnTo>
                  <a:lnTo>
                    <a:pt x="39" y="641"/>
                  </a:lnTo>
                  <a:lnTo>
                    <a:pt x="41" y="641"/>
                  </a:lnTo>
                  <a:lnTo>
                    <a:pt x="43" y="643"/>
                  </a:lnTo>
                  <a:lnTo>
                    <a:pt x="44" y="644"/>
                  </a:lnTo>
                  <a:lnTo>
                    <a:pt x="47" y="644"/>
                  </a:lnTo>
                  <a:lnTo>
                    <a:pt x="48" y="646"/>
                  </a:lnTo>
                  <a:lnTo>
                    <a:pt x="50" y="647"/>
                  </a:lnTo>
                  <a:lnTo>
                    <a:pt x="52" y="648"/>
                  </a:lnTo>
                  <a:lnTo>
                    <a:pt x="54" y="650"/>
                  </a:lnTo>
                  <a:lnTo>
                    <a:pt x="56" y="651"/>
                  </a:lnTo>
                  <a:lnTo>
                    <a:pt x="58" y="651"/>
                  </a:lnTo>
                  <a:lnTo>
                    <a:pt x="60" y="652"/>
                  </a:lnTo>
                  <a:lnTo>
                    <a:pt x="62" y="654"/>
                  </a:lnTo>
                  <a:lnTo>
                    <a:pt x="64" y="654"/>
                  </a:lnTo>
                  <a:lnTo>
                    <a:pt x="66" y="655"/>
                  </a:lnTo>
                  <a:lnTo>
                    <a:pt x="68" y="656"/>
                  </a:lnTo>
                  <a:lnTo>
                    <a:pt x="70" y="657"/>
                  </a:lnTo>
                  <a:lnTo>
                    <a:pt x="72" y="657"/>
                  </a:lnTo>
                  <a:lnTo>
                    <a:pt x="74" y="657"/>
                  </a:lnTo>
                  <a:lnTo>
                    <a:pt x="77" y="658"/>
                  </a:lnTo>
                  <a:lnTo>
                    <a:pt x="78" y="660"/>
                  </a:lnTo>
                  <a:lnTo>
                    <a:pt x="81" y="660"/>
                  </a:lnTo>
                  <a:lnTo>
                    <a:pt x="83" y="660"/>
                  </a:lnTo>
                  <a:lnTo>
                    <a:pt x="85" y="660"/>
                  </a:lnTo>
                  <a:lnTo>
                    <a:pt x="87" y="661"/>
                  </a:lnTo>
                  <a:lnTo>
                    <a:pt x="89" y="661"/>
                  </a:lnTo>
                  <a:lnTo>
                    <a:pt x="92" y="662"/>
                  </a:lnTo>
                  <a:lnTo>
                    <a:pt x="93" y="662"/>
                  </a:lnTo>
                  <a:lnTo>
                    <a:pt x="96" y="662"/>
                  </a:lnTo>
                  <a:lnTo>
                    <a:pt x="98" y="662"/>
                  </a:lnTo>
                  <a:lnTo>
                    <a:pt x="100" y="662"/>
                  </a:lnTo>
                  <a:lnTo>
                    <a:pt x="102" y="662"/>
                  </a:lnTo>
                  <a:lnTo>
                    <a:pt x="104" y="662"/>
                  </a:lnTo>
                  <a:lnTo>
                    <a:pt x="106" y="661"/>
                  </a:lnTo>
                  <a:lnTo>
                    <a:pt x="108" y="661"/>
                  </a:lnTo>
                  <a:lnTo>
                    <a:pt x="110" y="660"/>
                  </a:lnTo>
                  <a:lnTo>
                    <a:pt x="112" y="660"/>
                  </a:lnTo>
                  <a:lnTo>
                    <a:pt x="114" y="660"/>
                  </a:lnTo>
                  <a:lnTo>
                    <a:pt x="116" y="660"/>
                  </a:lnTo>
                  <a:lnTo>
                    <a:pt x="118" y="658"/>
                  </a:lnTo>
                  <a:lnTo>
                    <a:pt x="120" y="658"/>
                  </a:lnTo>
                  <a:lnTo>
                    <a:pt x="122" y="657"/>
                  </a:lnTo>
                  <a:lnTo>
                    <a:pt x="124" y="657"/>
                  </a:lnTo>
                  <a:lnTo>
                    <a:pt x="125" y="656"/>
                  </a:lnTo>
                  <a:lnTo>
                    <a:pt x="127" y="656"/>
                  </a:lnTo>
                  <a:lnTo>
                    <a:pt x="129" y="655"/>
                  </a:lnTo>
                  <a:lnTo>
                    <a:pt x="131" y="654"/>
                  </a:lnTo>
                  <a:lnTo>
                    <a:pt x="132" y="654"/>
                  </a:lnTo>
                  <a:lnTo>
                    <a:pt x="134" y="653"/>
                  </a:lnTo>
                  <a:lnTo>
                    <a:pt x="136" y="652"/>
                  </a:lnTo>
                  <a:lnTo>
                    <a:pt x="138" y="651"/>
                  </a:lnTo>
                  <a:lnTo>
                    <a:pt x="139" y="651"/>
                  </a:lnTo>
                  <a:lnTo>
                    <a:pt x="141" y="650"/>
                  </a:lnTo>
                  <a:lnTo>
                    <a:pt x="142" y="649"/>
                  </a:lnTo>
                  <a:lnTo>
                    <a:pt x="144" y="647"/>
                  </a:lnTo>
                  <a:lnTo>
                    <a:pt x="145" y="647"/>
                  </a:lnTo>
                  <a:lnTo>
                    <a:pt x="147" y="646"/>
                  </a:lnTo>
                  <a:lnTo>
                    <a:pt x="148" y="644"/>
                  </a:lnTo>
                  <a:lnTo>
                    <a:pt x="150" y="644"/>
                  </a:lnTo>
                  <a:lnTo>
                    <a:pt x="152" y="643"/>
                  </a:lnTo>
                  <a:lnTo>
                    <a:pt x="153" y="642"/>
                  </a:lnTo>
                  <a:lnTo>
                    <a:pt x="154" y="641"/>
                  </a:lnTo>
                  <a:lnTo>
                    <a:pt x="155" y="640"/>
                  </a:lnTo>
                  <a:lnTo>
                    <a:pt x="157" y="640"/>
                  </a:lnTo>
                  <a:lnTo>
                    <a:pt x="158" y="638"/>
                  </a:lnTo>
                  <a:lnTo>
                    <a:pt x="159" y="637"/>
                  </a:lnTo>
                  <a:lnTo>
                    <a:pt x="160" y="636"/>
                  </a:lnTo>
                  <a:lnTo>
                    <a:pt x="162" y="635"/>
                  </a:lnTo>
                  <a:lnTo>
                    <a:pt x="163" y="635"/>
                  </a:lnTo>
                  <a:lnTo>
                    <a:pt x="164" y="634"/>
                  </a:lnTo>
                  <a:lnTo>
                    <a:pt x="165" y="633"/>
                  </a:lnTo>
                  <a:lnTo>
                    <a:pt x="166" y="632"/>
                  </a:lnTo>
                  <a:lnTo>
                    <a:pt x="167" y="631"/>
                  </a:lnTo>
                  <a:lnTo>
                    <a:pt x="169" y="629"/>
                  </a:lnTo>
                  <a:lnTo>
                    <a:pt x="170" y="627"/>
                  </a:lnTo>
                  <a:lnTo>
                    <a:pt x="172" y="626"/>
                  </a:lnTo>
                  <a:lnTo>
                    <a:pt x="174" y="624"/>
                  </a:lnTo>
                  <a:lnTo>
                    <a:pt x="175" y="623"/>
                  </a:lnTo>
                  <a:lnTo>
                    <a:pt x="177" y="621"/>
                  </a:lnTo>
                  <a:lnTo>
                    <a:pt x="178" y="620"/>
                  </a:lnTo>
                  <a:lnTo>
                    <a:pt x="179" y="618"/>
                  </a:lnTo>
                  <a:lnTo>
                    <a:pt x="180" y="616"/>
                  </a:lnTo>
                  <a:lnTo>
                    <a:pt x="182" y="615"/>
                  </a:lnTo>
                  <a:lnTo>
                    <a:pt x="182" y="614"/>
                  </a:lnTo>
                  <a:lnTo>
                    <a:pt x="182" y="614"/>
                  </a:lnTo>
                  <a:lnTo>
                    <a:pt x="182" y="612"/>
                  </a:lnTo>
                  <a:lnTo>
                    <a:pt x="182" y="610"/>
                  </a:lnTo>
                  <a:lnTo>
                    <a:pt x="182" y="608"/>
                  </a:lnTo>
                  <a:lnTo>
                    <a:pt x="182" y="606"/>
                  </a:lnTo>
                  <a:lnTo>
                    <a:pt x="183" y="603"/>
                  </a:lnTo>
                  <a:lnTo>
                    <a:pt x="183" y="601"/>
                  </a:lnTo>
                  <a:lnTo>
                    <a:pt x="183" y="597"/>
                  </a:lnTo>
                  <a:lnTo>
                    <a:pt x="183" y="593"/>
                  </a:lnTo>
                  <a:lnTo>
                    <a:pt x="183" y="589"/>
                  </a:lnTo>
                  <a:lnTo>
                    <a:pt x="183" y="586"/>
                  </a:lnTo>
                  <a:lnTo>
                    <a:pt x="183" y="581"/>
                  </a:lnTo>
                  <a:lnTo>
                    <a:pt x="183" y="577"/>
                  </a:lnTo>
                  <a:lnTo>
                    <a:pt x="183" y="572"/>
                  </a:lnTo>
                  <a:lnTo>
                    <a:pt x="183" y="568"/>
                  </a:lnTo>
                  <a:lnTo>
                    <a:pt x="183" y="562"/>
                  </a:lnTo>
                  <a:lnTo>
                    <a:pt x="183" y="557"/>
                  </a:lnTo>
                  <a:lnTo>
                    <a:pt x="183" y="551"/>
                  </a:lnTo>
                  <a:lnTo>
                    <a:pt x="183" y="545"/>
                  </a:lnTo>
                  <a:lnTo>
                    <a:pt x="183" y="540"/>
                  </a:lnTo>
                  <a:lnTo>
                    <a:pt x="183" y="534"/>
                  </a:lnTo>
                  <a:lnTo>
                    <a:pt x="183" y="527"/>
                  </a:lnTo>
                  <a:lnTo>
                    <a:pt x="183" y="521"/>
                  </a:lnTo>
                  <a:lnTo>
                    <a:pt x="183" y="515"/>
                  </a:lnTo>
                  <a:lnTo>
                    <a:pt x="183" y="509"/>
                  </a:lnTo>
                  <a:lnTo>
                    <a:pt x="183" y="502"/>
                  </a:lnTo>
                  <a:lnTo>
                    <a:pt x="183" y="495"/>
                  </a:lnTo>
                  <a:lnTo>
                    <a:pt x="183" y="488"/>
                  </a:lnTo>
                  <a:lnTo>
                    <a:pt x="183" y="482"/>
                  </a:lnTo>
                  <a:lnTo>
                    <a:pt x="183" y="476"/>
                  </a:lnTo>
                  <a:lnTo>
                    <a:pt x="183" y="469"/>
                  </a:lnTo>
                  <a:lnTo>
                    <a:pt x="183" y="462"/>
                  </a:lnTo>
                  <a:lnTo>
                    <a:pt x="183" y="455"/>
                  </a:lnTo>
                  <a:lnTo>
                    <a:pt x="182" y="448"/>
                  </a:lnTo>
                  <a:lnTo>
                    <a:pt x="182" y="442"/>
                  </a:lnTo>
                  <a:lnTo>
                    <a:pt x="182" y="435"/>
                  </a:lnTo>
                  <a:lnTo>
                    <a:pt x="182" y="429"/>
                  </a:lnTo>
                  <a:lnTo>
                    <a:pt x="182" y="422"/>
                  </a:lnTo>
                  <a:lnTo>
                    <a:pt x="182" y="415"/>
                  </a:lnTo>
                  <a:lnTo>
                    <a:pt x="182" y="409"/>
                  </a:lnTo>
                  <a:lnTo>
                    <a:pt x="182" y="403"/>
                  </a:lnTo>
                  <a:lnTo>
                    <a:pt x="181" y="396"/>
                  </a:lnTo>
                  <a:lnTo>
                    <a:pt x="181" y="391"/>
                  </a:lnTo>
                  <a:lnTo>
                    <a:pt x="181" y="385"/>
                  </a:lnTo>
                  <a:lnTo>
                    <a:pt x="180" y="379"/>
                  </a:lnTo>
                  <a:lnTo>
                    <a:pt x="180" y="374"/>
                  </a:lnTo>
                  <a:lnTo>
                    <a:pt x="180" y="369"/>
                  </a:lnTo>
                  <a:lnTo>
                    <a:pt x="180" y="363"/>
                  </a:lnTo>
                  <a:lnTo>
                    <a:pt x="180" y="359"/>
                  </a:lnTo>
                  <a:lnTo>
                    <a:pt x="179" y="353"/>
                  </a:lnTo>
                  <a:lnTo>
                    <a:pt x="179" y="349"/>
                  </a:lnTo>
                  <a:lnTo>
                    <a:pt x="179" y="345"/>
                  </a:lnTo>
                  <a:lnTo>
                    <a:pt x="179" y="341"/>
                  </a:lnTo>
                  <a:lnTo>
                    <a:pt x="178" y="337"/>
                  </a:lnTo>
                  <a:lnTo>
                    <a:pt x="178" y="334"/>
                  </a:lnTo>
                  <a:lnTo>
                    <a:pt x="178" y="331"/>
                  </a:lnTo>
                  <a:lnTo>
                    <a:pt x="178" y="328"/>
                  </a:lnTo>
                  <a:lnTo>
                    <a:pt x="178" y="326"/>
                  </a:lnTo>
                  <a:lnTo>
                    <a:pt x="177" y="323"/>
                  </a:lnTo>
                  <a:lnTo>
                    <a:pt x="177" y="321"/>
                  </a:lnTo>
                  <a:lnTo>
                    <a:pt x="177" y="320"/>
                  </a:lnTo>
                  <a:lnTo>
                    <a:pt x="177" y="318"/>
                  </a:lnTo>
                  <a:lnTo>
                    <a:pt x="177" y="318"/>
                  </a:lnTo>
                  <a:lnTo>
                    <a:pt x="176" y="317"/>
                  </a:lnTo>
                  <a:lnTo>
                    <a:pt x="175" y="314"/>
                  </a:lnTo>
                  <a:lnTo>
                    <a:pt x="174" y="313"/>
                  </a:lnTo>
                  <a:lnTo>
                    <a:pt x="173" y="311"/>
                  </a:lnTo>
                  <a:lnTo>
                    <a:pt x="172" y="310"/>
                  </a:lnTo>
                  <a:lnTo>
                    <a:pt x="171" y="308"/>
                  </a:lnTo>
                  <a:lnTo>
                    <a:pt x="170" y="307"/>
                  </a:lnTo>
                  <a:lnTo>
                    <a:pt x="169" y="305"/>
                  </a:lnTo>
                  <a:lnTo>
                    <a:pt x="167" y="303"/>
                  </a:lnTo>
                  <a:lnTo>
                    <a:pt x="165" y="301"/>
                  </a:lnTo>
                  <a:lnTo>
                    <a:pt x="164" y="299"/>
                  </a:lnTo>
                  <a:lnTo>
                    <a:pt x="162" y="298"/>
                  </a:lnTo>
                  <a:lnTo>
                    <a:pt x="161" y="295"/>
                  </a:lnTo>
                  <a:lnTo>
                    <a:pt x="159" y="293"/>
                  </a:lnTo>
                  <a:lnTo>
                    <a:pt x="158" y="291"/>
                  </a:lnTo>
                  <a:lnTo>
                    <a:pt x="156" y="289"/>
                  </a:lnTo>
                  <a:lnTo>
                    <a:pt x="154" y="286"/>
                  </a:lnTo>
                  <a:lnTo>
                    <a:pt x="153" y="285"/>
                  </a:lnTo>
                  <a:lnTo>
                    <a:pt x="152" y="282"/>
                  </a:lnTo>
                  <a:lnTo>
                    <a:pt x="150" y="280"/>
                  </a:lnTo>
                  <a:lnTo>
                    <a:pt x="149" y="278"/>
                  </a:lnTo>
                  <a:lnTo>
                    <a:pt x="148" y="277"/>
                  </a:lnTo>
                  <a:lnTo>
                    <a:pt x="147" y="276"/>
                  </a:lnTo>
                  <a:lnTo>
                    <a:pt x="147" y="274"/>
                  </a:lnTo>
                  <a:lnTo>
                    <a:pt x="146" y="273"/>
                  </a:lnTo>
                  <a:lnTo>
                    <a:pt x="145" y="271"/>
                  </a:lnTo>
                  <a:lnTo>
                    <a:pt x="145" y="270"/>
                  </a:lnTo>
                  <a:lnTo>
                    <a:pt x="144" y="268"/>
                  </a:lnTo>
                  <a:lnTo>
                    <a:pt x="143" y="267"/>
                  </a:lnTo>
                  <a:lnTo>
                    <a:pt x="143" y="265"/>
                  </a:lnTo>
                  <a:lnTo>
                    <a:pt x="142" y="264"/>
                  </a:lnTo>
                  <a:lnTo>
                    <a:pt x="142" y="263"/>
                  </a:lnTo>
                  <a:lnTo>
                    <a:pt x="140" y="261"/>
                  </a:lnTo>
                  <a:lnTo>
                    <a:pt x="140" y="259"/>
                  </a:lnTo>
                  <a:lnTo>
                    <a:pt x="139" y="258"/>
                  </a:lnTo>
                  <a:lnTo>
                    <a:pt x="139" y="256"/>
                  </a:lnTo>
                  <a:lnTo>
                    <a:pt x="139" y="255"/>
                  </a:lnTo>
                  <a:lnTo>
                    <a:pt x="138" y="253"/>
                  </a:lnTo>
                  <a:lnTo>
                    <a:pt x="138" y="252"/>
                  </a:lnTo>
                  <a:lnTo>
                    <a:pt x="137" y="249"/>
                  </a:lnTo>
                  <a:lnTo>
                    <a:pt x="137" y="248"/>
                  </a:lnTo>
                  <a:lnTo>
                    <a:pt x="137" y="246"/>
                  </a:lnTo>
                  <a:lnTo>
                    <a:pt x="136" y="244"/>
                  </a:lnTo>
                  <a:lnTo>
                    <a:pt x="136" y="243"/>
                  </a:lnTo>
                  <a:lnTo>
                    <a:pt x="135" y="241"/>
                  </a:lnTo>
                  <a:lnTo>
                    <a:pt x="135" y="239"/>
                  </a:lnTo>
                  <a:lnTo>
                    <a:pt x="135" y="237"/>
                  </a:lnTo>
                  <a:lnTo>
                    <a:pt x="135" y="235"/>
                  </a:lnTo>
                  <a:lnTo>
                    <a:pt x="134" y="234"/>
                  </a:lnTo>
                  <a:lnTo>
                    <a:pt x="134" y="233"/>
                  </a:lnTo>
                  <a:lnTo>
                    <a:pt x="134" y="231"/>
                  </a:lnTo>
                  <a:lnTo>
                    <a:pt x="134" y="229"/>
                  </a:lnTo>
                  <a:lnTo>
                    <a:pt x="134" y="228"/>
                  </a:lnTo>
                  <a:lnTo>
                    <a:pt x="133" y="227"/>
                  </a:lnTo>
                  <a:lnTo>
                    <a:pt x="133" y="225"/>
                  </a:lnTo>
                  <a:lnTo>
                    <a:pt x="133" y="224"/>
                  </a:lnTo>
                  <a:lnTo>
                    <a:pt x="133" y="222"/>
                  </a:lnTo>
                  <a:lnTo>
                    <a:pt x="133" y="219"/>
                  </a:lnTo>
                  <a:lnTo>
                    <a:pt x="133" y="216"/>
                  </a:lnTo>
                  <a:lnTo>
                    <a:pt x="133" y="215"/>
                  </a:lnTo>
                  <a:lnTo>
                    <a:pt x="134" y="212"/>
                  </a:lnTo>
                  <a:lnTo>
                    <a:pt x="134" y="210"/>
                  </a:lnTo>
                  <a:lnTo>
                    <a:pt x="135" y="208"/>
                  </a:lnTo>
                  <a:lnTo>
                    <a:pt x="135" y="206"/>
                  </a:lnTo>
                  <a:lnTo>
                    <a:pt x="136" y="204"/>
                  </a:lnTo>
                  <a:lnTo>
                    <a:pt x="137" y="203"/>
                  </a:lnTo>
                  <a:lnTo>
                    <a:pt x="138" y="200"/>
                  </a:lnTo>
                  <a:lnTo>
                    <a:pt x="139" y="199"/>
                  </a:lnTo>
                  <a:lnTo>
                    <a:pt x="139" y="196"/>
                  </a:lnTo>
                  <a:lnTo>
                    <a:pt x="141" y="194"/>
                  </a:lnTo>
                  <a:lnTo>
                    <a:pt x="142" y="192"/>
                  </a:lnTo>
                  <a:lnTo>
                    <a:pt x="143" y="190"/>
                  </a:lnTo>
                  <a:lnTo>
                    <a:pt x="145" y="188"/>
                  </a:lnTo>
                  <a:lnTo>
                    <a:pt x="147" y="185"/>
                  </a:lnTo>
                  <a:lnTo>
                    <a:pt x="147" y="184"/>
                  </a:lnTo>
                  <a:lnTo>
                    <a:pt x="148" y="182"/>
                  </a:lnTo>
                  <a:lnTo>
                    <a:pt x="149" y="182"/>
                  </a:lnTo>
                  <a:lnTo>
                    <a:pt x="150" y="180"/>
                  </a:lnTo>
                  <a:lnTo>
                    <a:pt x="152" y="179"/>
                  </a:lnTo>
                  <a:lnTo>
                    <a:pt x="152" y="177"/>
                  </a:lnTo>
                  <a:lnTo>
                    <a:pt x="153" y="176"/>
                  </a:lnTo>
                  <a:lnTo>
                    <a:pt x="154" y="174"/>
                  </a:lnTo>
                  <a:lnTo>
                    <a:pt x="156" y="172"/>
                  </a:lnTo>
                  <a:lnTo>
                    <a:pt x="157" y="171"/>
                  </a:lnTo>
                  <a:lnTo>
                    <a:pt x="158" y="169"/>
                  </a:lnTo>
                  <a:lnTo>
                    <a:pt x="160" y="168"/>
                  </a:lnTo>
                  <a:lnTo>
                    <a:pt x="160" y="166"/>
                  </a:lnTo>
                  <a:lnTo>
                    <a:pt x="162" y="164"/>
                  </a:lnTo>
                  <a:lnTo>
                    <a:pt x="163" y="162"/>
                  </a:lnTo>
                  <a:lnTo>
                    <a:pt x="165" y="160"/>
                  </a:lnTo>
                  <a:lnTo>
                    <a:pt x="166" y="158"/>
                  </a:lnTo>
                  <a:lnTo>
                    <a:pt x="168" y="156"/>
                  </a:lnTo>
                  <a:lnTo>
                    <a:pt x="168" y="154"/>
                  </a:lnTo>
                  <a:lnTo>
                    <a:pt x="169" y="152"/>
                  </a:lnTo>
                  <a:lnTo>
                    <a:pt x="170" y="151"/>
                  </a:lnTo>
                  <a:lnTo>
                    <a:pt x="172" y="148"/>
                  </a:lnTo>
                  <a:lnTo>
                    <a:pt x="173" y="146"/>
                  </a:lnTo>
                  <a:lnTo>
                    <a:pt x="173" y="145"/>
                  </a:lnTo>
                  <a:lnTo>
                    <a:pt x="174" y="142"/>
                  </a:lnTo>
                  <a:lnTo>
                    <a:pt x="175" y="140"/>
                  </a:lnTo>
                  <a:lnTo>
                    <a:pt x="175" y="138"/>
                  </a:lnTo>
                  <a:lnTo>
                    <a:pt x="176" y="136"/>
                  </a:lnTo>
                  <a:lnTo>
                    <a:pt x="177" y="134"/>
                  </a:lnTo>
                  <a:lnTo>
                    <a:pt x="177" y="132"/>
                  </a:lnTo>
                  <a:lnTo>
                    <a:pt x="177" y="130"/>
                  </a:lnTo>
                  <a:lnTo>
                    <a:pt x="178" y="128"/>
                  </a:lnTo>
                  <a:lnTo>
                    <a:pt x="178" y="126"/>
                  </a:lnTo>
                  <a:lnTo>
                    <a:pt x="178" y="124"/>
                  </a:lnTo>
                  <a:lnTo>
                    <a:pt x="178" y="122"/>
                  </a:lnTo>
                  <a:lnTo>
                    <a:pt x="179" y="120"/>
                  </a:lnTo>
                  <a:lnTo>
                    <a:pt x="179" y="117"/>
                  </a:lnTo>
                  <a:lnTo>
                    <a:pt x="179" y="116"/>
                  </a:lnTo>
                  <a:lnTo>
                    <a:pt x="179" y="114"/>
                  </a:lnTo>
                  <a:lnTo>
                    <a:pt x="179" y="111"/>
                  </a:lnTo>
                  <a:lnTo>
                    <a:pt x="179" y="110"/>
                  </a:lnTo>
                  <a:lnTo>
                    <a:pt x="179" y="108"/>
                  </a:lnTo>
                  <a:lnTo>
                    <a:pt x="178" y="105"/>
                  </a:lnTo>
                  <a:lnTo>
                    <a:pt x="178" y="104"/>
                  </a:lnTo>
                  <a:lnTo>
                    <a:pt x="178" y="102"/>
                  </a:lnTo>
                  <a:lnTo>
                    <a:pt x="178" y="100"/>
                  </a:lnTo>
                  <a:lnTo>
                    <a:pt x="178" y="98"/>
                  </a:lnTo>
                  <a:lnTo>
                    <a:pt x="178" y="96"/>
                  </a:lnTo>
                  <a:lnTo>
                    <a:pt x="177" y="95"/>
                  </a:lnTo>
                  <a:lnTo>
                    <a:pt x="177" y="93"/>
                  </a:lnTo>
                  <a:lnTo>
                    <a:pt x="177" y="91"/>
                  </a:lnTo>
                  <a:lnTo>
                    <a:pt x="176" y="90"/>
                  </a:lnTo>
                  <a:lnTo>
                    <a:pt x="175" y="87"/>
                  </a:lnTo>
                  <a:lnTo>
                    <a:pt x="175" y="85"/>
                  </a:lnTo>
                  <a:lnTo>
                    <a:pt x="175" y="84"/>
                  </a:lnTo>
                  <a:lnTo>
                    <a:pt x="175" y="82"/>
                  </a:lnTo>
                  <a:lnTo>
                    <a:pt x="174" y="81"/>
                  </a:lnTo>
                  <a:lnTo>
                    <a:pt x="173" y="79"/>
                  </a:lnTo>
                  <a:lnTo>
                    <a:pt x="173" y="78"/>
                  </a:lnTo>
                  <a:lnTo>
                    <a:pt x="172" y="76"/>
                  </a:lnTo>
                  <a:lnTo>
                    <a:pt x="172" y="74"/>
                  </a:lnTo>
                  <a:lnTo>
                    <a:pt x="172" y="72"/>
                  </a:lnTo>
                  <a:lnTo>
                    <a:pt x="170" y="71"/>
                  </a:lnTo>
                  <a:lnTo>
                    <a:pt x="170" y="70"/>
                  </a:lnTo>
                  <a:lnTo>
                    <a:pt x="170" y="68"/>
                  </a:lnTo>
                  <a:lnTo>
                    <a:pt x="169" y="68"/>
                  </a:lnTo>
                  <a:lnTo>
                    <a:pt x="169" y="65"/>
                  </a:lnTo>
                  <a:lnTo>
                    <a:pt x="168" y="64"/>
                  </a:lnTo>
                  <a:lnTo>
                    <a:pt x="167" y="62"/>
                  </a:lnTo>
                  <a:lnTo>
                    <a:pt x="166" y="59"/>
                  </a:lnTo>
                  <a:lnTo>
                    <a:pt x="165" y="57"/>
                  </a:lnTo>
                  <a:lnTo>
                    <a:pt x="164" y="55"/>
                  </a:lnTo>
                  <a:lnTo>
                    <a:pt x="163" y="53"/>
                  </a:lnTo>
                  <a:lnTo>
                    <a:pt x="163" y="51"/>
                  </a:lnTo>
                  <a:lnTo>
                    <a:pt x="162" y="50"/>
                  </a:lnTo>
                  <a:lnTo>
                    <a:pt x="162" y="48"/>
                  </a:lnTo>
                  <a:lnTo>
                    <a:pt x="160" y="47"/>
                  </a:lnTo>
                  <a:lnTo>
                    <a:pt x="160" y="44"/>
                  </a:lnTo>
                  <a:lnTo>
                    <a:pt x="159" y="43"/>
                  </a:lnTo>
                  <a:lnTo>
                    <a:pt x="158" y="41"/>
                  </a:lnTo>
                  <a:lnTo>
                    <a:pt x="157" y="40"/>
                  </a:lnTo>
                  <a:lnTo>
                    <a:pt x="157" y="38"/>
                  </a:lnTo>
                  <a:lnTo>
                    <a:pt x="156" y="35"/>
                  </a:lnTo>
                  <a:lnTo>
                    <a:pt x="154" y="34"/>
                  </a:lnTo>
                  <a:lnTo>
                    <a:pt x="154" y="32"/>
                  </a:lnTo>
                  <a:lnTo>
                    <a:pt x="153" y="30"/>
                  </a:lnTo>
                  <a:lnTo>
                    <a:pt x="152" y="28"/>
                  </a:lnTo>
                  <a:lnTo>
                    <a:pt x="152" y="27"/>
                  </a:lnTo>
                  <a:lnTo>
                    <a:pt x="150" y="25"/>
                  </a:lnTo>
                  <a:lnTo>
                    <a:pt x="150" y="24"/>
                  </a:lnTo>
                  <a:lnTo>
                    <a:pt x="148" y="22"/>
                  </a:lnTo>
                  <a:lnTo>
                    <a:pt x="148" y="21"/>
                  </a:lnTo>
                  <a:lnTo>
                    <a:pt x="147" y="19"/>
                  </a:lnTo>
                  <a:lnTo>
                    <a:pt x="147" y="18"/>
                  </a:lnTo>
                  <a:lnTo>
                    <a:pt x="145" y="15"/>
                  </a:lnTo>
                  <a:lnTo>
                    <a:pt x="144" y="13"/>
                  </a:lnTo>
                  <a:lnTo>
                    <a:pt x="143" y="11"/>
                  </a:lnTo>
                  <a:lnTo>
                    <a:pt x="142" y="10"/>
                  </a:lnTo>
                  <a:lnTo>
                    <a:pt x="141" y="9"/>
                  </a:lnTo>
                  <a:lnTo>
                    <a:pt x="140" y="8"/>
                  </a:lnTo>
                  <a:lnTo>
                    <a:pt x="140" y="8"/>
                  </a:lnTo>
                  <a:lnTo>
                    <a:pt x="139" y="8"/>
                  </a:lnTo>
                  <a:lnTo>
                    <a:pt x="138" y="8"/>
                  </a:lnTo>
                  <a:lnTo>
                    <a:pt x="136" y="10"/>
                  </a:lnTo>
                  <a:lnTo>
                    <a:pt x="135" y="10"/>
                  </a:lnTo>
                  <a:lnTo>
                    <a:pt x="134" y="10"/>
                  </a:lnTo>
                  <a:lnTo>
                    <a:pt x="133" y="10"/>
                  </a:lnTo>
                  <a:lnTo>
                    <a:pt x="132" y="10"/>
                  </a:lnTo>
                  <a:lnTo>
                    <a:pt x="130" y="11"/>
                  </a:lnTo>
                  <a:lnTo>
                    <a:pt x="129" y="11"/>
                  </a:lnTo>
                  <a:lnTo>
                    <a:pt x="128" y="12"/>
                  </a:lnTo>
                  <a:lnTo>
                    <a:pt x="127" y="13"/>
                  </a:lnTo>
                  <a:lnTo>
                    <a:pt x="125" y="13"/>
                  </a:lnTo>
                  <a:lnTo>
                    <a:pt x="123" y="13"/>
                  </a:lnTo>
                  <a:lnTo>
                    <a:pt x="122" y="13"/>
                  </a:lnTo>
                  <a:lnTo>
                    <a:pt x="120" y="14"/>
                  </a:lnTo>
                  <a:lnTo>
                    <a:pt x="119" y="15"/>
                  </a:lnTo>
                  <a:lnTo>
                    <a:pt x="117" y="15"/>
                  </a:lnTo>
                  <a:lnTo>
                    <a:pt x="115" y="15"/>
                  </a:lnTo>
                  <a:lnTo>
                    <a:pt x="114" y="16"/>
                  </a:lnTo>
                  <a:lnTo>
                    <a:pt x="112" y="16"/>
                  </a:lnTo>
                  <a:lnTo>
                    <a:pt x="110" y="16"/>
                  </a:lnTo>
                  <a:lnTo>
                    <a:pt x="108" y="16"/>
                  </a:lnTo>
                  <a:lnTo>
                    <a:pt x="107" y="17"/>
                  </a:lnTo>
                  <a:lnTo>
                    <a:pt x="105" y="17"/>
                  </a:lnTo>
                  <a:lnTo>
                    <a:pt x="103" y="18"/>
                  </a:lnTo>
                  <a:lnTo>
                    <a:pt x="101" y="18"/>
                  </a:lnTo>
                  <a:lnTo>
                    <a:pt x="100" y="18"/>
                  </a:lnTo>
                  <a:lnTo>
                    <a:pt x="98" y="18"/>
                  </a:lnTo>
                  <a:lnTo>
                    <a:pt x="96" y="18"/>
                  </a:lnTo>
                  <a:lnTo>
                    <a:pt x="94" y="18"/>
                  </a:lnTo>
                  <a:lnTo>
                    <a:pt x="92" y="17"/>
                  </a:lnTo>
                  <a:lnTo>
                    <a:pt x="90" y="16"/>
                  </a:lnTo>
                  <a:lnTo>
                    <a:pt x="89" y="16"/>
                  </a:lnTo>
                  <a:lnTo>
                    <a:pt x="87" y="16"/>
                  </a:lnTo>
                  <a:lnTo>
                    <a:pt x="85" y="15"/>
                  </a:lnTo>
                  <a:lnTo>
                    <a:pt x="84" y="15"/>
                  </a:lnTo>
                  <a:lnTo>
                    <a:pt x="82" y="13"/>
                  </a:lnTo>
                  <a:lnTo>
                    <a:pt x="80" y="13"/>
                  </a:lnTo>
                  <a:lnTo>
                    <a:pt x="79" y="13"/>
                  </a:lnTo>
                  <a:lnTo>
                    <a:pt x="77" y="11"/>
                  </a:lnTo>
                  <a:lnTo>
                    <a:pt x="76" y="10"/>
                  </a:lnTo>
                  <a:lnTo>
                    <a:pt x="74" y="10"/>
                  </a:lnTo>
                  <a:lnTo>
                    <a:pt x="73" y="9"/>
                  </a:lnTo>
                  <a:lnTo>
                    <a:pt x="72" y="8"/>
                  </a:lnTo>
                  <a:lnTo>
                    <a:pt x="70" y="7"/>
                  </a:lnTo>
                  <a:lnTo>
                    <a:pt x="70" y="6"/>
                  </a:lnTo>
                  <a:lnTo>
                    <a:pt x="69" y="5"/>
                  </a:lnTo>
                  <a:lnTo>
                    <a:pt x="67" y="4"/>
                  </a:lnTo>
                  <a:lnTo>
                    <a:pt x="66" y="4"/>
                  </a:lnTo>
                  <a:lnTo>
                    <a:pt x="65" y="3"/>
                  </a:lnTo>
                  <a:lnTo>
                    <a:pt x="65" y="2"/>
                  </a:lnTo>
                  <a:lnTo>
                    <a:pt x="64" y="1"/>
                  </a:lnTo>
                  <a:lnTo>
                    <a:pt x="62" y="1"/>
                  </a:lnTo>
                  <a:lnTo>
                    <a:pt x="62" y="0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1" name="Freeform 9"/>
            <p:cNvSpPr>
              <a:spLocks/>
            </p:cNvSpPr>
            <p:nvPr/>
          </p:nvSpPr>
          <p:spPr bwMode="auto">
            <a:xfrm>
              <a:off x="4047059" y="5391051"/>
              <a:ext cx="227012" cy="935038"/>
            </a:xfrm>
            <a:custGeom>
              <a:avLst/>
              <a:gdLst/>
              <a:ahLst/>
              <a:cxnLst>
                <a:cxn ang="0">
                  <a:pos x="33" y="15"/>
                </a:cxn>
                <a:cxn ang="0">
                  <a:pos x="24" y="33"/>
                </a:cxn>
                <a:cxn ang="0">
                  <a:pos x="19" y="51"/>
                </a:cxn>
                <a:cxn ang="0">
                  <a:pos x="17" y="70"/>
                </a:cxn>
                <a:cxn ang="0">
                  <a:pos x="19" y="87"/>
                </a:cxn>
                <a:cxn ang="0">
                  <a:pos x="24" y="103"/>
                </a:cxn>
                <a:cxn ang="0">
                  <a:pos x="32" y="119"/>
                </a:cxn>
                <a:cxn ang="0">
                  <a:pos x="40" y="136"/>
                </a:cxn>
                <a:cxn ang="0">
                  <a:pos x="47" y="155"/>
                </a:cxn>
                <a:cxn ang="0">
                  <a:pos x="51" y="175"/>
                </a:cxn>
                <a:cxn ang="0">
                  <a:pos x="53" y="196"/>
                </a:cxn>
                <a:cxn ang="0">
                  <a:pos x="52" y="216"/>
                </a:cxn>
                <a:cxn ang="0">
                  <a:pos x="48" y="235"/>
                </a:cxn>
                <a:cxn ang="0">
                  <a:pos x="40" y="250"/>
                </a:cxn>
                <a:cxn ang="0">
                  <a:pos x="23" y="271"/>
                </a:cxn>
                <a:cxn ang="0">
                  <a:pos x="7" y="286"/>
                </a:cxn>
                <a:cxn ang="0">
                  <a:pos x="0" y="299"/>
                </a:cxn>
                <a:cxn ang="0">
                  <a:pos x="0" y="327"/>
                </a:cxn>
                <a:cxn ang="0">
                  <a:pos x="0" y="376"/>
                </a:cxn>
                <a:cxn ang="0">
                  <a:pos x="0" y="433"/>
                </a:cxn>
                <a:cxn ang="0">
                  <a:pos x="0" y="488"/>
                </a:cxn>
                <a:cxn ang="0">
                  <a:pos x="1" y="531"/>
                </a:cxn>
                <a:cxn ang="0">
                  <a:pos x="1" y="553"/>
                </a:cxn>
                <a:cxn ang="0">
                  <a:pos x="12" y="565"/>
                </a:cxn>
                <a:cxn ang="0">
                  <a:pos x="24" y="573"/>
                </a:cxn>
                <a:cxn ang="0">
                  <a:pos x="39" y="580"/>
                </a:cxn>
                <a:cxn ang="0">
                  <a:pos x="56" y="586"/>
                </a:cxn>
                <a:cxn ang="0">
                  <a:pos x="74" y="588"/>
                </a:cxn>
                <a:cxn ang="0">
                  <a:pos x="91" y="587"/>
                </a:cxn>
                <a:cxn ang="0">
                  <a:pos x="106" y="582"/>
                </a:cxn>
                <a:cxn ang="0">
                  <a:pos x="119" y="576"/>
                </a:cxn>
                <a:cxn ang="0">
                  <a:pos x="134" y="568"/>
                </a:cxn>
                <a:cxn ang="0">
                  <a:pos x="142" y="560"/>
                </a:cxn>
                <a:cxn ang="0">
                  <a:pos x="142" y="537"/>
                </a:cxn>
                <a:cxn ang="0">
                  <a:pos x="142" y="494"/>
                </a:cxn>
                <a:cxn ang="0">
                  <a:pos x="142" y="441"/>
                </a:cxn>
                <a:cxn ang="0">
                  <a:pos x="142" y="388"/>
                </a:cxn>
                <a:cxn ang="0">
                  <a:pos x="142" y="342"/>
                </a:cxn>
                <a:cxn ang="0">
                  <a:pos x="142" y="315"/>
                </a:cxn>
                <a:cxn ang="0">
                  <a:pos x="135" y="297"/>
                </a:cxn>
                <a:cxn ang="0">
                  <a:pos x="120" y="277"/>
                </a:cxn>
                <a:cxn ang="0">
                  <a:pos x="112" y="263"/>
                </a:cxn>
                <a:cxn ang="0">
                  <a:pos x="104" y="243"/>
                </a:cxn>
                <a:cxn ang="0">
                  <a:pos x="98" y="218"/>
                </a:cxn>
                <a:cxn ang="0">
                  <a:pos x="96" y="195"/>
                </a:cxn>
                <a:cxn ang="0">
                  <a:pos x="97" y="174"/>
                </a:cxn>
                <a:cxn ang="0">
                  <a:pos x="103" y="157"/>
                </a:cxn>
                <a:cxn ang="0">
                  <a:pos x="109" y="142"/>
                </a:cxn>
                <a:cxn ang="0">
                  <a:pos x="118" y="128"/>
                </a:cxn>
                <a:cxn ang="0">
                  <a:pos x="127" y="114"/>
                </a:cxn>
                <a:cxn ang="0">
                  <a:pos x="134" y="100"/>
                </a:cxn>
                <a:cxn ang="0">
                  <a:pos x="137" y="85"/>
                </a:cxn>
                <a:cxn ang="0">
                  <a:pos x="137" y="70"/>
                </a:cxn>
                <a:cxn ang="0">
                  <a:pos x="135" y="56"/>
                </a:cxn>
                <a:cxn ang="0">
                  <a:pos x="130" y="37"/>
                </a:cxn>
                <a:cxn ang="0">
                  <a:pos x="122" y="20"/>
                </a:cxn>
                <a:cxn ang="0">
                  <a:pos x="111" y="5"/>
                </a:cxn>
                <a:cxn ang="0">
                  <a:pos x="103" y="6"/>
                </a:cxn>
                <a:cxn ang="0">
                  <a:pos x="90" y="11"/>
                </a:cxn>
                <a:cxn ang="0">
                  <a:pos x="73" y="12"/>
                </a:cxn>
                <a:cxn ang="0">
                  <a:pos x="57" y="8"/>
                </a:cxn>
                <a:cxn ang="0">
                  <a:pos x="47" y="2"/>
                </a:cxn>
              </a:cxnLst>
              <a:rect l="0" t="0" r="r" b="b"/>
              <a:pathLst>
                <a:path w="143" h="589">
                  <a:moveTo>
                    <a:pt x="44" y="0"/>
                  </a:moveTo>
                  <a:lnTo>
                    <a:pt x="42" y="0"/>
                  </a:lnTo>
                  <a:lnTo>
                    <a:pt x="40" y="2"/>
                  </a:lnTo>
                  <a:lnTo>
                    <a:pt x="39" y="3"/>
                  </a:lnTo>
                  <a:lnTo>
                    <a:pt x="38" y="6"/>
                  </a:lnTo>
                  <a:lnTo>
                    <a:pt x="37" y="7"/>
                  </a:lnTo>
                  <a:lnTo>
                    <a:pt x="36" y="9"/>
                  </a:lnTo>
                  <a:lnTo>
                    <a:pt x="35" y="11"/>
                  </a:lnTo>
                  <a:lnTo>
                    <a:pt x="34" y="12"/>
                  </a:lnTo>
                  <a:lnTo>
                    <a:pt x="33" y="15"/>
                  </a:lnTo>
                  <a:lnTo>
                    <a:pt x="32" y="16"/>
                  </a:lnTo>
                  <a:lnTo>
                    <a:pt x="31" y="18"/>
                  </a:lnTo>
                  <a:lnTo>
                    <a:pt x="30" y="19"/>
                  </a:lnTo>
                  <a:lnTo>
                    <a:pt x="29" y="21"/>
                  </a:lnTo>
                  <a:lnTo>
                    <a:pt x="28" y="24"/>
                  </a:lnTo>
                  <a:lnTo>
                    <a:pt x="28" y="25"/>
                  </a:lnTo>
                  <a:lnTo>
                    <a:pt x="27" y="27"/>
                  </a:lnTo>
                  <a:lnTo>
                    <a:pt x="25" y="29"/>
                  </a:lnTo>
                  <a:lnTo>
                    <a:pt x="25" y="30"/>
                  </a:lnTo>
                  <a:lnTo>
                    <a:pt x="24" y="33"/>
                  </a:lnTo>
                  <a:lnTo>
                    <a:pt x="23" y="34"/>
                  </a:lnTo>
                  <a:lnTo>
                    <a:pt x="23" y="36"/>
                  </a:lnTo>
                  <a:lnTo>
                    <a:pt x="22" y="38"/>
                  </a:lnTo>
                  <a:lnTo>
                    <a:pt x="22" y="39"/>
                  </a:lnTo>
                  <a:lnTo>
                    <a:pt x="21" y="42"/>
                  </a:lnTo>
                  <a:lnTo>
                    <a:pt x="20" y="43"/>
                  </a:lnTo>
                  <a:lnTo>
                    <a:pt x="20" y="46"/>
                  </a:lnTo>
                  <a:lnTo>
                    <a:pt x="19" y="47"/>
                  </a:lnTo>
                  <a:lnTo>
                    <a:pt x="19" y="49"/>
                  </a:lnTo>
                  <a:lnTo>
                    <a:pt x="19" y="51"/>
                  </a:lnTo>
                  <a:lnTo>
                    <a:pt x="19" y="53"/>
                  </a:lnTo>
                  <a:lnTo>
                    <a:pt x="18" y="55"/>
                  </a:lnTo>
                  <a:lnTo>
                    <a:pt x="18" y="57"/>
                  </a:lnTo>
                  <a:lnTo>
                    <a:pt x="18" y="59"/>
                  </a:lnTo>
                  <a:lnTo>
                    <a:pt x="18" y="61"/>
                  </a:lnTo>
                  <a:lnTo>
                    <a:pt x="18" y="62"/>
                  </a:lnTo>
                  <a:lnTo>
                    <a:pt x="18" y="64"/>
                  </a:lnTo>
                  <a:lnTo>
                    <a:pt x="17" y="66"/>
                  </a:lnTo>
                  <a:lnTo>
                    <a:pt x="17" y="67"/>
                  </a:lnTo>
                  <a:lnTo>
                    <a:pt x="17" y="70"/>
                  </a:lnTo>
                  <a:lnTo>
                    <a:pt x="17" y="72"/>
                  </a:lnTo>
                  <a:lnTo>
                    <a:pt x="17" y="73"/>
                  </a:lnTo>
                  <a:lnTo>
                    <a:pt x="17" y="75"/>
                  </a:lnTo>
                  <a:lnTo>
                    <a:pt x="18" y="76"/>
                  </a:lnTo>
                  <a:lnTo>
                    <a:pt x="18" y="79"/>
                  </a:lnTo>
                  <a:lnTo>
                    <a:pt x="18" y="80"/>
                  </a:lnTo>
                  <a:lnTo>
                    <a:pt x="18" y="82"/>
                  </a:lnTo>
                  <a:lnTo>
                    <a:pt x="18" y="84"/>
                  </a:lnTo>
                  <a:lnTo>
                    <a:pt x="19" y="85"/>
                  </a:lnTo>
                  <a:lnTo>
                    <a:pt x="19" y="87"/>
                  </a:lnTo>
                  <a:lnTo>
                    <a:pt x="19" y="88"/>
                  </a:lnTo>
                  <a:lnTo>
                    <a:pt x="19" y="91"/>
                  </a:lnTo>
                  <a:lnTo>
                    <a:pt x="20" y="92"/>
                  </a:lnTo>
                  <a:lnTo>
                    <a:pt x="20" y="94"/>
                  </a:lnTo>
                  <a:lnTo>
                    <a:pt x="21" y="95"/>
                  </a:lnTo>
                  <a:lnTo>
                    <a:pt x="22" y="98"/>
                  </a:lnTo>
                  <a:lnTo>
                    <a:pt x="22" y="99"/>
                  </a:lnTo>
                  <a:lnTo>
                    <a:pt x="23" y="100"/>
                  </a:lnTo>
                  <a:lnTo>
                    <a:pt x="23" y="102"/>
                  </a:lnTo>
                  <a:lnTo>
                    <a:pt x="24" y="103"/>
                  </a:lnTo>
                  <a:lnTo>
                    <a:pt x="25" y="105"/>
                  </a:lnTo>
                  <a:lnTo>
                    <a:pt x="25" y="107"/>
                  </a:lnTo>
                  <a:lnTo>
                    <a:pt x="27" y="108"/>
                  </a:lnTo>
                  <a:lnTo>
                    <a:pt x="28" y="110"/>
                  </a:lnTo>
                  <a:lnTo>
                    <a:pt x="29" y="111"/>
                  </a:lnTo>
                  <a:lnTo>
                    <a:pt x="29" y="113"/>
                  </a:lnTo>
                  <a:lnTo>
                    <a:pt x="30" y="114"/>
                  </a:lnTo>
                  <a:lnTo>
                    <a:pt x="31" y="116"/>
                  </a:lnTo>
                  <a:lnTo>
                    <a:pt x="32" y="117"/>
                  </a:lnTo>
                  <a:lnTo>
                    <a:pt x="32" y="119"/>
                  </a:lnTo>
                  <a:lnTo>
                    <a:pt x="33" y="120"/>
                  </a:lnTo>
                  <a:lnTo>
                    <a:pt x="34" y="122"/>
                  </a:lnTo>
                  <a:lnTo>
                    <a:pt x="35" y="123"/>
                  </a:lnTo>
                  <a:lnTo>
                    <a:pt x="35" y="125"/>
                  </a:lnTo>
                  <a:lnTo>
                    <a:pt x="37" y="127"/>
                  </a:lnTo>
                  <a:lnTo>
                    <a:pt x="37" y="128"/>
                  </a:lnTo>
                  <a:lnTo>
                    <a:pt x="38" y="131"/>
                  </a:lnTo>
                  <a:lnTo>
                    <a:pt x="39" y="132"/>
                  </a:lnTo>
                  <a:lnTo>
                    <a:pt x="39" y="134"/>
                  </a:lnTo>
                  <a:lnTo>
                    <a:pt x="40" y="136"/>
                  </a:lnTo>
                  <a:lnTo>
                    <a:pt x="41" y="137"/>
                  </a:lnTo>
                  <a:lnTo>
                    <a:pt x="42" y="140"/>
                  </a:lnTo>
                  <a:lnTo>
                    <a:pt x="42" y="141"/>
                  </a:lnTo>
                  <a:lnTo>
                    <a:pt x="43" y="144"/>
                  </a:lnTo>
                  <a:lnTo>
                    <a:pt x="44" y="145"/>
                  </a:lnTo>
                  <a:lnTo>
                    <a:pt x="44" y="147"/>
                  </a:lnTo>
                  <a:lnTo>
                    <a:pt x="45" y="150"/>
                  </a:lnTo>
                  <a:lnTo>
                    <a:pt x="45" y="150"/>
                  </a:lnTo>
                  <a:lnTo>
                    <a:pt x="46" y="153"/>
                  </a:lnTo>
                  <a:lnTo>
                    <a:pt x="47" y="155"/>
                  </a:lnTo>
                  <a:lnTo>
                    <a:pt x="47" y="156"/>
                  </a:lnTo>
                  <a:lnTo>
                    <a:pt x="48" y="159"/>
                  </a:lnTo>
                  <a:lnTo>
                    <a:pt x="48" y="161"/>
                  </a:lnTo>
                  <a:lnTo>
                    <a:pt x="49" y="163"/>
                  </a:lnTo>
                  <a:lnTo>
                    <a:pt x="49" y="165"/>
                  </a:lnTo>
                  <a:lnTo>
                    <a:pt x="50" y="168"/>
                  </a:lnTo>
                  <a:lnTo>
                    <a:pt x="50" y="169"/>
                  </a:lnTo>
                  <a:lnTo>
                    <a:pt x="50" y="171"/>
                  </a:lnTo>
                  <a:lnTo>
                    <a:pt x="51" y="174"/>
                  </a:lnTo>
                  <a:lnTo>
                    <a:pt x="51" y="175"/>
                  </a:lnTo>
                  <a:lnTo>
                    <a:pt x="52" y="177"/>
                  </a:lnTo>
                  <a:lnTo>
                    <a:pt x="52" y="180"/>
                  </a:lnTo>
                  <a:lnTo>
                    <a:pt x="52" y="182"/>
                  </a:lnTo>
                  <a:lnTo>
                    <a:pt x="52" y="184"/>
                  </a:lnTo>
                  <a:lnTo>
                    <a:pt x="52" y="186"/>
                  </a:lnTo>
                  <a:lnTo>
                    <a:pt x="53" y="188"/>
                  </a:lnTo>
                  <a:lnTo>
                    <a:pt x="53" y="190"/>
                  </a:lnTo>
                  <a:lnTo>
                    <a:pt x="53" y="192"/>
                  </a:lnTo>
                  <a:lnTo>
                    <a:pt x="53" y="194"/>
                  </a:lnTo>
                  <a:lnTo>
                    <a:pt x="53" y="196"/>
                  </a:lnTo>
                  <a:lnTo>
                    <a:pt x="53" y="199"/>
                  </a:lnTo>
                  <a:lnTo>
                    <a:pt x="53" y="201"/>
                  </a:lnTo>
                  <a:lnTo>
                    <a:pt x="54" y="203"/>
                  </a:lnTo>
                  <a:lnTo>
                    <a:pt x="53" y="205"/>
                  </a:lnTo>
                  <a:lnTo>
                    <a:pt x="53" y="206"/>
                  </a:lnTo>
                  <a:lnTo>
                    <a:pt x="53" y="209"/>
                  </a:lnTo>
                  <a:lnTo>
                    <a:pt x="53" y="211"/>
                  </a:lnTo>
                  <a:lnTo>
                    <a:pt x="52" y="212"/>
                  </a:lnTo>
                  <a:lnTo>
                    <a:pt x="52" y="214"/>
                  </a:lnTo>
                  <a:lnTo>
                    <a:pt x="52" y="216"/>
                  </a:lnTo>
                  <a:lnTo>
                    <a:pt x="52" y="218"/>
                  </a:lnTo>
                  <a:lnTo>
                    <a:pt x="52" y="220"/>
                  </a:lnTo>
                  <a:lnTo>
                    <a:pt x="51" y="222"/>
                  </a:lnTo>
                  <a:lnTo>
                    <a:pt x="51" y="224"/>
                  </a:lnTo>
                  <a:lnTo>
                    <a:pt x="50" y="226"/>
                  </a:lnTo>
                  <a:lnTo>
                    <a:pt x="50" y="227"/>
                  </a:lnTo>
                  <a:lnTo>
                    <a:pt x="49" y="229"/>
                  </a:lnTo>
                  <a:lnTo>
                    <a:pt x="49" y="232"/>
                  </a:lnTo>
                  <a:lnTo>
                    <a:pt x="49" y="233"/>
                  </a:lnTo>
                  <a:lnTo>
                    <a:pt x="48" y="235"/>
                  </a:lnTo>
                  <a:lnTo>
                    <a:pt x="47" y="236"/>
                  </a:lnTo>
                  <a:lnTo>
                    <a:pt x="46" y="239"/>
                  </a:lnTo>
                  <a:lnTo>
                    <a:pt x="45" y="240"/>
                  </a:lnTo>
                  <a:lnTo>
                    <a:pt x="45" y="241"/>
                  </a:lnTo>
                  <a:lnTo>
                    <a:pt x="44" y="243"/>
                  </a:lnTo>
                  <a:lnTo>
                    <a:pt x="43" y="245"/>
                  </a:lnTo>
                  <a:lnTo>
                    <a:pt x="42" y="246"/>
                  </a:lnTo>
                  <a:lnTo>
                    <a:pt x="42" y="247"/>
                  </a:lnTo>
                  <a:lnTo>
                    <a:pt x="40" y="249"/>
                  </a:lnTo>
                  <a:lnTo>
                    <a:pt x="40" y="250"/>
                  </a:lnTo>
                  <a:lnTo>
                    <a:pt x="39" y="251"/>
                  </a:lnTo>
                  <a:lnTo>
                    <a:pt x="37" y="254"/>
                  </a:lnTo>
                  <a:lnTo>
                    <a:pt x="36" y="257"/>
                  </a:lnTo>
                  <a:lnTo>
                    <a:pt x="34" y="259"/>
                  </a:lnTo>
                  <a:lnTo>
                    <a:pt x="32" y="260"/>
                  </a:lnTo>
                  <a:lnTo>
                    <a:pt x="30" y="263"/>
                  </a:lnTo>
                  <a:lnTo>
                    <a:pt x="29" y="266"/>
                  </a:lnTo>
                  <a:lnTo>
                    <a:pt x="27" y="267"/>
                  </a:lnTo>
                  <a:lnTo>
                    <a:pt x="25" y="269"/>
                  </a:lnTo>
                  <a:lnTo>
                    <a:pt x="23" y="271"/>
                  </a:lnTo>
                  <a:lnTo>
                    <a:pt x="22" y="273"/>
                  </a:lnTo>
                  <a:lnTo>
                    <a:pt x="19" y="274"/>
                  </a:lnTo>
                  <a:lnTo>
                    <a:pt x="18" y="275"/>
                  </a:lnTo>
                  <a:lnTo>
                    <a:pt x="16" y="277"/>
                  </a:lnTo>
                  <a:lnTo>
                    <a:pt x="14" y="278"/>
                  </a:lnTo>
                  <a:lnTo>
                    <a:pt x="13" y="280"/>
                  </a:lnTo>
                  <a:lnTo>
                    <a:pt x="11" y="281"/>
                  </a:lnTo>
                  <a:lnTo>
                    <a:pt x="9" y="283"/>
                  </a:lnTo>
                  <a:lnTo>
                    <a:pt x="8" y="285"/>
                  </a:lnTo>
                  <a:lnTo>
                    <a:pt x="7" y="286"/>
                  </a:lnTo>
                  <a:lnTo>
                    <a:pt x="5" y="287"/>
                  </a:lnTo>
                  <a:lnTo>
                    <a:pt x="4" y="288"/>
                  </a:lnTo>
                  <a:lnTo>
                    <a:pt x="4" y="290"/>
                  </a:lnTo>
                  <a:lnTo>
                    <a:pt x="3" y="291"/>
                  </a:lnTo>
                  <a:lnTo>
                    <a:pt x="3" y="293"/>
                  </a:lnTo>
                  <a:lnTo>
                    <a:pt x="2" y="294"/>
                  </a:lnTo>
                  <a:lnTo>
                    <a:pt x="1" y="295"/>
                  </a:lnTo>
                  <a:lnTo>
                    <a:pt x="1" y="296"/>
                  </a:lnTo>
                  <a:lnTo>
                    <a:pt x="1" y="297"/>
                  </a:lnTo>
                  <a:lnTo>
                    <a:pt x="0" y="299"/>
                  </a:lnTo>
                  <a:lnTo>
                    <a:pt x="0" y="300"/>
                  </a:lnTo>
                  <a:lnTo>
                    <a:pt x="0" y="303"/>
                  </a:lnTo>
                  <a:lnTo>
                    <a:pt x="0" y="305"/>
                  </a:lnTo>
                  <a:lnTo>
                    <a:pt x="0" y="307"/>
                  </a:lnTo>
                  <a:lnTo>
                    <a:pt x="0" y="311"/>
                  </a:lnTo>
                  <a:lnTo>
                    <a:pt x="0" y="313"/>
                  </a:lnTo>
                  <a:lnTo>
                    <a:pt x="0" y="317"/>
                  </a:lnTo>
                  <a:lnTo>
                    <a:pt x="0" y="320"/>
                  </a:lnTo>
                  <a:lnTo>
                    <a:pt x="0" y="324"/>
                  </a:lnTo>
                  <a:lnTo>
                    <a:pt x="0" y="327"/>
                  </a:lnTo>
                  <a:lnTo>
                    <a:pt x="0" y="332"/>
                  </a:lnTo>
                  <a:lnTo>
                    <a:pt x="0" y="336"/>
                  </a:lnTo>
                  <a:lnTo>
                    <a:pt x="0" y="341"/>
                  </a:lnTo>
                  <a:lnTo>
                    <a:pt x="0" y="346"/>
                  </a:lnTo>
                  <a:lnTo>
                    <a:pt x="0" y="350"/>
                  </a:lnTo>
                  <a:lnTo>
                    <a:pt x="0" y="355"/>
                  </a:lnTo>
                  <a:lnTo>
                    <a:pt x="0" y="361"/>
                  </a:lnTo>
                  <a:lnTo>
                    <a:pt x="0" y="364"/>
                  </a:lnTo>
                  <a:lnTo>
                    <a:pt x="0" y="370"/>
                  </a:lnTo>
                  <a:lnTo>
                    <a:pt x="0" y="376"/>
                  </a:lnTo>
                  <a:lnTo>
                    <a:pt x="0" y="382"/>
                  </a:lnTo>
                  <a:lnTo>
                    <a:pt x="0" y="387"/>
                  </a:lnTo>
                  <a:lnTo>
                    <a:pt x="0" y="392"/>
                  </a:lnTo>
                  <a:lnTo>
                    <a:pt x="0" y="398"/>
                  </a:lnTo>
                  <a:lnTo>
                    <a:pt x="0" y="404"/>
                  </a:lnTo>
                  <a:lnTo>
                    <a:pt x="0" y="410"/>
                  </a:lnTo>
                  <a:lnTo>
                    <a:pt x="0" y="416"/>
                  </a:lnTo>
                  <a:lnTo>
                    <a:pt x="0" y="421"/>
                  </a:lnTo>
                  <a:lnTo>
                    <a:pt x="0" y="427"/>
                  </a:lnTo>
                  <a:lnTo>
                    <a:pt x="0" y="433"/>
                  </a:lnTo>
                  <a:lnTo>
                    <a:pt x="0" y="439"/>
                  </a:lnTo>
                  <a:lnTo>
                    <a:pt x="0" y="444"/>
                  </a:lnTo>
                  <a:lnTo>
                    <a:pt x="0" y="450"/>
                  </a:lnTo>
                  <a:lnTo>
                    <a:pt x="0" y="456"/>
                  </a:lnTo>
                  <a:lnTo>
                    <a:pt x="0" y="461"/>
                  </a:lnTo>
                  <a:lnTo>
                    <a:pt x="0" y="467"/>
                  </a:lnTo>
                  <a:lnTo>
                    <a:pt x="0" y="473"/>
                  </a:lnTo>
                  <a:lnTo>
                    <a:pt x="0" y="478"/>
                  </a:lnTo>
                  <a:lnTo>
                    <a:pt x="0" y="483"/>
                  </a:lnTo>
                  <a:lnTo>
                    <a:pt x="0" y="488"/>
                  </a:lnTo>
                  <a:lnTo>
                    <a:pt x="0" y="493"/>
                  </a:lnTo>
                  <a:lnTo>
                    <a:pt x="0" y="498"/>
                  </a:lnTo>
                  <a:lnTo>
                    <a:pt x="0" y="502"/>
                  </a:lnTo>
                  <a:lnTo>
                    <a:pt x="0" y="508"/>
                  </a:lnTo>
                  <a:lnTo>
                    <a:pt x="1" y="511"/>
                  </a:lnTo>
                  <a:lnTo>
                    <a:pt x="1" y="516"/>
                  </a:lnTo>
                  <a:lnTo>
                    <a:pt x="1" y="520"/>
                  </a:lnTo>
                  <a:lnTo>
                    <a:pt x="1" y="524"/>
                  </a:lnTo>
                  <a:lnTo>
                    <a:pt x="1" y="528"/>
                  </a:lnTo>
                  <a:lnTo>
                    <a:pt x="1" y="531"/>
                  </a:lnTo>
                  <a:lnTo>
                    <a:pt x="1" y="534"/>
                  </a:lnTo>
                  <a:lnTo>
                    <a:pt x="1" y="537"/>
                  </a:lnTo>
                  <a:lnTo>
                    <a:pt x="1" y="541"/>
                  </a:lnTo>
                  <a:lnTo>
                    <a:pt x="1" y="542"/>
                  </a:lnTo>
                  <a:lnTo>
                    <a:pt x="1" y="545"/>
                  </a:lnTo>
                  <a:lnTo>
                    <a:pt x="1" y="547"/>
                  </a:lnTo>
                  <a:lnTo>
                    <a:pt x="1" y="548"/>
                  </a:lnTo>
                  <a:lnTo>
                    <a:pt x="1" y="550"/>
                  </a:lnTo>
                  <a:lnTo>
                    <a:pt x="1" y="551"/>
                  </a:lnTo>
                  <a:lnTo>
                    <a:pt x="1" y="553"/>
                  </a:lnTo>
                  <a:lnTo>
                    <a:pt x="1" y="553"/>
                  </a:lnTo>
                  <a:lnTo>
                    <a:pt x="2" y="554"/>
                  </a:lnTo>
                  <a:lnTo>
                    <a:pt x="3" y="556"/>
                  </a:lnTo>
                  <a:lnTo>
                    <a:pt x="4" y="557"/>
                  </a:lnTo>
                  <a:lnTo>
                    <a:pt x="5" y="558"/>
                  </a:lnTo>
                  <a:lnTo>
                    <a:pt x="6" y="560"/>
                  </a:lnTo>
                  <a:lnTo>
                    <a:pt x="8" y="561"/>
                  </a:lnTo>
                  <a:lnTo>
                    <a:pt x="10" y="563"/>
                  </a:lnTo>
                  <a:lnTo>
                    <a:pt x="12" y="564"/>
                  </a:lnTo>
                  <a:lnTo>
                    <a:pt x="12" y="565"/>
                  </a:lnTo>
                  <a:lnTo>
                    <a:pt x="14" y="566"/>
                  </a:lnTo>
                  <a:lnTo>
                    <a:pt x="15" y="566"/>
                  </a:lnTo>
                  <a:lnTo>
                    <a:pt x="16" y="567"/>
                  </a:lnTo>
                  <a:lnTo>
                    <a:pt x="17" y="569"/>
                  </a:lnTo>
                  <a:lnTo>
                    <a:pt x="18" y="569"/>
                  </a:lnTo>
                  <a:lnTo>
                    <a:pt x="19" y="569"/>
                  </a:lnTo>
                  <a:lnTo>
                    <a:pt x="20" y="570"/>
                  </a:lnTo>
                  <a:lnTo>
                    <a:pt x="22" y="571"/>
                  </a:lnTo>
                  <a:lnTo>
                    <a:pt x="23" y="572"/>
                  </a:lnTo>
                  <a:lnTo>
                    <a:pt x="24" y="573"/>
                  </a:lnTo>
                  <a:lnTo>
                    <a:pt x="26" y="574"/>
                  </a:lnTo>
                  <a:lnTo>
                    <a:pt x="28" y="575"/>
                  </a:lnTo>
                  <a:lnTo>
                    <a:pt x="29" y="576"/>
                  </a:lnTo>
                  <a:lnTo>
                    <a:pt x="30" y="576"/>
                  </a:lnTo>
                  <a:lnTo>
                    <a:pt x="32" y="577"/>
                  </a:lnTo>
                  <a:lnTo>
                    <a:pt x="33" y="578"/>
                  </a:lnTo>
                  <a:lnTo>
                    <a:pt x="35" y="579"/>
                  </a:lnTo>
                  <a:lnTo>
                    <a:pt x="37" y="579"/>
                  </a:lnTo>
                  <a:lnTo>
                    <a:pt x="38" y="580"/>
                  </a:lnTo>
                  <a:lnTo>
                    <a:pt x="39" y="580"/>
                  </a:lnTo>
                  <a:lnTo>
                    <a:pt x="41" y="582"/>
                  </a:lnTo>
                  <a:lnTo>
                    <a:pt x="43" y="582"/>
                  </a:lnTo>
                  <a:lnTo>
                    <a:pt x="44" y="582"/>
                  </a:lnTo>
                  <a:lnTo>
                    <a:pt x="46" y="583"/>
                  </a:lnTo>
                  <a:lnTo>
                    <a:pt x="48" y="584"/>
                  </a:lnTo>
                  <a:lnTo>
                    <a:pt x="49" y="584"/>
                  </a:lnTo>
                  <a:lnTo>
                    <a:pt x="51" y="585"/>
                  </a:lnTo>
                  <a:lnTo>
                    <a:pt x="53" y="585"/>
                  </a:lnTo>
                  <a:lnTo>
                    <a:pt x="54" y="585"/>
                  </a:lnTo>
                  <a:lnTo>
                    <a:pt x="56" y="586"/>
                  </a:lnTo>
                  <a:lnTo>
                    <a:pt x="58" y="587"/>
                  </a:lnTo>
                  <a:lnTo>
                    <a:pt x="59" y="587"/>
                  </a:lnTo>
                  <a:lnTo>
                    <a:pt x="61" y="588"/>
                  </a:lnTo>
                  <a:lnTo>
                    <a:pt x="63" y="588"/>
                  </a:lnTo>
                  <a:lnTo>
                    <a:pt x="65" y="588"/>
                  </a:lnTo>
                  <a:lnTo>
                    <a:pt x="67" y="588"/>
                  </a:lnTo>
                  <a:lnTo>
                    <a:pt x="68" y="588"/>
                  </a:lnTo>
                  <a:lnTo>
                    <a:pt x="70" y="588"/>
                  </a:lnTo>
                  <a:lnTo>
                    <a:pt x="72" y="588"/>
                  </a:lnTo>
                  <a:lnTo>
                    <a:pt x="74" y="588"/>
                  </a:lnTo>
                  <a:lnTo>
                    <a:pt x="75" y="588"/>
                  </a:lnTo>
                  <a:lnTo>
                    <a:pt x="77" y="588"/>
                  </a:lnTo>
                  <a:lnTo>
                    <a:pt x="79" y="589"/>
                  </a:lnTo>
                  <a:lnTo>
                    <a:pt x="81" y="588"/>
                  </a:lnTo>
                  <a:lnTo>
                    <a:pt x="82" y="588"/>
                  </a:lnTo>
                  <a:lnTo>
                    <a:pt x="84" y="588"/>
                  </a:lnTo>
                  <a:lnTo>
                    <a:pt x="86" y="588"/>
                  </a:lnTo>
                  <a:lnTo>
                    <a:pt x="88" y="588"/>
                  </a:lnTo>
                  <a:lnTo>
                    <a:pt x="89" y="588"/>
                  </a:lnTo>
                  <a:lnTo>
                    <a:pt x="91" y="587"/>
                  </a:lnTo>
                  <a:lnTo>
                    <a:pt x="92" y="587"/>
                  </a:lnTo>
                  <a:lnTo>
                    <a:pt x="94" y="586"/>
                  </a:lnTo>
                  <a:lnTo>
                    <a:pt x="95" y="585"/>
                  </a:lnTo>
                  <a:lnTo>
                    <a:pt x="97" y="585"/>
                  </a:lnTo>
                  <a:lnTo>
                    <a:pt x="99" y="585"/>
                  </a:lnTo>
                  <a:lnTo>
                    <a:pt x="100" y="585"/>
                  </a:lnTo>
                  <a:lnTo>
                    <a:pt x="102" y="584"/>
                  </a:lnTo>
                  <a:lnTo>
                    <a:pt x="103" y="584"/>
                  </a:lnTo>
                  <a:lnTo>
                    <a:pt x="104" y="584"/>
                  </a:lnTo>
                  <a:lnTo>
                    <a:pt x="106" y="582"/>
                  </a:lnTo>
                  <a:lnTo>
                    <a:pt x="107" y="582"/>
                  </a:lnTo>
                  <a:lnTo>
                    <a:pt x="108" y="582"/>
                  </a:lnTo>
                  <a:lnTo>
                    <a:pt x="110" y="581"/>
                  </a:lnTo>
                  <a:lnTo>
                    <a:pt x="111" y="580"/>
                  </a:lnTo>
                  <a:lnTo>
                    <a:pt x="113" y="580"/>
                  </a:lnTo>
                  <a:lnTo>
                    <a:pt x="114" y="579"/>
                  </a:lnTo>
                  <a:lnTo>
                    <a:pt x="115" y="579"/>
                  </a:lnTo>
                  <a:lnTo>
                    <a:pt x="117" y="578"/>
                  </a:lnTo>
                  <a:lnTo>
                    <a:pt x="118" y="578"/>
                  </a:lnTo>
                  <a:lnTo>
                    <a:pt x="119" y="576"/>
                  </a:lnTo>
                  <a:lnTo>
                    <a:pt x="120" y="576"/>
                  </a:lnTo>
                  <a:lnTo>
                    <a:pt x="122" y="576"/>
                  </a:lnTo>
                  <a:lnTo>
                    <a:pt x="123" y="575"/>
                  </a:lnTo>
                  <a:lnTo>
                    <a:pt x="123" y="575"/>
                  </a:lnTo>
                  <a:lnTo>
                    <a:pt x="125" y="574"/>
                  </a:lnTo>
                  <a:lnTo>
                    <a:pt x="127" y="573"/>
                  </a:lnTo>
                  <a:lnTo>
                    <a:pt x="128" y="571"/>
                  </a:lnTo>
                  <a:lnTo>
                    <a:pt x="130" y="570"/>
                  </a:lnTo>
                  <a:lnTo>
                    <a:pt x="132" y="569"/>
                  </a:lnTo>
                  <a:lnTo>
                    <a:pt x="134" y="568"/>
                  </a:lnTo>
                  <a:lnTo>
                    <a:pt x="135" y="567"/>
                  </a:lnTo>
                  <a:lnTo>
                    <a:pt x="136" y="566"/>
                  </a:lnTo>
                  <a:lnTo>
                    <a:pt x="138" y="565"/>
                  </a:lnTo>
                  <a:lnTo>
                    <a:pt x="138" y="564"/>
                  </a:lnTo>
                  <a:lnTo>
                    <a:pt x="140" y="563"/>
                  </a:lnTo>
                  <a:lnTo>
                    <a:pt x="140" y="563"/>
                  </a:lnTo>
                  <a:lnTo>
                    <a:pt x="141" y="562"/>
                  </a:lnTo>
                  <a:lnTo>
                    <a:pt x="142" y="561"/>
                  </a:lnTo>
                  <a:lnTo>
                    <a:pt x="142" y="561"/>
                  </a:lnTo>
                  <a:lnTo>
                    <a:pt x="142" y="560"/>
                  </a:lnTo>
                  <a:lnTo>
                    <a:pt x="142" y="558"/>
                  </a:lnTo>
                  <a:lnTo>
                    <a:pt x="142" y="557"/>
                  </a:lnTo>
                  <a:lnTo>
                    <a:pt x="142" y="556"/>
                  </a:lnTo>
                  <a:lnTo>
                    <a:pt x="142" y="554"/>
                  </a:lnTo>
                  <a:lnTo>
                    <a:pt x="142" y="551"/>
                  </a:lnTo>
                  <a:lnTo>
                    <a:pt x="142" y="548"/>
                  </a:lnTo>
                  <a:lnTo>
                    <a:pt x="142" y="546"/>
                  </a:lnTo>
                  <a:lnTo>
                    <a:pt x="142" y="543"/>
                  </a:lnTo>
                  <a:lnTo>
                    <a:pt x="142" y="540"/>
                  </a:lnTo>
                  <a:lnTo>
                    <a:pt x="142" y="537"/>
                  </a:lnTo>
                  <a:lnTo>
                    <a:pt x="142" y="533"/>
                  </a:lnTo>
                  <a:lnTo>
                    <a:pt x="142" y="530"/>
                  </a:lnTo>
                  <a:lnTo>
                    <a:pt x="142" y="526"/>
                  </a:lnTo>
                  <a:lnTo>
                    <a:pt x="142" y="521"/>
                  </a:lnTo>
                  <a:lnTo>
                    <a:pt x="142" y="517"/>
                  </a:lnTo>
                  <a:lnTo>
                    <a:pt x="142" y="513"/>
                  </a:lnTo>
                  <a:lnTo>
                    <a:pt x="142" y="508"/>
                  </a:lnTo>
                  <a:lnTo>
                    <a:pt x="142" y="504"/>
                  </a:lnTo>
                  <a:lnTo>
                    <a:pt x="142" y="499"/>
                  </a:lnTo>
                  <a:lnTo>
                    <a:pt x="142" y="494"/>
                  </a:lnTo>
                  <a:lnTo>
                    <a:pt x="142" y="489"/>
                  </a:lnTo>
                  <a:lnTo>
                    <a:pt x="142" y="484"/>
                  </a:lnTo>
                  <a:lnTo>
                    <a:pt x="142" y="478"/>
                  </a:lnTo>
                  <a:lnTo>
                    <a:pt x="142" y="473"/>
                  </a:lnTo>
                  <a:lnTo>
                    <a:pt x="142" y="468"/>
                  </a:lnTo>
                  <a:lnTo>
                    <a:pt x="142" y="463"/>
                  </a:lnTo>
                  <a:lnTo>
                    <a:pt x="142" y="458"/>
                  </a:lnTo>
                  <a:lnTo>
                    <a:pt x="142" y="453"/>
                  </a:lnTo>
                  <a:lnTo>
                    <a:pt x="143" y="447"/>
                  </a:lnTo>
                  <a:lnTo>
                    <a:pt x="142" y="441"/>
                  </a:lnTo>
                  <a:lnTo>
                    <a:pt x="142" y="436"/>
                  </a:lnTo>
                  <a:lnTo>
                    <a:pt x="142" y="430"/>
                  </a:lnTo>
                  <a:lnTo>
                    <a:pt x="142" y="425"/>
                  </a:lnTo>
                  <a:lnTo>
                    <a:pt x="142" y="419"/>
                  </a:lnTo>
                  <a:lnTo>
                    <a:pt x="142" y="413"/>
                  </a:lnTo>
                  <a:lnTo>
                    <a:pt x="142" y="408"/>
                  </a:lnTo>
                  <a:lnTo>
                    <a:pt x="142" y="403"/>
                  </a:lnTo>
                  <a:lnTo>
                    <a:pt x="142" y="398"/>
                  </a:lnTo>
                  <a:lnTo>
                    <a:pt x="142" y="392"/>
                  </a:lnTo>
                  <a:lnTo>
                    <a:pt x="142" y="388"/>
                  </a:lnTo>
                  <a:lnTo>
                    <a:pt x="142" y="383"/>
                  </a:lnTo>
                  <a:lnTo>
                    <a:pt x="142" y="377"/>
                  </a:lnTo>
                  <a:lnTo>
                    <a:pt x="142" y="372"/>
                  </a:lnTo>
                  <a:lnTo>
                    <a:pt x="142" y="367"/>
                  </a:lnTo>
                  <a:lnTo>
                    <a:pt x="142" y="363"/>
                  </a:lnTo>
                  <a:lnTo>
                    <a:pt x="142" y="359"/>
                  </a:lnTo>
                  <a:lnTo>
                    <a:pt x="142" y="355"/>
                  </a:lnTo>
                  <a:lnTo>
                    <a:pt x="142" y="350"/>
                  </a:lnTo>
                  <a:lnTo>
                    <a:pt x="142" y="346"/>
                  </a:lnTo>
                  <a:lnTo>
                    <a:pt x="142" y="342"/>
                  </a:lnTo>
                  <a:lnTo>
                    <a:pt x="142" y="339"/>
                  </a:lnTo>
                  <a:lnTo>
                    <a:pt x="142" y="335"/>
                  </a:lnTo>
                  <a:lnTo>
                    <a:pt x="142" y="333"/>
                  </a:lnTo>
                  <a:lnTo>
                    <a:pt x="142" y="329"/>
                  </a:lnTo>
                  <a:lnTo>
                    <a:pt x="142" y="327"/>
                  </a:lnTo>
                  <a:lnTo>
                    <a:pt x="142" y="324"/>
                  </a:lnTo>
                  <a:lnTo>
                    <a:pt x="142" y="321"/>
                  </a:lnTo>
                  <a:lnTo>
                    <a:pt x="142" y="319"/>
                  </a:lnTo>
                  <a:lnTo>
                    <a:pt x="142" y="318"/>
                  </a:lnTo>
                  <a:lnTo>
                    <a:pt x="142" y="315"/>
                  </a:lnTo>
                  <a:lnTo>
                    <a:pt x="142" y="315"/>
                  </a:lnTo>
                  <a:lnTo>
                    <a:pt x="142" y="312"/>
                  </a:lnTo>
                  <a:lnTo>
                    <a:pt x="141" y="311"/>
                  </a:lnTo>
                  <a:lnTo>
                    <a:pt x="141" y="308"/>
                  </a:lnTo>
                  <a:lnTo>
                    <a:pt x="140" y="306"/>
                  </a:lnTo>
                  <a:lnTo>
                    <a:pt x="139" y="305"/>
                  </a:lnTo>
                  <a:lnTo>
                    <a:pt x="138" y="303"/>
                  </a:lnTo>
                  <a:lnTo>
                    <a:pt x="137" y="300"/>
                  </a:lnTo>
                  <a:lnTo>
                    <a:pt x="137" y="299"/>
                  </a:lnTo>
                  <a:lnTo>
                    <a:pt x="135" y="297"/>
                  </a:lnTo>
                  <a:lnTo>
                    <a:pt x="134" y="295"/>
                  </a:lnTo>
                  <a:lnTo>
                    <a:pt x="132" y="294"/>
                  </a:lnTo>
                  <a:lnTo>
                    <a:pt x="131" y="292"/>
                  </a:lnTo>
                  <a:lnTo>
                    <a:pt x="129" y="289"/>
                  </a:lnTo>
                  <a:lnTo>
                    <a:pt x="128" y="288"/>
                  </a:lnTo>
                  <a:lnTo>
                    <a:pt x="127" y="285"/>
                  </a:lnTo>
                  <a:lnTo>
                    <a:pt x="125" y="283"/>
                  </a:lnTo>
                  <a:lnTo>
                    <a:pt x="123" y="281"/>
                  </a:lnTo>
                  <a:lnTo>
                    <a:pt x="122" y="278"/>
                  </a:lnTo>
                  <a:lnTo>
                    <a:pt x="120" y="277"/>
                  </a:lnTo>
                  <a:lnTo>
                    <a:pt x="120" y="275"/>
                  </a:lnTo>
                  <a:lnTo>
                    <a:pt x="119" y="274"/>
                  </a:lnTo>
                  <a:lnTo>
                    <a:pt x="118" y="273"/>
                  </a:lnTo>
                  <a:lnTo>
                    <a:pt x="117" y="271"/>
                  </a:lnTo>
                  <a:lnTo>
                    <a:pt x="117" y="270"/>
                  </a:lnTo>
                  <a:lnTo>
                    <a:pt x="115" y="269"/>
                  </a:lnTo>
                  <a:lnTo>
                    <a:pt x="115" y="267"/>
                  </a:lnTo>
                  <a:lnTo>
                    <a:pt x="114" y="266"/>
                  </a:lnTo>
                  <a:lnTo>
                    <a:pt x="113" y="264"/>
                  </a:lnTo>
                  <a:lnTo>
                    <a:pt x="112" y="263"/>
                  </a:lnTo>
                  <a:lnTo>
                    <a:pt x="112" y="260"/>
                  </a:lnTo>
                  <a:lnTo>
                    <a:pt x="110" y="259"/>
                  </a:lnTo>
                  <a:lnTo>
                    <a:pt x="110" y="257"/>
                  </a:lnTo>
                  <a:lnTo>
                    <a:pt x="109" y="255"/>
                  </a:lnTo>
                  <a:lnTo>
                    <a:pt x="108" y="254"/>
                  </a:lnTo>
                  <a:lnTo>
                    <a:pt x="107" y="251"/>
                  </a:lnTo>
                  <a:lnTo>
                    <a:pt x="107" y="250"/>
                  </a:lnTo>
                  <a:lnTo>
                    <a:pt x="105" y="248"/>
                  </a:lnTo>
                  <a:lnTo>
                    <a:pt x="105" y="245"/>
                  </a:lnTo>
                  <a:lnTo>
                    <a:pt x="104" y="243"/>
                  </a:lnTo>
                  <a:lnTo>
                    <a:pt x="104" y="241"/>
                  </a:lnTo>
                  <a:lnTo>
                    <a:pt x="103" y="239"/>
                  </a:lnTo>
                  <a:lnTo>
                    <a:pt x="103" y="236"/>
                  </a:lnTo>
                  <a:lnTo>
                    <a:pt x="102" y="234"/>
                  </a:lnTo>
                  <a:lnTo>
                    <a:pt x="101" y="231"/>
                  </a:lnTo>
                  <a:lnTo>
                    <a:pt x="100" y="229"/>
                  </a:lnTo>
                  <a:lnTo>
                    <a:pt x="100" y="226"/>
                  </a:lnTo>
                  <a:lnTo>
                    <a:pt x="99" y="223"/>
                  </a:lnTo>
                  <a:lnTo>
                    <a:pt x="99" y="221"/>
                  </a:lnTo>
                  <a:lnTo>
                    <a:pt x="98" y="218"/>
                  </a:lnTo>
                  <a:lnTo>
                    <a:pt x="98" y="216"/>
                  </a:lnTo>
                  <a:lnTo>
                    <a:pt x="97" y="213"/>
                  </a:lnTo>
                  <a:lnTo>
                    <a:pt x="97" y="211"/>
                  </a:lnTo>
                  <a:lnTo>
                    <a:pt x="97" y="208"/>
                  </a:lnTo>
                  <a:lnTo>
                    <a:pt x="97" y="206"/>
                  </a:lnTo>
                  <a:lnTo>
                    <a:pt x="96" y="203"/>
                  </a:lnTo>
                  <a:lnTo>
                    <a:pt x="96" y="202"/>
                  </a:lnTo>
                  <a:lnTo>
                    <a:pt x="96" y="199"/>
                  </a:lnTo>
                  <a:lnTo>
                    <a:pt x="96" y="197"/>
                  </a:lnTo>
                  <a:lnTo>
                    <a:pt x="96" y="195"/>
                  </a:lnTo>
                  <a:lnTo>
                    <a:pt x="96" y="193"/>
                  </a:lnTo>
                  <a:lnTo>
                    <a:pt x="96" y="190"/>
                  </a:lnTo>
                  <a:lnTo>
                    <a:pt x="96" y="188"/>
                  </a:lnTo>
                  <a:lnTo>
                    <a:pt x="96" y="186"/>
                  </a:lnTo>
                  <a:lnTo>
                    <a:pt x="96" y="184"/>
                  </a:lnTo>
                  <a:lnTo>
                    <a:pt x="97" y="182"/>
                  </a:lnTo>
                  <a:lnTo>
                    <a:pt x="97" y="180"/>
                  </a:lnTo>
                  <a:lnTo>
                    <a:pt x="97" y="178"/>
                  </a:lnTo>
                  <a:lnTo>
                    <a:pt x="97" y="177"/>
                  </a:lnTo>
                  <a:lnTo>
                    <a:pt x="97" y="174"/>
                  </a:lnTo>
                  <a:lnTo>
                    <a:pt x="98" y="173"/>
                  </a:lnTo>
                  <a:lnTo>
                    <a:pt x="99" y="171"/>
                  </a:lnTo>
                  <a:lnTo>
                    <a:pt x="99" y="169"/>
                  </a:lnTo>
                  <a:lnTo>
                    <a:pt x="99" y="168"/>
                  </a:lnTo>
                  <a:lnTo>
                    <a:pt x="100" y="166"/>
                  </a:lnTo>
                  <a:lnTo>
                    <a:pt x="100" y="164"/>
                  </a:lnTo>
                  <a:lnTo>
                    <a:pt x="100" y="162"/>
                  </a:lnTo>
                  <a:lnTo>
                    <a:pt x="102" y="161"/>
                  </a:lnTo>
                  <a:lnTo>
                    <a:pt x="102" y="159"/>
                  </a:lnTo>
                  <a:lnTo>
                    <a:pt x="103" y="157"/>
                  </a:lnTo>
                  <a:lnTo>
                    <a:pt x="103" y="156"/>
                  </a:lnTo>
                  <a:lnTo>
                    <a:pt x="104" y="154"/>
                  </a:lnTo>
                  <a:lnTo>
                    <a:pt x="104" y="153"/>
                  </a:lnTo>
                  <a:lnTo>
                    <a:pt x="105" y="150"/>
                  </a:lnTo>
                  <a:lnTo>
                    <a:pt x="105" y="150"/>
                  </a:lnTo>
                  <a:lnTo>
                    <a:pt x="106" y="148"/>
                  </a:lnTo>
                  <a:lnTo>
                    <a:pt x="107" y="147"/>
                  </a:lnTo>
                  <a:lnTo>
                    <a:pt x="108" y="145"/>
                  </a:lnTo>
                  <a:lnTo>
                    <a:pt x="108" y="144"/>
                  </a:lnTo>
                  <a:lnTo>
                    <a:pt x="109" y="142"/>
                  </a:lnTo>
                  <a:lnTo>
                    <a:pt x="110" y="140"/>
                  </a:lnTo>
                  <a:lnTo>
                    <a:pt x="111" y="139"/>
                  </a:lnTo>
                  <a:lnTo>
                    <a:pt x="112" y="137"/>
                  </a:lnTo>
                  <a:lnTo>
                    <a:pt x="112" y="137"/>
                  </a:lnTo>
                  <a:lnTo>
                    <a:pt x="113" y="134"/>
                  </a:lnTo>
                  <a:lnTo>
                    <a:pt x="114" y="134"/>
                  </a:lnTo>
                  <a:lnTo>
                    <a:pt x="115" y="132"/>
                  </a:lnTo>
                  <a:lnTo>
                    <a:pt x="116" y="131"/>
                  </a:lnTo>
                  <a:lnTo>
                    <a:pt x="117" y="129"/>
                  </a:lnTo>
                  <a:lnTo>
                    <a:pt x="118" y="128"/>
                  </a:lnTo>
                  <a:lnTo>
                    <a:pt x="119" y="126"/>
                  </a:lnTo>
                  <a:lnTo>
                    <a:pt x="119" y="125"/>
                  </a:lnTo>
                  <a:lnTo>
                    <a:pt x="120" y="123"/>
                  </a:lnTo>
                  <a:lnTo>
                    <a:pt x="121" y="122"/>
                  </a:lnTo>
                  <a:lnTo>
                    <a:pt x="122" y="121"/>
                  </a:lnTo>
                  <a:lnTo>
                    <a:pt x="123" y="120"/>
                  </a:lnTo>
                  <a:lnTo>
                    <a:pt x="124" y="119"/>
                  </a:lnTo>
                  <a:lnTo>
                    <a:pt x="125" y="117"/>
                  </a:lnTo>
                  <a:lnTo>
                    <a:pt x="126" y="116"/>
                  </a:lnTo>
                  <a:lnTo>
                    <a:pt x="127" y="114"/>
                  </a:lnTo>
                  <a:lnTo>
                    <a:pt x="128" y="113"/>
                  </a:lnTo>
                  <a:lnTo>
                    <a:pt x="128" y="112"/>
                  </a:lnTo>
                  <a:lnTo>
                    <a:pt x="129" y="110"/>
                  </a:lnTo>
                  <a:lnTo>
                    <a:pt x="130" y="109"/>
                  </a:lnTo>
                  <a:lnTo>
                    <a:pt x="131" y="107"/>
                  </a:lnTo>
                  <a:lnTo>
                    <a:pt x="132" y="106"/>
                  </a:lnTo>
                  <a:lnTo>
                    <a:pt x="132" y="104"/>
                  </a:lnTo>
                  <a:lnTo>
                    <a:pt x="132" y="103"/>
                  </a:lnTo>
                  <a:lnTo>
                    <a:pt x="133" y="101"/>
                  </a:lnTo>
                  <a:lnTo>
                    <a:pt x="134" y="100"/>
                  </a:lnTo>
                  <a:lnTo>
                    <a:pt x="134" y="98"/>
                  </a:lnTo>
                  <a:lnTo>
                    <a:pt x="134" y="97"/>
                  </a:lnTo>
                  <a:lnTo>
                    <a:pt x="135" y="95"/>
                  </a:lnTo>
                  <a:lnTo>
                    <a:pt x="135" y="94"/>
                  </a:lnTo>
                  <a:lnTo>
                    <a:pt x="136" y="92"/>
                  </a:lnTo>
                  <a:lnTo>
                    <a:pt x="136" y="91"/>
                  </a:lnTo>
                  <a:lnTo>
                    <a:pt x="136" y="89"/>
                  </a:lnTo>
                  <a:lnTo>
                    <a:pt x="137" y="88"/>
                  </a:lnTo>
                  <a:lnTo>
                    <a:pt x="137" y="86"/>
                  </a:lnTo>
                  <a:lnTo>
                    <a:pt x="137" y="85"/>
                  </a:lnTo>
                  <a:lnTo>
                    <a:pt x="137" y="83"/>
                  </a:lnTo>
                  <a:lnTo>
                    <a:pt x="137" y="82"/>
                  </a:lnTo>
                  <a:lnTo>
                    <a:pt x="137" y="80"/>
                  </a:lnTo>
                  <a:lnTo>
                    <a:pt x="137" y="79"/>
                  </a:lnTo>
                  <a:lnTo>
                    <a:pt x="137" y="78"/>
                  </a:lnTo>
                  <a:lnTo>
                    <a:pt x="137" y="76"/>
                  </a:lnTo>
                  <a:lnTo>
                    <a:pt x="137" y="74"/>
                  </a:lnTo>
                  <a:lnTo>
                    <a:pt x="137" y="73"/>
                  </a:lnTo>
                  <a:lnTo>
                    <a:pt x="137" y="72"/>
                  </a:lnTo>
                  <a:lnTo>
                    <a:pt x="137" y="70"/>
                  </a:lnTo>
                  <a:lnTo>
                    <a:pt x="137" y="69"/>
                  </a:lnTo>
                  <a:lnTo>
                    <a:pt x="137" y="67"/>
                  </a:lnTo>
                  <a:lnTo>
                    <a:pt x="137" y="66"/>
                  </a:lnTo>
                  <a:lnTo>
                    <a:pt x="137" y="64"/>
                  </a:lnTo>
                  <a:lnTo>
                    <a:pt x="136" y="64"/>
                  </a:lnTo>
                  <a:lnTo>
                    <a:pt x="136" y="61"/>
                  </a:lnTo>
                  <a:lnTo>
                    <a:pt x="136" y="60"/>
                  </a:lnTo>
                  <a:lnTo>
                    <a:pt x="136" y="59"/>
                  </a:lnTo>
                  <a:lnTo>
                    <a:pt x="135" y="58"/>
                  </a:lnTo>
                  <a:lnTo>
                    <a:pt x="135" y="56"/>
                  </a:lnTo>
                  <a:lnTo>
                    <a:pt x="135" y="55"/>
                  </a:lnTo>
                  <a:lnTo>
                    <a:pt x="134" y="53"/>
                  </a:lnTo>
                  <a:lnTo>
                    <a:pt x="134" y="52"/>
                  </a:lnTo>
                  <a:lnTo>
                    <a:pt x="134" y="50"/>
                  </a:lnTo>
                  <a:lnTo>
                    <a:pt x="134" y="49"/>
                  </a:lnTo>
                  <a:lnTo>
                    <a:pt x="133" y="46"/>
                  </a:lnTo>
                  <a:lnTo>
                    <a:pt x="132" y="44"/>
                  </a:lnTo>
                  <a:lnTo>
                    <a:pt x="132" y="42"/>
                  </a:lnTo>
                  <a:lnTo>
                    <a:pt x="130" y="39"/>
                  </a:lnTo>
                  <a:lnTo>
                    <a:pt x="130" y="37"/>
                  </a:lnTo>
                  <a:lnTo>
                    <a:pt x="129" y="36"/>
                  </a:lnTo>
                  <a:lnTo>
                    <a:pt x="128" y="33"/>
                  </a:lnTo>
                  <a:lnTo>
                    <a:pt x="127" y="31"/>
                  </a:lnTo>
                  <a:lnTo>
                    <a:pt x="127" y="30"/>
                  </a:lnTo>
                  <a:lnTo>
                    <a:pt x="126" y="27"/>
                  </a:lnTo>
                  <a:lnTo>
                    <a:pt x="125" y="26"/>
                  </a:lnTo>
                  <a:lnTo>
                    <a:pt x="124" y="24"/>
                  </a:lnTo>
                  <a:lnTo>
                    <a:pt x="123" y="23"/>
                  </a:lnTo>
                  <a:lnTo>
                    <a:pt x="123" y="22"/>
                  </a:lnTo>
                  <a:lnTo>
                    <a:pt x="122" y="20"/>
                  </a:lnTo>
                  <a:lnTo>
                    <a:pt x="121" y="19"/>
                  </a:lnTo>
                  <a:lnTo>
                    <a:pt x="120" y="18"/>
                  </a:lnTo>
                  <a:lnTo>
                    <a:pt x="119" y="17"/>
                  </a:lnTo>
                  <a:lnTo>
                    <a:pt x="118" y="15"/>
                  </a:lnTo>
                  <a:lnTo>
                    <a:pt x="117" y="12"/>
                  </a:lnTo>
                  <a:lnTo>
                    <a:pt x="115" y="10"/>
                  </a:lnTo>
                  <a:lnTo>
                    <a:pt x="114" y="9"/>
                  </a:lnTo>
                  <a:lnTo>
                    <a:pt x="113" y="7"/>
                  </a:lnTo>
                  <a:lnTo>
                    <a:pt x="112" y="6"/>
                  </a:lnTo>
                  <a:lnTo>
                    <a:pt x="111" y="5"/>
                  </a:lnTo>
                  <a:lnTo>
                    <a:pt x="111" y="3"/>
                  </a:lnTo>
                  <a:lnTo>
                    <a:pt x="110" y="3"/>
                  </a:lnTo>
                  <a:lnTo>
                    <a:pt x="110" y="3"/>
                  </a:lnTo>
                  <a:lnTo>
                    <a:pt x="109" y="3"/>
                  </a:lnTo>
                  <a:lnTo>
                    <a:pt x="108" y="3"/>
                  </a:lnTo>
                  <a:lnTo>
                    <a:pt x="108" y="3"/>
                  </a:lnTo>
                  <a:lnTo>
                    <a:pt x="107" y="4"/>
                  </a:lnTo>
                  <a:lnTo>
                    <a:pt x="105" y="5"/>
                  </a:lnTo>
                  <a:lnTo>
                    <a:pt x="104" y="6"/>
                  </a:lnTo>
                  <a:lnTo>
                    <a:pt x="103" y="6"/>
                  </a:lnTo>
                  <a:lnTo>
                    <a:pt x="102" y="7"/>
                  </a:lnTo>
                  <a:lnTo>
                    <a:pt x="100" y="8"/>
                  </a:lnTo>
                  <a:lnTo>
                    <a:pt x="100" y="8"/>
                  </a:lnTo>
                  <a:lnTo>
                    <a:pt x="98" y="9"/>
                  </a:lnTo>
                  <a:lnTo>
                    <a:pt x="97" y="9"/>
                  </a:lnTo>
                  <a:lnTo>
                    <a:pt x="95" y="9"/>
                  </a:lnTo>
                  <a:lnTo>
                    <a:pt x="94" y="10"/>
                  </a:lnTo>
                  <a:lnTo>
                    <a:pt x="93" y="10"/>
                  </a:lnTo>
                  <a:lnTo>
                    <a:pt x="92" y="11"/>
                  </a:lnTo>
                  <a:lnTo>
                    <a:pt x="90" y="11"/>
                  </a:lnTo>
                  <a:lnTo>
                    <a:pt x="89" y="12"/>
                  </a:lnTo>
                  <a:lnTo>
                    <a:pt x="87" y="12"/>
                  </a:lnTo>
                  <a:lnTo>
                    <a:pt x="85" y="12"/>
                  </a:lnTo>
                  <a:lnTo>
                    <a:pt x="84" y="12"/>
                  </a:lnTo>
                  <a:lnTo>
                    <a:pt x="82" y="12"/>
                  </a:lnTo>
                  <a:lnTo>
                    <a:pt x="80" y="12"/>
                  </a:lnTo>
                  <a:lnTo>
                    <a:pt x="79" y="12"/>
                  </a:lnTo>
                  <a:lnTo>
                    <a:pt x="77" y="12"/>
                  </a:lnTo>
                  <a:lnTo>
                    <a:pt x="75" y="12"/>
                  </a:lnTo>
                  <a:lnTo>
                    <a:pt x="73" y="12"/>
                  </a:lnTo>
                  <a:lnTo>
                    <a:pt x="72" y="12"/>
                  </a:lnTo>
                  <a:lnTo>
                    <a:pt x="69" y="12"/>
                  </a:lnTo>
                  <a:lnTo>
                    <a:pt x="68" y="12"/>
                  </a:lnTo>
                  <a:lnTo>
                    <a:pt x="66" y="11"/>
                  </a:lnTo>
                  <a:lnTo>
                    <a:pt x="65" y="11"/>
                  </a:lnTo>
                  <a:lnTo>
                    <a:pt x="63" y="9"/>
                  </a:lnTo>
                  <a:lnTo>
                    <a:pt x="62" y="9"/>
                  </a:lnTo>
                  <a:lnTo>
                    <a:pt x="60" y="9"/>
                  </a:lnTo>
                  <a:lnTo>
                    <a:pt x="59" y="9"/>
                  </a:lnTo>
                  <a:lnTo>
                    <a:pt x="57" y="8"/>
                  </a:lnTo>
                  <a:lnTo>
                    <a:pt x="56" y="8"/>
                  </a:lnTo>
                  <a:lnTo>
                    <a:pt x="55" y="7"/>
                  </a:lnTo>
                  <a:lnTo>
                    <a:pt x="54" y="6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50" y="4"/>
                  </a:lnTo>
                  <a:lnTo>
                    <a:pt x="50" y="3"/>
                  </a:lnTo>
                  <a:lnTo>
                    <a:pt x="49" y="3"/>
                  </a:lnTo>
                  <a:lnTo>
                    <a:pt x="48" y="3"/>
                  </a:lnTo>
                  <a:lnTo>
                    <a:pt x="47" y="2"/>
                  </a:lnTo>
                  <a:lnTo>
                    <a:pt x="45" y="1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438DE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8" name="Freeform 16"/>
            <p:cNvSpPr>
              <a:spLocks/>
            </p:cNvSpPr>
            <p:nvPr/>
          </p:nvSpPr>
          <p:spPr bwMode="auto">
            <a:xfrm>
              <a:off x="3635896" y="6021288"/>
              <a:ext cx="195262" cy="74613"/>
            </a:xfrm>
            <a:custGeom>
              <a:avLst/>
              <a:gdLst/>
              <a:ahLst/>
              <a:cxnLst>
                <a:cxn ang="0">
                  <a:pos x="8" y="28"/>
                </a:cxn>
                <a:cxn ang="0">
                  <a:pos x="12" y="20"/>
                </a:cxn>
                <a:cxn ang="0">
                  <a:pos x="17" y="14"/>
                </a:cxn>
                <a:cxn ang="0">
                  <a:pos x="22" y="9"/>
                </a:cxn>
                <a:cxn ang="0">
                  <a:pos x="28" y="5"/>
                </a:cxn>
                <a:cxn ang="0">
                  <a:pos x="33" y="2"/>
                </a:cxn>
                <a:cxn ang="0">
                  <a:pos x="38" y="1"/>
                </a:cxn>
                <a:cxn ang="0">
                  <a:pos x="42" y="0"/>
                </a:cxn>
                <a:cxn ang="0">
                  <a:pos x="44" y="0"/>
                </a:cxn>
                <a:cxn ang="0">
                  <a:pos x="47" y="1"/>
                </a:cxn>
                <a:cxn ang="0">
                  <a:pos x="50" y="1"/>
                </a:cxn>
                <a:cxn ang="0">
                  <a:pos x="53" y="3"/>
                </a:cxn>
                <a:cxn ang="0">
                  <a:pos x="57" y="4"/>
                </a:cxn>
                <a:cxn ang="0">
                  <a:pos x="59" y="7"/>
                </a:cxn>
                <a:cxn ang="0">
                  <a:pos x="63" y="10"/>
                </a:cxn>
                <a:cxn ang="0">
                  <a:pos x="67" y="14"/>
                </a:cxn>
                <a:cxn ang="0">
                  <a:pos x="70" y="16"/>
                </a:cxn>
                <a:cxn ang="0">
                  <a:pos x="76" y="19"/>
                </a:cxn>
                <a:cxn ang="0">
                  <a:pos x="81" y="21"/>
                </a:cxn>
                <a:cxn ang="0">
                  <a:pos x="87" y="22"/>
                </a:cxn>
                <a:cxn ang="0">
                  <a:pos x="91" y="22"/>
                </a:cxn>
                <a:cxn ang="0">
                  <a:pos x="95" y="22"/>
                </a:cxn>
                <a:cxn ang="0">
                  <a:pos x="99" y="21"/>
                </a:cxn>
                <a:cxn ang="0">
                  <a:pos x="102" y="19"/>
                </a:cxn>
                <a:cxn ang="0">
                  <a:pos x="105" y="19"/>
                </a:cxn>
                <a:cxn ang="0">
                  <a:pos x="109" y="16"/>
                </a:cxn>
                <a:cxn ang="0">
                  <a:pos x="113" y="13"/>
                </a:cxn>
                <a:cxn ang="0">
                  <a:pos x="117" y="9"/>
                </a:cxn>
                <a:cxn ang="0">
                  <a:pos x="121" y="5"/>
                </a:cxn>
                <a:cxn ang="0">
                  <a:pos x="123" y="4"/>
                </a:cxn>
                <a:cxn ang="0">
                  <a:pos x="121" y="7"/>
                </a:cxn>
                <a:cxn ang="0">
                  <a:pos x="118" y="12"/>
                </a:cxn>
                <a:cxn ang="0">
                  <a:pos x="113" y="19"/>
                </a:cxn>
                <a:cxn ang="0">
                  <a:pos x="111" y="22"/>
                </a:cxn>
                <a:cxn ang="0">
                  <a:pos x="107" y="26"/>
                </a:cxn>
                <a:cxn ang="0">
                  <a:pos x="104" y="29"/>
                </a:cxn>
                <a:cxn ang="0">
                  <a:pos x="100" y="32"/>
                </a:cxn>
                <a:cxn ang="0">
                  <a:pos x="95" y="34"/>
                </a:cxn>
                <a:cxn ang="0">
                  <a:pos x="90" y="35"/>
                </a:cxn>
                <a:cxn ang="0">
                  <a:pos x="87" y="35"/>
                </a:cxn>
                <a:cxn ang="0">
                  <a:pos x="82" y="35"/>
                </a:cxn>
                <a:cxn ang="0">
                  <a:pos x="78" y="35"/>
                </a:cxn>
                <a:cxn ang="0">
                  <a:pos x="74" y="33"/>
                </a:cxn>
                <a:cxn ang="0">
                  <a:pos x="69" y="32"/>
                </a:cxn>
                <a:cxn ang="0">
                  <a:pos x="65" y="29"/>
                </a:cxn>
                <a:cxn ang="0">
                  <a:pos x="61" y="26"/>
                </a:cxn>
                <a:cxn ang="0">
                  <a:pos x="57" y="23"/>
                </a:cxn>
                <a:cxn ang="0">
                  <a:pos x="52" y="20"/>
                </a:cxn>
                <a:cxn ang="0">
                  <a:pos x="49" y="19"/>
                </a:cxn>
                <a:cxn ang="0">
                  <a:pos x="44" y="16"/>
                </a:cxn>
                <a:cxn ang="0">
                  <a:pos x="41" y="16"/>
                </a:cxn>
                <a:cxn ang="0">
                  <a:pos x="38" y="16"/>
                </a:cxn>
                <a:cxn ang="0">
                  <a:pos x="35" y="16"/>
                </a:cxn>
                <a:cxn ang="0">
                  <a:pos x="32" y="16"/>
                </a:cxn>
                <a:cxn ang="0">
                  <a:pos x="28" y="19"/>
                </a:cxn>
                <a:cxn ang="0">
                  <a:pos x="23" y="22"/>
                </a:cxn>
                <a:cxn ang="0">
                  <a:pos x="19" y="26"/>
                </a:cxn>
                <a:cxn ang="0">
                  <a:pos x="13" y="31"/>
                </a:cxn>
                <a:cxn ang="0">
                  <a:pos x="8" y="37"/>
                </a:cxn>
                <a:cxn ang="0">
                  <a:pos x="4" y="41"/>
                </a:cxn>
                <a:cxn ang="0">
                  <a:pos x="1" y="45"/>
                </a:cxn>
                <a:cxn ang="0">
                  <a:pos x="5" y="33"/>
                </a:cxn>
              </a:cxnLst>
              <a:rect l="0" t="0" r="r" b="b"/>
              <a:pathLst>
                <a:path w="123" h="47">
                  <a:moveTo>
                    <a:pt x="5" y="33"/>
                  </a:moveTo>
                  <a:lnTo>
                    <a:pt x="6" y="30"/>
                  </a:lnTo>
                  <a:lnTo>
                    <a:pt x="8" y="28"/>
                  </a:lnTo>
                  <a:lnTo>
                    <a:pt x="9" y="25"/>
                  </a:lnTo>
                  <a:lnTo>
                    <a:pt x="10" y="22"/>
                  </a:lnTo>
                  <a:lnTo>
                    <a:pt x="12" y="20"/>
                  </a:lnTo>
                  <a:lnTo>
                    <a:pt x="14" y="19"/>
                  </a:lnTo>
                  <a:lnTo>
                    <a:pt x="15" y="16"/>
                  </a:lnTo>
                  <a:lnTo>
                    <a:pt x="17" y="14"/>
                  </a:lnTo>
                  <a:lnTo>
                    <a:pt x="19" y="13"/>
                  </a:lnTo>
                  <a:lnTo>
                    <a:pt x="20" y="11"/>
                  </a:lnTo>
                  <a:lnTo>
                    <a:pt x="22" y="9"/>
                  </a:lnTo>
                  <a:lnTo>
                    <a:pt x="24" y="7"/>
                  </a:lnTo>
                  <a:lnTo>
                    <a:pt x="25" y="6"/>
                  </a:lnTo>
                  <a:lnTo>
                    <a:pt x="28" y="5"/>
                  </a:lnTo>
                  <a:lnTo>
                    <a:pt x="29" y="4"/>
                  </a:lnTo>
                  <a:lnTo>
                    <a:pt x="31" y="4"/>
                  </a:lnTo>
                  <a:lnTo>
                    <a:pt x="33" y="2"/>
                  </a:lnTo>
                  <a:lnTo>
                    <a:pt x="35" y="1"/>
                  </a:lnTo>
                  <a:lnTo>
                    <a:pt x="37" y="1"/>
                  </a:lnTo>
                  <a:lnTo>
                    <a:pt x="38" y="1"/>
                  </a:lnTo>
                  <a:lnTo>
                    <a:pt x="39" y="0"/>
                  </a:lnTo>
                  <a:lnTo>
                    <a:pt x="40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5" y="1"/>
                  </a:lnTo>
                  <a:lnTo>
                    <a:pt x="47" y="1"/>
                  </a:lnTo>
                  <a:lnTo>
                    <a:pt x="47" y="1"/>
                  </a:lnTo>
                  <a:lnTo>
                    <a:pt x="49" y="1"/>
                  </a:lnTo>
                  <a:lnTo>
                    <a:pt x="49" y="1"/>
                  </a:lnTo>
                  <a:lnTo>
                    <a:pt x="50" y="1"/>
                  </a:lnTo>
                  <a:lnTo>
                    <a:pt x="51" y="1"/>
                  </a:lnTo>
                  <a:lnTo>
                    <a:pt x="52" y="2"/>
                  </a:lnTo>
                  <a:lnTo>
                    <a:pt x="53" y="3"/>
                  </a:lnTo>
                  <a:lnTo>
                    <a:pt x="54" y="4"/>
                  </a:lnTo>
                  <a:lnTo>
                    <a:pt x="55" y="4"/>
                  </a:lnTo>
                  <a:lnTo>
                    <a:pt x="57" y="4"/>
                  </a:lnTo>
                  <a:lnTo>
                    <a:pt x="57" y="5"/>
                  </a:lnTo>
                  <a:lnTo>
                    <a:pt x="58" y="6"/>
                  </a:lnTo>
                  <a:lnTo>
                    <a:pt x="59" y="7"/>
                  </a:lnTo>
                  <a:lnTo>
                    <a:pt x="60" y="7"/>
                  </a:lnTo>
                  <a:lnTo>
                    <a:pt x="62" y="9"/>
                  </a:lnTo>
                  <a:lnTo>
                    <a:pt x="63" y="10"/>
                  </a:lnTo>
                  <a:lnTo>
                    <a:pt x="64" y="11"/>
                  </a:lnTo>
                  <a:lnTo>
                    <a:pt x="66" y="13"/>
                  </a:lnTo>
                  <a:lnTo>
                    <a:pt x="67" y="14"/>
                  </a:lnTo>
                  <a:lnTo>
                    <a:pt x="68" y="14"/>
                  </a:lnTo>
                  <a:lnTo>
                    <a:pt x="69" y="16"/>
                  </a:lnTo>
                  <a:lnTo>
                    <a:pt x="70" y="16"/>
                  </a:lnTo>
                  <a:lnTo>
                    <a:pt x="72" y="17"/>
                  </a:lnTo>
                  <a:lnTo>
                    <a:pt x="74" y="19"/>
                  </a:lnTo>
                  <a:lnTo>
                    <a:pt x="76" y="19"/>
                  </a:lnTo>
                  <a:lnTo>
                    <a:pt x="78" y="20"/>
                  </a:lnTo>
                  <a:lnTo>
                    <a:pt x="79" y="20"/>
                  </a:lnTo>
                  <a:lnTo>
                    <a:pt x="81" y="21"/>
                  </a:lnTo>
                  <a:lnTo>
                    <a:pt x="83" y="22"/>
                  </a:lnTo>
                  <a:lnTo>
                    <a:pt x="85" y="22"/>
                  </a:lnTo>
                  <a:lnTo>
                    <a:pt x="87" y="22"/>
                  </a:lnTo>
                  <a:lnTo>
                    <a:pt x="88" y="22"/>
                  </a:lnTo>
                  <a:lnTo>
                    <a:pt x="90" y="22"/>
                  </a:lnTo>
                  <a:lnTo>
                    <a:pt x="91" y="22"/>
                  </a:lnTo>
                  <a:lnTo>
                    <a:pt x="92" y="22"/>
                  </a:lnTo>
                  <a:lnTo>
                    <a:pt x="94" y="22"/>
                  </a:lnTo>
                  <a:lnTo>
                    <a:pt x="95" y="22"/>
                  </a:lnTo>
                  <a:lnTo>
                    <a:pt x="96" y="22"/>
                  </a:lnTo>
                  <a:lnTo>
                    <a:pt x="98" y="21"/>
                  </a:lnTo>
                  <a:lnTo>
                    <a:pt x="99" y="21"/>
                  </a:lnTo>
                  <a:lnTo>
                    <a:pt x="100" y="20"/>
                  </a:lnTo>
                  <a:lnTo>
                    <a:pt x="102" y="20"/>
                  </a:lnTo>
                  <a:lnTo>
                    <a:pt x="102" y="19"/>
                  </a:lnTo>
                  <a:lnTo>
                    <a:pt x="103" y="19"/>
                  </a:lnTo>
                  <a:lnTo>
                    <a:pt x="104" y="19"/>
                  </a:lnTo>
                  <a:lnTo>
                    <a:pt x="105" y="19"/>
                  </a:lnTo>
                  <a:lnTo>
                    <a:pt x="107" y="17"/>
                  </a:lnTo>
                  <a:lnTo>
                    <a:pt x="109" y="16"/>
                  </a:lnTo>
                  <a:lnTo>
                    <a:pt x="109" y="16"/>
                  </a:lnTo>
                  <a:lnTo>
                    <a:pt x="111" y="14"/>
                  </a:lnTo>
                  <a:lnTo>
                    <a:pt x="112" y="13"/>
                  </a:lnTo>
                  <a:lnTo>
                    <a:pt x="113" y="13"/>
                  </a:lnTo>
                  <a:lnTo>
                    <a:pt x="114" y="11"/>
                  </a:lnTo>
                  <a:lnTo>
                    <a:pt x="115" y="10"/>
                  </a:lnTo>
                  <a:lnTo>
                    <a:pt x="117" y="9"/>
                  </a:lnTo>
                  <a:lnTo>
                    <a:pt x="118" y="9"/>
                  </a:lnTo>
                  <a:lnTo>
                    <a:pt x="120" y="6"/>
                  </a:lnTo>
                  <a:lnTo>
                    <a:pt x="121" y="5"/>
                  </a:lnTo>
                  <a:lnTo>
                    <a:pt x="122" y="4"/>
                  </a:lnTo>
                  <a:lnTo>
                    <a:pt x="123" y="4"/>
                  </a:lnTo>
                  <a:lnTo>
                    <a:pt x="123" y="4"/>
                  </a:lnTo>
                  <a:lnTo>
                    <a:pt x="122" y="4"/>
                  </a:lnTo>
                  <a:lnTo>
                    <a:pt x="122" y="5"/>
                  </a:lnTo>
                  <a:lnTo>
                    <a:pt x="121" y="7"/>
                  </a:lnTo>
                  <a:lnTo>
                    <a:pt x="120" y="8"/>
                  </a:lnTo>
                  <a:lnTo>
                    <a:pt x="119" y="10"/>
                  </a:lnTo>
                  <a:lnTo>
                    <a:pt x="118" y="12"/>
                  </a:lnTo>
                  <a:lnTo>
                    <a:pt x="117" y="14"/>
                  </a:lnTo>
                  <a:lnTo>
                    <a:pt x="115" y="16"/>
                  </a:lnTo>
                  <a:lnTo>
                    <a:pt x="113" y="19"/>
                  </a:lnTo>
                  <a:lnTo>
                    <a:pt x="113" y="20"/>
                  </a:lnTo>
                  <a:lnTo>
                    <a:pt x="112" y="22"/>
                  </a:lnTo>
                  <a:lnTo>
                    <a:pt x="111" y="22"/>
                  </a:lnTo>
                  <a:lnTo>
                    <a:pt x="110" y="23"/>
                  </a:lnTo>
                  <a:lnTo>
                    <a:pt x="109" y="25"/>
                  </a:lnTo>
                  <a:lnTo>
                    <a:pt x="107" y="26"/>
                  </a:lnTo>
                  <a:lnTo>
                    <a:pt x="106" y="27"/>
                  </a:lnTo>
                  <a:lnTo>
                    <a:pt x="105" y="28"/>
                  </a:lnTo>
                  <a:lnTo>
                    <a:pt x="104" y="29"/>
                  </a:lnTo>
                  <a:lnTo>
                    <a:pt x="102" y="30"/>
                  </a:lnTo>
                  <a:lnTo>
                    <a:pt x="101" y="32"/>
                  </a:lnTo>
                  <a:lnTo>
                    <a:pt x="100" y="32"/>
                  </a:lnTo>
                  <a:lnTo>
                    <a:pt x="98" y="32"/>
                  </a:lnTo>
                  <a:lnTo>
                    <a:pt x="96" y="33"/>
                  </a:lnTo>
                  <a:lnTo>
                    <a:pt x="95" y="34"/>
                  </a:lnTo>
                  <a:lnTo>
                    <a:pt x="94" y="35"/>
                  </a:lnTo>
                  <a:lnTo>
                    <a:pt x="92" y="35"/>
                  </a:lnTo>
                  <a:lnTo>
                    <a:pt x="90" y="35"/>
                  </a:lnTo>
                  <a:lnTo>
                    <a:pt x="89" y="35"/>
                  </a:lnTo>
                  <a:lnTo>
                    <a:pt x="88" y="35"/>
                  </a:lnTo>
                  <a:lnTo>
                    <a:pt x="87" y="35"/>
                  </a:lnTo>
                  <a:lnTo>
                    <a:pt x="85" y="35"/>
                  </a:lnTo>
                  <a:lnTo>
                    <a:pt x="83" y="35"/>
                  </a:lnTo>
                  <a:lnTo>
                    <a:pt x="82" y="35"/>
                  </a:lnTo>
                  <a:lnTo>
                    <a:pt x="81" y="35"/>
                  </a:lnTo>
                  <a:lnTo>
                    <a:pt x="79" y="35"/>
                  </a:lnTo>
                  <a:lnTo>
                    <a:pt x="78" y="35"/>
                  </a:lnTo>
                  <a:lnTo>
                    <a:pt x="77" y="35"/>
                  </a:lnTo>
                  <a:lnTo>
                    <a:pt x="75" y="33"/>
                  </a:lnTo>
                  <a:lnTo>
                    <a:pt x="74" y="33"/>
                  </a:lnTo>
                  <a:lnTo>
                    <a:pt x="72" y="32"/>
                  </a:lnTo>
                  <a:lnTo>
                    <a:pt x="71" y="32"/>
                  </a:lnTo>
                  <a:lnTo>
                    <a:pt x="69" y="32"/>
                  </a:lnTo>
                  <a:lnTo>
                    <a:pt x="68" y="31"/>
                  </a:lnTo>
                  <a:lnTo>
                    <a:pt x="66" y="29"/>
                  </a:lnTo>
                  <a:lnTo>
                    <a:pt x="65" y="29"/>
                  </a:lnTo>
                  <a:lnTo>
                    <a:pt x="64" y="28"/>
                  </a:lnTo>
                  <a:lnTo>
                    <a:pt x="62" y="28"/>
                  </a:lnTo>
                  <a:lnTo>
                    <a:pt x="61" y="26"/>
                  </a:lnTo>
                  <a:lnTo>
                    <a:pt x="59" y="26"/>
                  </a:lnTo>
                  <a:lnTo>
                    <a:pt x="58" y="24"/>
                  </a:lnTo>
                  <a:lnTo>
                    <a:pt x="57" y="23"/>
                  </a:lnTo>
                  <a:lnTo>
                    <a:pt x="55" y="22"/>
                  </a:lnTo>
                  <a:lnTo>
                    <a:pt x="54" y="22"/>
                  </a:lnTo>
                  <a:lnTo>
                    <a:pt x="52" y="20"/>
                  </a:lnTo>
                  <a:lnTo>
                    <a:pt x="51" y="19"/>
                  </a:lnTo>
                  <a:lnTo>
                    <a:pt x="49" y="19"/>
                  </a:lnTo>
                  <a:lnTo>
                    <a:pt x="49" y="19"/>
                  </a:lnTo>
                  <a:lnTo>
                    <a:pt x="47" y="17"/>
                  </a:lnTo>
                  <a:lnTo>
                    <a:pt x="45" y="16"/>
                  </a:lnTo>
                  <a:lnTo>
                    <a:pt x="44" y="16"/>
                  </a:lnTo>
                  <a:lnTo>
                    <a:pt x="44" y="16"/>
                  </a:lnTo>
                  <a:lnTo>
                    <a:pt x="42" y="16"/>
                  </a:lnTo>
                  <a:lnTo>
                    <a:pt x="41" y="16"/>
                  </a:lnTo>
                  <a:lnTo>
                    <a:pt x="40" y="16"/>
                  </a:lnTo>
                  <a:lnTo>
                    <a:pt x="39" y="16"/>
                  </a:lnTo>
                  <a:lnTo>
                    <a:pt x="38" y="16"/>
                  </a:lnTo>
                  <a:lnTo>
                    <a:pt x="37" y="16"/>
                  </a:lnTo>
                  <a:lnTo>
                    <a:pt x="36" y="16"/>
                  </a:lnTo>
                  <a:lnTo>
                    <a:pt x="35" y="16"/>
                  </a:lnTo>
                  <a:lnTo>
                    <a:pt x="34" y="16"/>
                  </a:lnTo>
                  <a:lnTo>
                    <a:pt x="33" y="16"/>
                  </a:lnTo>
                  <a:lnTo>
                    <a:pt x="32" y="16"/>
                  </a:lnTo>
                  <a:lnTo>
                    <a:pt x="31" y="17"/>
                  </a:lnTo>
                  <a:lnTo>
                    <a:pt x="29" y="19"/>
                  </a:lnTo>
                  <a:lnTo>
                    <a:pt x="28" y="19"/>
                  </a:lnTo>
                  <a:lnTo>
                    <a:pt x="26" y="20"/>
                  </a:lnTo>
                  <a:lnTo>
                    <a:pt x="24" y="22"/>
                  </a:lnTo>
                  <a:lnTo>
                    <a:pt x="23" y="22"/>
                  </a:lnTo>
                  <a:lnTo>
                    <a:pt x="22" y="23"/>
                  </a:lnTo>
                  <a:lnTo>
                    <a:pt x="20" y="24"/>
                  </a:lnTo>
                  <a:lnTo>
                    <a:pt x="19" y="26"/>
                  </a:lnTo>
                  <a:lnTo>
                    <a:pt x="17" y="27"/>
                  </a:lnTo>
                  <a:lnTo>
                    <a:pt x="15" y="29"/>
                  </a:lnTo>
                  <a:lnTo>
                    <a:pt x="13" y="31"/>
                  </a:lnTo>
                  <a:lnTo>
                    <a:pt x="12" y="32"/>
                  </a:lnTo>
                  <a:lnTo>
                    <a:pt x="9" y="35"/>
                  </a:lnTo>
                  <a:lnTo>
                    <a:pt x="8" y="37"/>
                  </a:lnTo>
                  <a:lnTo>
                    <a:pt x="6" y="38"/>
                  </a:lnTo>
                  <a:lnTo>
                    <a:pt x="5" y="40"/>
                  </a:lnTo>
                  <a:lnTo>
                    <a:pt x="4" y="41"/>
                  </a:lnTo>
                  <a:lnTo>
                    <a:pt x="3" y="43"/>
                  </a:lnTo>
                  <a:lnTo>
                    <a:pt x="1" y="44"/>
                  </a:lnTo>
                  <a:lnTo>
                    <a:pt x="1" y="45"/>
                  </a:lnTo>
                  <a:lnTo>
                    <a:pt x="0" y="46"/>
                  </a:lnTo>
                  <a:lnTo>
                    <a:pt x="0" y="47"/>
                  </a:lnTo>
                  <a:lnTo>
                    <a:pt x="5" y="33"/>
                  </a:lnTo>
                  <a:lnTo>
                    <a:pt x="5" y="3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9" name="Freeform 17"/>
            <p:cNvSpPr>
              <a:spLocks/>
            </p:cNvSpPr>
            <p:nvPr/>
          </p:nvSpPr>
          <p:spPr bwMode="auto">
            <a:xfrm>
              <a:off x="4059759" y="5919688"/>
              <a:ext cx="204787" cy="79375"/>
            </a:xfrm>
            <a:custGeom>
              <a:avLst/>
              <a:gdLst/>
              <a:ahLst/>
              <a:cxnLst>
                <a:cxn ang="0">
                  <a:pos x="20" y="7"/>
                </a:cxn>
                <a:cxn ang="0">
                  <a:pos x="27" y="13"/>
                </a:cxn>
                <a:cxn ang="0">
                  <a:pos x="34" y="19"/>
                </a:cxn>
                <a:cxn ang="0">
                  <a:pos x="41" y="22"/>
                </a:cxn>
                <a:cxn ang="0">
                  <a:pos x="49" y="26"/>
                </a:cxn>
                <a:cxn ang="0">
                  <a:pos x="56" y="29"/>
                </a:cxn>
                <a:cxn ang="0">
                  <a:pos x="63" y="31"/>
                </a:cxn>
                <a:cxn ang="0">
                  <a:pos x="70" y="32"/>
                </a:cxn>
                <a:cxn ang="0">
                  <a:pos x="77" y="34"/>
                </a:cxn>
                <a:cxn ang="0">
                  <a:pos x="84" y="34"/>
                </a:cxn>
                <a:cxn ang="0">
                  <a:pos x="90" y="34"/>
                </a:cxn>
                <a:cxn ang="0">
                  <a:pos x="96" y="34"/>
                </a:cxn>
                <a:cxn ang="0">
                  <a:pos x="102" y="33"/>
                </a:cxn>
                <a:cxn ang="0">
                  <a:pos x="107" y="31"/>
                </a:cxn>
                <a:cxn ang="0">
                  <a:pos x="111" y="31"/>
                </a:cxn>
                <a:cxn ang="0">
                  <a:pos x="116" y="30"/>
                </a:cxn>
                <a:cxn ang="0">
                  <a:pos x="120" y="29"/>
                </a:cxn>
                <a:cxn ang="0">
                  <a:pos x="124" y="28"/>
                </a:cxn>
                <a:cxn ang="0">
                  <a:pos x="128" y="27"/>
                </a:cxn>
                <a:cxn ang="0">
                  <a:pos x="128" y="27"/>
                </a:cxn>
                <a:cxn ang="0">
                  <a:pos x="125" y="29"/>
                </a:cxn>
                <a:cxn ang="0">
                  <a:pos x="122" y="31"/>
                </a:cxn>
                <a:cxn ang="0">
                  <a:pos x="118" y="35"/>
                </a:cxn>
                <a:cxn ang="0">
                  <a:pos x="112" y="39"/>
                </a:cxn>
                <a:cxn ang="0">
                  <a:pos x="108" y="41"/>
                </a:cxn>
                <a:cxn ang="0">
                  <a:pos x="105" y="43"/>
                </a:cxn>
                <a:cxn ang="0">
                  <a:pos x="101" y="45"/>
                </a:cxn>
                <a:cxn ang="0">
                  <a:pos x="97" y="46"/>
                </a:cxn>
                <a:cxn ang="0">
                  <a:pos x="94" y="47"/>
                </a:cxn>
                <a:cxn ang="0">
                  <a:pos x="89" y="48"/>
                </a:cxn>
                <a:cxn ang="0">
                  <a:pos x="85" y="49"/>
                </a:cxn>
                <a:cxn ang="0">
                  <a:pos x="81" y="49"/>
                </a:cxn>
                <a:cxn ang="0">
                  <a:pos x="76" y="49"/>
                </a:cxn>
                <a:cxn ang="0">
                  <a:pos x="72" y="49"/>
                </a:cxn>
                <a:cxn ang="0">
                  <a:pos x="68" y="48"/>
                </a:cxn>
                <a:cxn ang="0">
                  <a:pos x="62" y="46"/>
                </a:cxn>
                <a:cxn ang="0">
                  <a:pos x="58" y="45"/>
                </a:cxn>
                <a:cxn ang="0">
                  <a:pos x="53" y="43"/>
                </a:cxn>
                <a:cxn ang="0">
                  <a:pos x="49" y="40"/>
                </a:cxn>
                <a:cxn ang="0">
                  <a:pos x="44" y="37"/>
                </a:cxn>
                <a:cxn ang="0">
                  <a:pos x="40" y="35"/>
                </a:cxn>
                <a:cxn ang="0">
                  <a:pos x="36" y="31"/>
                </a:cxn>
                <a:cxn ang="0">
                  <a:pos x="31" y="29"/>
                </a:cxn>
                <a:cxn ang="0">
                  <a:pos x="27" y="26"/>
                </a:cxn>
                <a:cxn ang="0">
                  <a:pos x="23" y="23"/>
                </a:cxn>
                <a:cxn ang="0">
                  <a:pos x="20" y="20"/>
                </a:cxn>
                <a:cxn ang="0">
                  <a:pos x="16" y="16"/>
                </a:cxn>
                <a:cxn ang="0">
                  <a:pos x="13" y="13"/>
                </a:cxn>
                <a:cxn ang="0">
                  <a:pos x="9" y="9"/>
                </a:cxn>
                <a:cxn ang="0">
                  <a:pos x="4" y="4"/>
                </a:cxn>
                <a:cxn ang="0">
                  <a:pos x="1" y="1"/>
                </a:cxn>
                <a:cxn ang="0">
                  <a:pos x="16" y="3"/>
                </a:cxn>
              </a:cxnLst>
              <a:rect l="0" t="0" r="r" b="b"/>
              <a:pathLst>
                <a:path w="129" h="50">
                  <a:moveTo>
                    <a:pt x="16" y="3"/>
                  </a:moveTo>
                  <a:lnTo>
                    <a:pt x="18" y="5"/>
                  </a:lnTo>
                  <a:lnTo>
                    <a:pt x="20" y="7"/>
                  </a:lnTo>
                  <a:lnTo>
                    <a:pt x="22" y="9"/>
                  </a:lnTo>
                  <a:lnTo>
                    <a:pt x="25" y="11"/>
                  </a:lnTo>
                  <a:lnTo>
                    <a:pt x="27" y="13"/>
                  </a:lnTo>
                  <a:lnTo>
                    <a:pt x="29" y="15"/>
                  </a:lnTo>
                  <a:lnTo>
                    <a:pt x="32" y="16"/>
                  </a:lnTo>
                  <a:lnTo>
                    <a:pt x="34" y="19"/>
                  </a:lnTo>
                  <a:lnTo>
                    <a:pt x="37" y="20"/>
                  </a:lnTo>
                  <a:lnTo>
                    <a:pt x="39" y="22"/>
                  </a:lnTo>
                  <a:lnTo>
                    <a:pt x="41" y="22"/>
                  </a:lnTo>
                  <a:lnTo>
                    <a:pt x="44" y="24"/>
                  </a:lnTo>
                  <a:lnTo>
                    <a:pt x="46" y="25"/>
                  </a:lnTo>
                  <a:lnTo>
                    <a:pt x="49" y="26"/>
                  </a:lnTo>
                  <a:lnTo>
                    <a:pt x="51" y="28"/>
                  </a:lnTo>
                  <a:lnTo>
                    <a:pt x="54" y="28"/>
                  </a:lnTo>
                  <a:lnTo>
                    <a:pt x="56" y="29"/>
                  </a:lnTo>
                  <a:lnTo>
                    <a:pt x="58" y="30"/>
                  </a:lnTo>
                  <a:lnTo>
                    <a:pt x="60" y="30"/>
                  </a:lnTo>
                  <a:lnTo>
                    <a:pt x="63" y="31"/>
                  </a:lnTo>
                  <a:lnTo>
                    <a:pt x="65" y="31"/>
                  </a:lnTo>
                  <a:lnTo>
                    <a:pt x="68" y="31"/>
                  </a:lnTo>
                  <a:lnTo>
                    <a:pt x="70" y="32"/>
                  </a:lnTo>
                  <a:lnTo>
                    <a:pt x="72" y="33"/>
                  </a:lnTo>
                  <a:lnTo>
                    <a:pt x="74" y="33"/>
                  </a:lnTo>
                  <a:lnTo>
                    <a:pt x="77" y="34"/>
                  </a:lnTo>
                  <a:lnTo>
                    <a:pt x="79" y="34"/>
                  </a:lnTo>
                  <a:lnTo>
                    <a:pt x="81" y="34"/>
                  </a:lnTo>
                  <a:lnTo>
                    <a:pt x="84" y="34"/>
                  </a:lnTo>
                  <a:lnTo>
                    <a:pt x="86" y="34"/>
                  </a:lnTo>
                  <a:lnTo>
                    <a:pt x="88" y="34"/>
                  </a:lnTo>
                  <a:lnTo>
                    <a:pt x="90" y="34"/>
                  </a:lnTo>
                  <a:lnTo>
                    <a:pt x="92" y="34"/>
                  </a:lnTo>
                  <a:lnTo>
                    <a:pt x="94" y="34"/>
                  </a:lnTo>
                  <a:lnTo>
                    <a:pt x="96" y="34"/>
                  </a:lnTo>
                  <a:lnTo>
                    <a:pt x="98" y="34"/>
                  </a:lnTo>
                  <a:lnTo>
                    <a:pt x="100" y="33"/>
                  </a:lnTo>
                  <a:lnTo>
                    <a:pt x="102" y="33"/>
                  </a:lnTo>
                  <a:lnTo>
                    <a:pt x="103" y="32"/>
                  </a:lnTo>
                  <a:lnTo>
                    <a:pt x="105" y="32"/>
                  </a:lnTo>
                  <a:lnTo>
                    <a:pt x="107" y="31"/>
                  </a:lnTo>
                  <a:lnTo>
                    <a:pt x="109" y="31"/>
                  </a:lnTo>
                  <a:lnTo>
                    <a:pt x="110" y="31"/>
                  </a:lnTo>
                  <a:lnTo>
                    <a:pt x="111" y="31"/>
                  </a:lnTo>
                  <a:lnTo>
                    <a:pt x="113" y="31"/>
                  </a:lnTo>
                  <a:lnTo>
                    <a:pt x="115" y="30"/>
                  </a:lnTo>
                  <a:lnTo>
                    <a:pt x="116" y="30"/>
                  </a:lnTo>
                  <a:lnTo>
                    <a:pt x="117" y="30"/>
                  </a:lnTo>
                  <a:lnTo>
                    <a:pt x="119" y="29"/>
                  </a:lnTo>
                  <a:lnTo>
                    <a:pt x="120" y="29"/>
                  </a:lnTo>
                  <a:lnTo>
                    <a:pt x="121" y="29"/>
                  </a:lnTo>
                  <a:lnTo>
                    <a:pt x="122" y="28"/>
                  </a:lnTo>
                  <a:lnTo>
                    <a:pt x="124" y="28"/>
                  </a:lnTo>
                  <a:lnTo>
                    <a:pt x="125" y="28"/>
                  </a:lnTo>
                  <a:lnTo>
                    <a:pt x="126" y="27"/>
                  </a:lnTo>
                  <a:lnTo>
                    <a:pt x="128" y="27"/>
                  </a:lnTo>
                  <a:lnTo>
                    <a:pt x="128" y="27"/>
                  </a:lnTo>
                  <a:lnTo>
                    <a:pt x="129" y="27"/>
                  </a:lnTo>
                  <a:lnTo>
                    <a:pt x="128" y="27"/>
                  </a:lnTo>
                  <a:lnTo>
                    <a:pt x="127" y="28"/>
                  </a:lnTo>
                  <a:lnTo>
                    <a:pt x="126" y="28"/>
                  </a:lnTo>
                  <a:lnTo>
                    <a:pt x="125" y="29"/>
                  </a:lnTo>
                  <a:lnTo>
                    <a:pt x="124" y="30"/>
                  </a:lnTo>
                  <a:lnTo>
                    <a:pt x="124" y="31"/>
                  </a:lnTo>
                  <a:lnTo>
                    <a:pt x="122" y="31"/>
                  </a:lnTo>
                  <a:lnTo>
                    <a:pt x="121" y="33"/>
                  </a:lnTo>
                  <a:lnTo>
                    <a:pt x="119" y="34"/>
                  </a:lnTo>
                  <a:lnTo>
                    <a:pt x="118" y="35"/>
                  </a:lnTo>
                  <a:lnTo>
                    <a:pt x="116" y="37"/>
                  </a:lnTo>
                  <a:lnTo>
                    <a:pt x="114" y="37"/>
                  </a:lnTo>
                  <a:lnTo>
                    <a:pt x="112" y="39"/>
                  </a:lnTo>
                  <a:lnTo>
                    <a:pt x="110" y="40"/>
                  </a:lnTo>
                  <a:lnTo>
                    <a:pt x="109" y="41"/>
                  </a:lnTo>
                  <a:lnTo>
                    <a:pt x="108" y="41"/>
                  </a:lnTo>
                  <a:lnTo>
                    <a:pt x="107" y="42"/>
                  </a:lnTo>
                  <a:lnTo>
                    <a:pt x="106" y="43"/>
                  </a:lnTo>
                  <a:lnTo>
                    <a:pt x="105" y="43"/>
                  </a:lnTo>
                  <a:lnTo>
                    <a:pt x="104" y="43"/>
                  </a:lnTo>
                  <a:lnTo>
                    <a:pt x="102" y="44"/>
                  </a:lnTo>
                  <a:lnTo>
                    <a:pt x="101" y="45"/>
                  </a:lnTo>
                  <a:lnTo>
                    <a:pt x="100" y="45"/>
                  </a:lnTo>
                  <a:lnTo>
                    <a:pt x="99" y="45"/>
                  </a:lnTo>
                  <a:lnTo>
                    <a:pt x="97" y="46"/>
                  </a:lnTo>
                  <a:lnTo>
                    <a:pt x="96" y="46"/>
                  </a:lnTo>
                  <a:lnTo>
                    <a:pt x="95" y="47"/>
                  </a:lnTo>
                  <a:lnTo>
                    <a:pt x="94" y="47"/>
                  </a:lnTo>
                  <a:lnTo>
                    <a:pt x="92" y="47"/>
                  </a:lnTo>
                  <a:lnTo>
                    <a:pt x="91" y="48"/>
                  </a:lnTo>
                  <a:lnTo>
                    <a:pt x="89" y="48"/>
                  </a:lnTo>
                  <a:lnTo>
                    <a:pt x="88" y="49"/>
                  </a:lnTo>
                  <a:lnTo>
                    <a:pt x="87" y="49"/>
                  </a:lnTo>
                  <a:lnTo>
                    <a:pt x="85" y="49"/>
                  </a:lnTo>
                  <a:lnTo>
                    <a:pt x="84" y="49"/>
                  </a:lnTo>
                  <a:lnTo>
                    <a:pt x="82" y="49"/>
                  </a:lnTo>
                  <a:lnTo>
                    <a:pt x="81" y="49"/>
                  </a:lnTo>
                  <a:lnTo>
                    <a:pt x="80" y="50"/>
                  </a:lnTo>
                  <a:lnTo>
                    <a:pt x="78" y="49"/>
                  </a:lnTo>
                  <a:lnTo>
                    <a:pt x="76" y="49"/>
                  </a:lnTo>
                  <a:lnTo>
                    <a:pt x="75" y="49"/>
                  </a:lnTo>
                  <a:lnTo>
                    <a:pt x="74" y="49"/>
                  </a:lnTo>
                  <a:lnTo>
                    <a:pt x="72" y="49"/>
                  </a:lnTo>
                  <a:lnTo>
                    <a:pt x="71" y="49"/>
                  </a:lnTo>
                  <a:lnTo>
                    <a:pt x="69" y="49"/>
                  </a:lnTo>
                  <a:lnTo>
                    <a:pt x="68" y="48"/>
                  </a:lnTo>
                  <a:lnTo>
                    <a:pt x="66" y="47"/>
                  </a:lnTo>
                  <a:lnTo>
                    <a:pt x="64" y="47"/>
                  </a:lnTo>
                  <a:lnTo>
                    <a:pt x="62" y="46"/>
                  </a:lnTo>
                  <a:lnTo>
                    <a:pt x="61" y="46"/>
                  </a:lnTo>
                  <a:lnTo>
                    <a:pt x="59" y="45"/>
                  </a:lnTo>
                  <a:lnTo>
                    <a:pt x="58" y="45"/>
                  </a:lnTo>
                  <a:lnTo>
                    <a:pt x="56" y="44"/>
                  </a:lnTo>
                  <a:lnTo>
                    <a:pt x="55" y="43"/>
                  </a:lnTo>
                  <a:lnTo>
                    <a:pt x="53" y="43"/>
                  </a:lnTo>
                  <a:lnTo>
                    <a:pt x="51" y="42"/>
                  </a:lnTo>
                  <a:lnTo>
                    <a:pt x="50" y="41"/>
                  </a:lnTo>
                  <a:lnTo>
                    <a:pt x="49" y="40"/>
                  </a:lnTo>
                  <a:lnTo>
                    <a:pt x="47" y="39"/>
                  </a:lnTo>
                  <a:lnTo>
                    <a:pt x="46" y="39"/>
                  </a:lnTo>
                  <a:lnTo>
                    <a:pt x="44" y="37"/>
                  </a:lnTo>
                  <a:lnTo>
                    <a:pt x="43" y="37"/>
                  </a:lnTo>
                  <a:lnTo>
                    <a:pt x="41" y="36"/>
                  </a:lnTo>
                  <a:lnTo>
                    <a:pt x="40" y="35"/>
                  </a:lnTo>
                  <a:lnTo>
                    <a:pt x="38" y="34"/>
                  </a:lnTo>
                  <a:lnTo>
                    <a:pt x="37" y="33"/>
                  </a:lnTo>
                  <a:lnTo>
                    <a:pt x="36" y="31"/>
                  </a:lnTo>
                  <a:lnTo>
                    <a:pt x="34" y="31"/>
                  </a:lnTo>
                  <a:lnTo>
                    <a:pt x="32" y="30"/>
                  </a:lnTo>
                  <a:lnTo>
                    <a:pt x="31" y="29"/>
                  </a:lnTo>
                  <a:lnTo>
                    <a:pt x="30" y="28"/>
                  </a:lnTo>
                  <a:lnTo>
                    <a:pt x="29" y="27"/>
                  </a:lnTo>
                  <a:lnTo>
                    <a:pt x="27" y="26"/>
                  </a:lnTo>
                  <a:lnTo>
                    <a:pt x="26" y="25"/>
                  </a:lnTo>
                  <a:lnTo>
                    <a:pt x="25" y="23"/>
                  </a:lnTo>
                  <a:lnTo>
                    <a:pt x="23" y="23"/>
                  </a:lnTo>
                  <a:lnTo>
                    <a:pt x="22" y="22"/>
                  </a:lnTo>
                  <a:lnTo>
                    <a:pt x="21" y="21"/>
                  </a:lnTo>
                  <a:lnTo>
                    <a:pt x="20" y="20"/>
                  </a:lnTo>
                  <a:lnTo>
                    <a:pt x="19" y="19"/>
                  </a:lnTo>
                  <a:lnTo>
                    <a:pt x="17" y="17"/>
                  </a:lnTo>
                  <a:lnTo>
                    <a:pt x="16" y="16"/>
                  </a:lnTo>
                  <a:lnTo>
                    <a:pt x="15" y="16"/>
                  </a:lnTo>
                  <a:lnTo>
                    <a:pt x="14" y="14"/>
                  </a:lnTo>
                  <a:lnTo>
                    <a:pt x="13" y="13"/>
                  </a:lnTo>
                  <a:lnTo>
                    <a:pt x="12" y="13"/>
                  </a:lnTo>
                  <a:lnTo>
                    <a:pt x="10" y="10"/>
                  </a:lnTo>
                  <a:lnTo>
                    <a:pt x="9" y="9"/>
                  </a:lnTo>
                  <a:lnTo>
                    <a:pt x="7" y="7"/>
                  </a:lnTo>
                  <a:lnTo>
                    <a:pt x="6" y="6"/>
                  </a:lnTo>
                  <a:lnTo>
                    <a:pt x="4" y="4"/>
                  </a:lnTo>
                  <a:lnTo>
                    <a:pt x="2" y="3"/>
                  </a:lnTo>
                  <a:lnTo>
                    <a:pt x="2" y="2"/>
                  </a:lnTo>
                  <a:lnTo>
                    <a:pt x="1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16" y="3"/>
                  </a:lnTo>
                  <a:lnTo>
                    <a:pt x="16" y="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0" name="Freeform 18"/>
            <p:cNvSpPr>
              <a:spLocks/>
            </p:cNvSpPr>
            <p:nvPr/>
          </p:nvSpPr>
          <p:spPr bwMode="auto">
            <a:xfrm>
              <a:off x="4062934" y="6003826"/>
              <a:ext cx="206375" cy="57150"/>
            </a:xfrm>
            <a:custGeom>
              <a:avLst/>
              <a:gdLst/>
              <a:ahLst/>
              <a:cxnLst>
                <a:cxn ang="0">
                  <a:pos x="28" y="17"/>
                </a:cxn>
                <a:cxn ang="0">
                  <a:pos x="36" y="19"/>
                </a:cxn>
                <a:cxn ang="0">
                  <a:pos x="44" y="21"/>
                </a:cxn>
                <a:cxn ang="0">
                  <a:pos x="52" y="21"/>
                </a:cxn>
                <a:cxn ang="0">
                  <a:pos x="60" y="22"/>
                </a:cxn>
                <a:cxn ang="0">
                  <a:pos x="68" y="21"/>
                </a:cxn>
                <a:cxn ang="0">
                  <a:pos x="75" y="21"/>
                </a:cxn>
                <a:cxn ang="0">
                  <a:pos x="82" y="20"/>
                </a:cxn>
                <a:cxn ang="0">
                  <a:pos x="88" y="18"/>
                </a:cxn>
                <a:cxn ang="0">
                  <a:pos x="94" y="16"/>
                </a:cxn>
                <a:cxn ang="0">
                  <a:pos x="100" y="15"/>
                </a:cxn>
                <a:cxn ang="0">
                  <a:pos x="105" y="12"/>
                </a:cxn>
                <a:cxn ang="0">
                  <a:pos x="110" y="10"/>
                </a:cxn>
                <a:cxn ang="0">
                  <a:pos x="115" y="8"/>
                </a:cxn>
                <a:cxn ang="0">
                  <a:pos x="119" y="6"/>
                </a:cxn>
                <a:cxn ang="0">
                  <a:pos x="122" y="4"/>
                </a:cxn>
                <a:cxn ang="0">
                  <a:pos x="127" y="2"/>
                </a:cxn>
                <a:cxn ang="0">
                  <a:pos x="130" y="0"/>
                </a:cxn>
                <a:cxn ang="0">
                  <a:pos x="129" y="2"/>
                </a:cxn>
                <a:cxn ang="0">
                  <a:pos x="126" y="4"/>
                </a:cxn>
                <a:cxn ang="0">
                  <a:pos x="122" y="9"/>
                </a:cxn>
                <a:cxn ang="0">
                  <a:pos x="117" y="14"/>
                </a:cxn>
                <a:cxn ang="0">
                  <a:pos x="113" y="17"/>
                </a:cxn>
                <a:cxn ang="0">
                  <a:pos x="109" y="20"/>
                </a:cxn>
                <a:cxn ang="0">
                  <a:pos x="105" y="23"/>
                </a:cxn>
                <a:cxn ang="0">
                  <a:pos x="102" y="25"/>
                </a:cxn>
                <a:cxn ang="0">
                  <a:pos x="97" y="27"/>
                </a:cxn>
                <a:cxn ang="0">
                  <a:pos x="93" y="30"/>
                </a:cxn>
                <a:cxn ang="0">
                  <a:pos x="88" y="32"/>
                </a:cxn>
                <a:cxn ang="0">
                  <a:pos x="83" y="33"/>
                </a:cxn>
                <a:cxn ang="0">
                  <a:pos x="77" y="35"/>
                </a:cxn>
                <a:cxn ang="0">
                  <a:pos x="72" y="36"/>
                </a:cxn>
                <a:cxn ang="0">
                  <a:pos x="66" y="36"/>
                </a:cxn>
                <a:cxn ang="0">
                  <a:pos x="59" y="36"/>
                </a:cxn>
                <a:cxn ang="0">
                  <a:pos x="53" y="36"/>
                </a:cxn>
                <a:cxn ang="0">
                  <a:pos x="45" y="34"/>
                </a:cxn>
                <a:cxn ang="0">
                  <a:pos x="40" y="33"/>
                </a:cxn>
                <a:cxn ang="0">
                  <a:pos x="34" y="32"/>
                </a:cxn>
                <a:cxn ang="0">
                  <a:pos x="28" y="30"/>
                </a:cxn>
                <a:cxn ang="0">
                  <a:pos x="24" y="28"/>
                </a:cxn>
                <a:cxn ang="0">
                  <a:pos x="20" y="27"/>
                </a:cxn>
                <a:cxn ang="0">
                  <a:pos x="16" y="24"/>
                </a:cxn>
                <a:cxn ang="0">
                  <a:pos x="13" y="23"/>
                </a:cxn>
                <a:cxn ang="0">
                  <a:pos x="9" y="20"/>
                </a:cxn>
                <a:cxn ang="0">
                  <a:pos x="6" y="16"/>
                </a:cxn>
                <a:cxn ang="0">
                  <a:pos x="3" y="12"/>
                </a:cxn>
                <a:cxn ang="0">
                  <a:pos x="0" y="8"/>
                </a:cxn>
                <a:cxn ang="0">
                  <a:pos x="0" y="4"/>
                </a:cxn>
                <a:cxn ang="0">
                  <a:pos x="22" y="15"/>
                </a:cxn>
              </a:cxnLst>
              <a:rect l="0" t="0" r="r" b="b"/>
              <a:pathLst>
                <a:path w="130" h="36">
                  <a:moveTo>
                    <a:pt x="22" y="15"/>
                  </a:moveTo>
                  <a:lnTo>
                    <a:pt x="25" y="16"/>
                  </a:lnTo>
                  <a:lnTo>
                    <a:pt x="28" y="17"/>
                  </a:lnTo>
                  <a:lnTo>
                    <a:pt x="30" y="18"/>
                  </a:lnTo>
                  <a:lnTo>
                    <a:pt x="34" y="18"/>
                  </a:lnTo>
                  <a:lnTo>
                    <a:pt x="36" y="19"/>
                  </a:lnTo>
                  <a:lnTo>
                    <a:pt x="39" y="20"/>
                  </a:lnTo>
                  <a:lnTo>
                    <a:pt x="42" y="20"/>
                  </a:lnTo>
                  <a:lnTo>
                    <a:pt x="44" y="21"/>
                  </a:lnTo>
                  <a:lnTo>
                    <a:pt x="47" y="21"/>
                  </a:lnTo>
                  <a:lnTo>
                    <a:pt x="49" y="21"/>
                  </a:lnTo>
                  <a:lnTo>
                    <a:pt x="52" y="21"/>
                  </a:lnTo>
                  <a:lnTo>
                    <a:pt x="55" y="22"/>
                  </a:lnTo>
                  <a:lnTo>
                    <a:pt x="57" y="22"/>
                  </a:lnTo>
                  <a:lnTo>
                    <a:pt x="60" y="22"/>
                  </a:lnTo>
                  <a:lnTo>
                    <a:pt x="63" y="22"/>
                  </a:lnTo>
                  <a:lnTo>
                    <a:pt x="65" y="22"/>
                  </a:lnTo>
                  <a:lnTo>
                    <a:pt x="68" y="21"/>
                  </a:lnTo>
                  <a:lnTo>
                    <a:pt x="70" y="21"/>
                  </a:lnTo>
                  <a:lnTo>
                    <a:pt x="72" y="21"/>
                  </a:lnTo>
                  <a:lnTo>
                    <a:pt x="75" y="21"/>
                  </a:lnTo>
                  <a:lnTo>
                    <a:pt x="77" y="20"/>
                  </a:lnTo>
                  <a:lnTo>
                    <a:pt x="80" y="20"/>
                  </a:lnTo>
                  <a:lnTo>
                    <a:pt x="82" y="20"/>
                  </a:lnTo>
                  <a:lnTo>
                    <a:pt x="84" y="19"/>
                  </a:lnTo>
                  <a:lnTo>
                    <a:pt x="86" y="18"/>
                  </a:lnTo>
                  <a:lnTo>
                    <a:pt x="88" y="18"/>
                  </a:lnTo>
                  <a:lnTo>
                    <a:pt x="90" y="18"/>
                  </a:lnTo>
                  <a:lnTo>
                    <a:pt x="93" y="17"/>
                  </a:lnTo>
                  <a:lnTo>
                    <a:pt x="94" y="16"/>
                  </a:lnTo>
                  <a:lnTo>
                    <a:pt x="97" y="16"/>
                  </a:lnTo>
                  <a:lnTo>
                    <a:pt x="98" y="15"/>
                  </a:lnTo>
                  <a:lnTo>
                    <a:pt x="100" y="15"/>
                  </a:lnTo>
                  <a:lnTo>
                    <a:pt x="102" y="14"/>
                  </a:lnTo>
                  <a:lnTo>
                    <a:pt x="104" y="12"/>
                  </a:lnTo>
                  <a:lnTo>
                    <a:pt x="105" y="12"/>
                  </a:lnTo>
                  <a:lnTo>
                    <a:pt x="108" y="12"/>
                  </a:lnTo>
                  <a:lnTo>
                    <a:pt x="109" y="11"/>
                  </a:lnTo>
                  <a:lnTo>
                    <a:pt x="110" y="10"/>
                  </a:lnTo>
                  <a:lnTo>
                    <a:pt x="112" y="9"/>
                  </a:lnTo>
                  <a:lnTo>
                    <a:pt x="114" y="9"/>
                  </a:lnTo>
                  <a:lnTo>
                    <a:pt x="115" y="8"/>
                  </a:lnTo>
                  <a:lnTo>
                    <a:pt x="117" y="6"/>
                  </a:lnTo>
                  <a:lnTo>
                    <a:pt x="118" y="6"/>
                  </a:lnTo>
                  <a:lnTo>
                    <a:pt x="119" y="6"/>
                  </a:lnTo>
                  <a:lnTo>
                    <a:pt x="120" y="5"/>
                  </a:lnTo>
                  <a:lnTo>
                    <a:pt x="122" y="4"/>
                  </a:lnTo>
                  <a:lnTo>
                    <a:pt x="122" y="4"/>
                  </a:lnTo>
                  <a:lnTo>
                    <a:pt x="124" y="3"/>
                  </a:lnTo>
                  <a:lnTo>
                    <a:pt x="125" y="3"/>
                  </a:lnTo>
                  <a:lnTo>
                    <a:pt x="127" y="2"/>
                  </a:lnTo>
                  <a:lnTo>
                    <a:pt x="128" y="0"/>
                  </a:lnTo>
                  <a:lnTo>
                    <a:pt x="129" y="0"/>
                  </a:lnTo>
                  <a:lnTo>
                    <a:pt x="130" y="0"/>
                  </a:lnTo>
                  <a:lnTo>
                    <a:pt x="130" y="0"/>
                  </a:lnTo>
                  <a:lnTo>
                    <a:pt x="129" y="0"/>
                  </a:lnTo>
                  <a:lnTo>
                    <a:pt x="129" y="2"/>
                  </a:lnTo>
                  <a:lnTo>
                    <a:pt x="128" y="3"/>
                  </a:lnTo>
                  <a:lnTo>
                    <a:pt x="127" y="3"/>
                  </a:lnTo>
                  <a:lnTo>
                    <a:pt x="126" y="4"/>
                  </a:lnTo>
                  <a:lnTo>
                    <a:pt x="124" y="6"/>
                  </a:lnTo>
                  <a:lnTo>
                    <a:pt x="123" y="6"/>
                  </a:lnTo>
                  <a:lnTo>
                    <a:pt x="122" y="9"/>
                  </a:lnTo>
                  <a:lnTo>
                    <a:pt x="120" y="10"/>
                  </a:lnTo>
                  <a:lnTo>
                    <a:pt x="118" y="12"/>
                  </a:lnTo>
                  <a:lnTo>
                    <a:pt x="117" y="14"/>
                  </a:lnTo>
                  <a:lnTo>
                    <a:pt x="115" y="15"/>
                  </a:lnTo>
                  <a:lnTo>
                    <a:pt x="114" y="16"/>
                  </a:lnTo>
                  <a:lnTo>
                    <a:pt x="113" y="17"/>
                  </a:lnTo>
                  <a:lnTo>
                    <a:pt x="112" y="18"/>
                  </a:lnTo>
                  <a:lnTo>
                    <a:pt x="110" y="19"/>
                  </a:lnTo>
                  <a:lnTo>
                    <a:pt x="109" y="20"/>
                  </a:lnTo>
                  <a:lnTo>
                    <a:pt x="108" y="21"/>
                  </a:lnTo>
                  <a:lnTo>
                    <a:pt x="107" y="22"/>
                  </a:lnTo>
                  <a:lnTo>
                    <a:pt x="105" y="23"/>
                  </a:lnTo>
                  <a:lnTo>
                    <a:pt x="104" y="24"/>
                  </a:lnTo>
                  <a:lnTo>
                    <a:pt x="103" y="24"/>
                  </a:lnTo>
                  <a:lnTo>
                    <a:pt x="102" y="25"/>
                  </a:lnTo>
                  <a:lnTo>
                    <a:pt x="100" y="26"/>
                  </a:lnTo>
                  <a:lnTo>
                    <a:pt x="99" y="27"/>
                  </a:lnTo>
                  <a:lnTo>
                    <a:pt x="97" y="27"/>
                  </a:lnTo>
                  <a:lnTo>
                    <a:pt x="96" y="28"/>
                  </a:lnTo>
                  <a:lnTo>
                    <a:pt x="94" y="30"/>
                  </a:lnTo>
                  <a:lnTo>
                    <a:pt x="93" y="30"/>
                  </a:lnTo>
                  <a:lnTo>
                    <a:pt x="92" y="30"/>
                  </a:lnTo>
                  <a:lnTo>
                    <a:pt x="90" y="31"/>
                  </a:lnTo>
                  <a:lnTo>
                    <a:pt x="88" y="32"/>
                  </a:lnTo>
                  <a:lnTo>
                    <a:pt x="86" y="33"/>
                  </a:lnTo>
                  <a:lnTo>
                    <a:pt x="85" y="33"/>
                  </a:lnTo>
                  <a:lnTo>
                    <a:pt x="83" y="33"/>
                  </a:lnTo>
                  <a:lnTo>
                    <a:pt x="81" y="34"/>
                  </a:lnTo>
                  <a:lnTo>
                    <a:pt x="79" y="34"/>
                  </a:lnTo>
                  <a:lnTo>
                    <a:pt x="77" y="35"/>
                  </a:lnTo>
                  <a:lnTo>
                    <a:pt x="75" y="35"/>
                  </a:lnTo>
                  <a:lnTo>
                    <a:pt x="74" y="36"/>
                  </a:lnTo>
                  <a:lnTo>
                    <a:pt x="72" y="36"/>
                  </a:lnTo>
                  <a:lnTo>
                    <a:pt x="70" y="36"/>
                  </a:lnTo>
                  <a:lnTo>
                    <a:pt x="68" y="36"/>
                  </a:lnTo>
                  <a:lnTo>
                    <a:pt x="66" y="36"/>
                  </a:lnTo>
                  <a:lnTo>
                    <a:pt x="63" y="36"/>
                  </a:lnTo>
                  <a:lnTo>
                    <a:pt x="62" y="36"/>
                  </a:lnTo>
                  <a:lnTo>
                    <a:pt x="59" y="36"/>
                  </a:lnTo>
                  <a:lnTo>
                    <a:pt x="57" y="36"/>
                  </a:lnTo>
                  <a:lnTo>
                    <a:pt x="55" y="36"/>
                  </a:lnTo>
                  <a:lnTo>
                    <a:pt x="53" y="36"/>
                  </a:lnTo>
                  <a:lnTo>
                    <a:pt x="50" y="36"/>
                  </a:lnTo>
                  <a:lnTo>
                    <a:pt x="48" y="35"/>
                  </a:lnTo>
                  <a:lnTo>
                    <a:pt x="45" y="34"/>
                  </a:lnTo>
                  <a:lnTo>
                    <a:pt x="44" y="34"/>
                  </a:lnTo>
                  <a:lnTo>
                    <a:pt x="42" y="33"/>
                  </a:lnTo>
                  <a:lnTo>
                    <a:pt x="40" y="33"/>
                  </a:lnTo>
                  <a:lnTo>
                    <a:pt x="37" y="33"/>
                  </a:lnTo>
                  <a:lnTo>
                    <a:pt x="35" y="33"/>
                  </a:lnTo>
                  <a:lnTo>
                    <a:pt x="34" y="32"/>
                  </a:lnTo>
                  <a:lnTo>
                    <a:pt x="32" y="31"/>
                  </a:lnTo>
                  <a:lnTo>
                    <a:pt x="30" y="31"/>
                  </a:lnTo>
                  <a:lnTo>
                    <a:pt x="28" y="30"/>
                  </a:lnTo>
                  <a:lnTo>
                    <a:pt x="27" y="30"/>
                  </a:lnTo>
                  <a:lnTo>
                    <a:pt x="25" y="30"/>
                  </a:lnTo>
                  <a:lnTo>
                    <a:pt x="24" y="28"/>
                  </a:lnTo>
                  <a:lnTo>
                    <a:pt x="22" y="27"/>
                  </a:lnTo>
                  <a:lnTo>
                    <a:pt x="21" y="27"/>
                  </a:lnTo>
                  <a:lnTo>
                    <a:pt x="20" y="27"/>
                  </a:lnTo>
                  <a:lnTo>
                    <a:pt x="19" y="26"/>
                  </a:lnTo>
                  <a:lnTo>
                    <a:pt x="18" y="25"/>
                  </a:lnTo>
                  <a:lnTo>
                    <a:pt x="16" y="24"/>
                  </a:lnTo>
                  <a:lnTo>
                    <a:pt x="15" y="24"/>
                  </a:lnTo>
                  <a:lnTo>
                    <a:pt x="14" y="24"/>
                  </a:lnTo>
                  <a:lnTo>
                    <a:pt x="13" y="23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9" y="20"/>
                  </a:lnTo>
                  <a:lnTo>
                    <a:pt x="8" y="19"/>
                  </a:lnTo>
                  <a:lnTo>
                    <a:pt x="7" y="18"/>
                  </a:lnTo>
                  <a:lnTo>
                    <a:pt x="6" y="16"/>
                  </a:lnTo>
                  <a:lnTo>
                    <a:pt x="4" y="15"/>
                  </a:lnTo>
                  <a:lnTo>
                    <a:pt x="4" y="14"/>
                  </a:lnTo>
                  <a:lnTo>
                    <a:pt x="3" y="12"/>
                  </a:lnTo>
                  <a:lnTo>
                    <a:pt x="2" y="12"/>
                  </a:lnTo>
                  <a:lnTo>
                    <a:pt x="1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4"/>
                  </a:lnTo>
                  <a:lnTo>
                    <a:pt x="0" y="4"/>
                  </a:lnTo>
                  <a:lnTo>
                    <a:pt x="22" y="15"/>
                  </a:lnTo>
                  <a:lnTo>
                    <a:pt x="22" y="1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1" name="Freeform 19"/>
            <p:cNvSpPr>
              <a:spLocks/>
            </p:cNvSpPr>
            <p:nvPr/>
          </p:nvSpPr>
          <p:spPr bwMode="auto">
            <a:xfrm>
              <a:off x="4085159" y="5841901"/>
              <a:ext cx="28575" cy="411163"/>
            </a:xfrm>
            <a:custGeom>
              <a:avLst/>
              <a:gdLst/>
              <a:ahLst/>
              <a:cxnLst>
                <a:cxn ang="0">
                  <a:pos x="6" y="53"/>
                </a:cxn>
                <a:cxn ang="0">
                  <a:pos x="4" y="71"/>
                </a:cxn>
                <a:cxn ang="0">
                  <a:pos x="3" y="88"/>
                </a:cxn>
                <a:cxn ang="0">
                  <a:pos x="1" y="105"/>
                </a:cxn>
                <a:cxn ang="0">
                  <a:pos x="1" y="122"/>
                </a:cxn>
                <a:cxn ang="0">
                  <a:pos x="1" y="137"/>
                </a:cxn>
                <a:cxn ang="0">
                  <a:pos x="0" y="153"/>
                </a:cxn>
                <a:cxn ang="0">
                  <a:pos x="1" y="167"/>
                </a:cxn>
                <a:cxn ang="0">
                  <a:pos x="1" y="181"/>
                </a:cxn>
                <a:cxn ang="0">
                  <a:pos x="1" y="194"/>
                </a:cxn>
                <a:cxn ang="0">
                  <a:pos x="3" y="205"/>
                </a:cxn>
                <a:cxn ang="0">
                  <a:pos x="3" y="216"/>
                </a:cxn>
                <a:cxn ang="0">
                  <a:pos x="4" y="225"/>
                </a:cxn>
                <a:cxn ang="0">
                  <a:pos x="5" y="234"/>
                </a:cxn>
                <a:cxn ang="0">
                  <a:pos x="5" y="243"/>
                </a:cxn>
                <a:cxn ang="0">
                  <a:pos x="6" y="249"/>
                </a:cxn>
                <a:cxn ang="0">
                  <a:pos x="7" y="253"/>
                </a:cxn>
                <a:cxn ang="0">
                  <a:pos x="8" y="258"/>
                </a:cxn>
                <a:cxn ang="0">
                  <a:pos x="9" y="259"/>
                </a:cxn>
                <a:cxn ang="0">
                  <a:pos x="10" y="255"/>
                </a:cxn>
                <a:cxn ang="0">
                  <a:pos x="10" y="252"/>
                </a:cxn>
                <a:cxn ang="0">
                  <a:pos x="10" y="246"/>
                </a:cxn>
                <a:cxn ang="0">
                  <a:pos x="10" y="240"/>
                </a:cxn>
                <a:cxn ang="0">
                  <a:pos x="10" y="232"/>
                </a:cxn>
                <a:cxn ang="0">
                  <a:pos x="10" y="224"/>
                </a:cxn>
                <a:cxn ang="0">
                  <a:pos x="10" y="215"/>
                </a:cxn>
                <a:cxn ang="0">
                  <a:pos x="11" y="205"/>
                </a:cxn>
                <a:cxn ang="0">
                  <a:pos x="11" y="194"/>
                </a:cxn>
                <a:cxn ang="0">
                  <a:pos x="11" y="184"/>
                </a:cxn>
                <a:cxn ang="0">
                  <a:pos x="11" y="173"/>
                </a:cxn>
                <a:cxn ang="0">
                  <a:pos x="11" y="163"/>
                </a:cxn>
                <a:cxn ang="0">
                  <a:pos x="11" y="152"/>
                </a:cxn>
                <a:cxn ang="0">
                  <a:pos x="12" y="141"/>
                </a:cxn>
                <a:cxn ang="0">
                  <a:pos x="12" y="131"/>
                </a:cxn>
                <a:cxn ang="0">
                  <a:pos x="13" y="121"/>
                </a:cxn>
                <a:cxn ang="0">
                  <a:pos x="13" y="111"/>
                </a:cxn>
                <a:cxn ang="0">
                  <a:pos x="13" y="104"/>
                </a:cxn>
                <a:cxn ang="0">
                  <a:pos x="13" y="95"/>
                </a:cxn>
                <a:cxn ang="0">
                  <a:pos x="13" y="88"/>
                </a:cxn>
                <a:cxn ang="0">
                  <a:pos x="13" y="83"/>
                </a:cxn>
                <a:cxn ang="0">
                  <a:pos x="13" y="79"/>
                </a:cxn>
                <a:cxn ang="0">
                  <a:pos x="13" y="75"/>
                </a:cxn>
                <a:cxn ang="0">
                  <a:pos x="13" y="71"/>
                </a:cxn>
                <a:cxn ang="0">
                  <a:pos x="14" y="65"/>
                </a:cxn>
                <a:cxn ang="0">
                  <a:pos x="14" y="62"/>
                </a:cxn>
                <a:cxn ang="0">
                  <a:pos x="14" y="56"/>
                </a:cxn>
                <a:cxn ang="0">
                  <a:pos x="14" y="52"/>
                </a:cxn>
                <a:cxn ang="0">
                  <a:pos x="15" y="46"/>
                </a:cxn>
                <a:cxn ang="0">
                  <a:pos x="15" y="41"/>
                </a:cxn>
                <a:cxn ang="0">
                  <a:pos x="15" y="37"/>
                </a:cxn>
                <a:cxn ang="0">
                  <a:pos x="16" y="31"/>
                </a:cxn>
                <a:cxn ang="0">
                  <a:pos x="16" y="28"/>
                </a:cxn>
                <a:cxn ang="0">
                  <a:pos x="16" y="22"/>
                </a:cxn>
                <a:cxn ang="0">
                  <a:pos x="16" y="19"/>
                </a:cxn>
                <a:cxn ang="0">
                  <a:pos x="17" y="15"/>
                </a:cxn>
                <a:cxn ang="0">
                  <a:pos x="18" y="10"/>
                </a:cxn>
                <a:cxn ang="0">
                  <a:pos x="18" y="4"/>
                </a:cxn>
                <a:cxn ang="0">
                  <a:pos x="18" y="1"/>
                </a:cxn>
                <a:cxn ang="0">
                  <a:pos x="7" y="42"/>
                </a:cxn>
              </a:cxnLst>
              <a:rect l="0" t="0" r="r" b="b"/>
              <a:pathLst>
                <a:path w="18" h="259">
                  <a:moveTo>
                    <a:pt x="7" y="42"/>
                  </a:moveTo>
                  <a:lnTo>
                    <a:pt x="6" y="48"/>
                  </a:lnTo>
                  <a:lnTo>
                    <a:pt x="6" y="53"/>
                  </a:lnTo>
                  <a:lnTo>
                    <a:pt x="5" y="59"/>
                  </a:lnTo>
                  <a:lnTo>
                    <a:pt x="5" y="65"/>
                  </a:lnTo>
                  <a:lnTo>
                    <a:pt x="4" y="71"/>
                  </a:lnTo>
                  <a:lnTo>
                    <a:pt x="4" y="77"/>
                  </a:lnTo>
                  <a:lnTo>
                    <a:pt x="4" y="83"/>
                  </a:lnTo>
                  <a:lnTo>
                    <a:pt x="3" y="88"/>
                  </a:lnTo>
                  <a:lnTo>
                    <a:pt x="3" y="94"/>
                  </a:lnTo>
                  <a:lnTo>
                    <a:pt x="2" y="99"/>
                  </a:lnTo>
                  <a:lnTo>
                    <a:pt x="1" y="105"/>
                  </a:lnTo>
                  <a:lnTo>
                    <a:pt x="1" y="111"/>
                  </a:lnTo>
                  <a:lnTo>
                    <a:pt x="1" y="117"/>
                  </a:lnTo>
                  <a:lnTo>
                    <a:pt x="1" y="122"/>
                  </a:lnTo>
                  <a:lnTo>
                    <a:pt x="1" y="126"/>
                  </a:lnTo>
                  <a:lnTo>
                    <a:pt x="1" y="132"/>
                  </a:lnTo>
                  <a:lnTo>
                    <a:pt x="1" y="137"/>
                  </a:lnTo>
                  <a:lnTo>
                    <a:pt x="0" y="142"/>
                  </a:lnTo>
                  <a:lnTo>
                    <a:pt x="0" y="148"/>
                  </a:lnTo>
                  <a:lnTo>
                    <a:pt x="0" y="153"/>
                  </a:lnTo>
                  <a:lnTo>
                    <a:pt x="0" y="157"/>
                  </a:lnTo>
                  <a:lnTo>
                    <a:pt x="0" y="162"/>
                  </a:lnTo>
                  <a:lnTo>
                    <a:pt x="1" y="167"/>
                  </a:lnTo>
                  <a:lnTo>
                    <a:pt x="1" y="172"/>
                  </a:lnTo>
                  <a:lnTo>
                    <a:pt x="1" y="175"/>
                  </a:lnTo>
                  <a:lnTo>
                    <a:pt x="1" y="181"/>
                  </a:lnTo>
                  <a:lnTo>
                    <a:pt x="1" y="184"/>
                  </a:lnTo>
                  <a:lnTo>
                    <a:pt x="1" y="189"/>
                  </a:lnTo>
                  <a:lnTo>
                    <a:pt x="1" y="194"/>
                  </a:lnTo>
                  <a:lnTo>
                    <a:pt x="1" y="197"/>
                  </a:lnTo>
                  <a:lnTo>
                    <a:pt x="2" y="202"/>
                  </a:lnTo>
                  <a:lnTo>
                    <a:pt x="3" y="205"/>
                  </a:lnTo>
                  <a:lnTo>
                    <a:pt x="3" y="209"/>
                  </a:lnTo>
                  <a:lnTo>
                    <a:pt x="3" y="212"/>
                  </a:lnTo>
                  <a:lnTo>
                    <a:pt x="3" y="216"/>
                  </a:lnTo>
                  <a:lnTo>
                    <a:pt x="4" y="220"/>
                  </a:lnTo>
                  <a:lnTo>
                    <a:pt x="4" y="223"/>
                  </a:lnTo>
                  <a:lnTo>
                    <a:pt x="4" y="225"/>
                  </a:lnTo>
                  <a:lnTo>
                    <a:pt x="4" y="229"/>
                  </a:lnTo>
                  <a:lnTo>
                    <a:pt x="5" y="232"/>
                  </a:lnTo>
                  <a:lnTo>
                    <a:pt x="5" y="234"/>
                  </a:lnTo>
                  <a:lnTo>
                    <a:pt x="5" y="236"/>
                  </a:lnTo>
                  <a:lnTo>
                    <a:pt x="5" y="240"/>
                  </a:lnTo>
                  <a:lnTo>
                    <a:pt x="5" y="243"/>
                  </a:lnTo>
                  <a:lnTo>
                    <a:pt x="6" y="244"/>
                  </a:lnTo>
                  <a:lnTo>
                    <a:pt x="6" y="246"/>
                  </a:lnTo>
                  <a:lnTo>
                    <a:pt x="6" y="249"/>
                  </a:lnTo>
                  <a:lnTo>
                    <a:pt x="7" y="250"/>
                  </a:lnTo>
                  <a:lnTo>
                    <a:pt x="7" y="252"/>
                  </a:lnTo>
                  <a:lnTo>
                    <a:pt x="7" y="253"/>
                  </a:lnTo>
                  <a:lnTo>
                    <a:pt x="7" y="255"/>
                  </a:lnTo>
                  <a:lnTo>
                    <a:pt x="8" y="256"/>
                  </a:lnTo>
                  <a:lnTo>
                    <a:pt x="8" y="258"/>
                  </a:lnTo>
                  <a:lnTo>
                    <a:pt x="8" y="259"/>
                  </a:lnTo>
                  <a:lnTo>
                    <a:pt x="9" y="259"/>
                  </a:lnTo>
                  <a:lnTo>
                    <a:pt x="9" y="259"/>
                  </a:lnTo>
                  <a:lnTo>
                    <a:pt x="9" y="258"/>
                  </a:lnTo>
                  <a:lnTo>
                    <a:pt x="10" y="257"/>
                  </a:lnTo>
                  <a:lnTo>
                    <a:pt x="10" y="255"/>
                  </a:lnTo>
                  <a:lnTo>
                    <a:pt x="10" y="255"/>
                  </a:lnTo>
                  <a:lnTo>
                    <a:pt x="10" y="253"/>
                  </a:lnTo>
                  <a:lnTo>
                    <a:pt x="10" y="252"/>
                  </a:lnTo>
                  <a:lnTo>
                    <a:pt x="10" y="250"/>
                  </a:lnTo>
                  <a:lnTo>
                    <a:pt x="10" y="248"/>
                  </a:lnTo>
                  <a:lnTo>
                    <a:pt x="10" y="246"/>
                  </a:lnTo>
                  <a:lnTo>
                    <a:pt x="10" y="244"/>
                  </a:lnTo>
                  <a:lnTo>
                    <a:pt x="10" y="242"/>
                  </a:lnTo>
                  <a:lnTo>
                    <a:pt x="10" y="240"/>
                  </a:lnTo>
                  <a:lnTo>
                    <a:pt x="10" y="236"/>
                  </a:lnTo>
                  <a:lnTo>
                    <a:pt x="10" y="235"/>
                  </a:lnTo>
                  <a:lnTo>
                    <a:pt x="10" y="232"/>
                  </a:lnTo>
                  <a:lnTo>
                    <a:pt x="10" y="229"/>
                  </a:lnTo>
                  <a:lnTo>
                    <a:pt x="10" y="226"/>
                  </a:lnTo>
                  <a:lnTo>
                    <a:pt x="10" y="224"/>
                  </a:lnTo>
                  <a:lnTo>
                    <a:pt x="10" y="221"/>
                  </a:lnTo>
                  <a:lnTo>
                    <a:pt x="10" y="218"/>
                  </a:lnTo>
                  <a:lnTo>
                    <a:pt x="10" y="215"/>
                  </a:lnTo>
                  <a:lnTo>
                    <a:pt x="11" y="211"/>
                  </a:lnTo>
                  <a:lnTo>
                    <a:pt x="11" y="208"/>
                  </a:lnTo>
                  <a:lnTo>
                    <a:pt x="11" y="205"/>
                  </a:lnTo>
                  <a:lnTo>
                    <a:pt x="11" y="201"/>
                  </a:lnTo>
                  <a:lnTo>
                    <a:pt x="11" y="197"/>
                  </a:lnTo>
                  <a:lnTo>
                    <a:pt x="11" y="194"/>
                  </a:lnTo>
                  <a:lnTo>
                    <a:pt x="11" y="190"/>
                  </a:lnTo>
                  <a:lnTo>
                    <a:pt x="11" y="187"/>
                  </a:lnTo>
                  <a:lnTo>
                    <a:pt x="11" y="184"/>
                  </a:lnTo>
                  <a:lnTo>
                    <a:pt x="11" y="180"/>
                  </a:lnTo>
                  <a:lnTo>
                    <a:pt x="11" y="177"/>
                  </a:lnTo>
                  <a:lnTo>
                    <a:pt x="11" y="173"/>
                  </a:lnTo>
                  <a:lnTo>
                    <a:pt x="11" y="169"/>
                  </a:lnTo>
                  <a:lnTo>
                    <a:pt x="11" y="166"/>
                  </a:lnTo>
                  <a:lnTo>
                    <a:pt x="11" y="163"/>
                  </a:lnTo>
                  <a:lnTo>
                    <a:pt x="11" y="159"/>
                  </a:lnTo>
                  <a:lnTo>
                    <a:pt x="11" y="155"/>
                  </a:lnTo>
                  <a:lnTo>
                    <a:pt x="11" y="152"/>
                  </a:lnTo>
                  <a:lnTo>
                    <a:pt x="11" y="148"/>
                  </a:lnTo>
                  <a:lnTo>
                    <a:pt x="11" y="145"/>
                  </a:lnTo>
                  <a:lnTo>
                    <a:pt x="12" y="141"/>
                  </a:lnTo>
                  <a:lnTo>
                    <a:pt x="12" y="137"/>
                  </a:lnTo>
                  <a:lnTo>
                    <a:pt x="12" y="134"/>
                  </a:lnTo>
                  <a:lnTo>
                    <a:pt x="12" y="131"/>
                  </a:lnTo>
                  <a:lnTo>
                    <a:pt x="12" y="127"/>
                  </a:lnTo>
                  <a:lnTo>
                    <a:pt x="12" y="124"/>
                  </a:lnTo>
                  <a:lnTo>
                    <a:pt x="13" y="121"/>
                  </a:lnTo>
                  <a:lnTo>
                    <a:pt x="13" y="118"/>
                  </a:lnTo>
                  <a:lnTo>
                    <a:pt x="13" y="114"/>
                  </a:lnTo>
                  <a:lnTo>
                    <a:pt x="13" y="111"/>
                  </a:lnTo>
                  <a:lnTo>
                    <a:pt x="13" y="108"/>
                  </a:lnTo>
                  <a:lnTo>
                    <a:pt x="13" y="106"/>
                  </a:lnTo>
                  <a:lnTo>
                    <a:pt x="13" y="104"/>
                  </a:lnTo>
                  <a:lnTo>
                    <a:pt x="13" y="100"/>
                  </a:lnTo>
                  <a:lnTo>
                    <a:pt x="13" y="98"/>
                  </a:lnTo>
                  <a:lnTo>
                    <a:pt x="13" y="95"/>
                  </a:lnTo>
                  <a:lnTo>
                    <a:pt x="13" y="93"/>
                  </a:lnTo>
                  <a:lnTo>
                    <a:pt x="13" y="91"/>
                  </a:lnTo>
                  <a:lnTo>
                    <a:pt x="13" y="88"/>
                  </a:lnTo>
                  <a:lnTo>
                    <a:pt x="13" y="86"/>
                  </a:lnTo>
                  <a:lnTo>
                    <a:pt x="13" y="85"/>
                  </a:lnTo>
                  <a:lnTo>
                    <a:pt x="13" y="83"/>
                  </a:lnTo>
                  <a:lnTo>
                    <a:pt x="13" y="81"/>
                  </a:lnTo>
                  <a:lnTo>
                    <a:pt x="13" y="80"/>
                  </a:lnTo>
                  <a:lnTo>
                    <a:pt x="13" y="79"/>
                  </a:lnTo>
                  <a:lnTo>
                    <a:pt x="13" y="77"/>
                  </a:lnTo>
                  <a:lnTo>
                    <a:pt x="13" y="76"/>
                  </a:lnTo>
                  <a:lnTo>
                    <a:pt x="13" y="75"/>
                  </a:lnTo>
                  <a:lnTo>
                    <a:pt x="13" y="73"/>
                  </a:lnTo>
                  <a:lnTo>
                    <a:pt x="13" y="72"/>
                  </a:lnTo>
                  <a:lnTo>
                    <a:pt x="13" y="71"/>
                  </a:lnTo>
                  <a:lnTo>
                    <a:pt x="13" y="69"/>
                  </a:lnTo>
                  <a:lnTo>
                    <a:pt x="14" y="67"/>
                  </a:lnTo>
                  <a:lnTo>
                    <a:pt x="14" y="65"/>
                  </a:lnTo>
                  <a:lnTo>
                    <a:pt x="14" y="65"/>
                  </a:lnTo>
                  <a:lnTo>
                    <a:pt x="14" y="62"/>
                  </a:lnTo>
                  <a:lnTo>
                    <a:pt x="14" y="62"/>
                  </a:lnTo>
                  <a:lnTo>
                    <a:pt x="14" y="59"/>
                  </a:lnTo>
                  <a:lnTo>
                    <a:pt x="14" y="58"/>
                  </a:lnTo>
                  <a:lnTo>
                    <a:pt x="14" y="56"/>
                  </a:lnTo>
                  <a:lnTo>
                    <a:pt x="14" y="55"/>
                  </a:lnTo>
                  <a:lnTo>
                    <a:pt x="14" y="53"/>
                  </a:lnTo>
                  <a:lnTo>
                    <a:pt x="14" y="52"/>
                  </a:lnTo>
                  <a:lnTo>
                    <a:pt x="15" y="50"/>
                  </a:lnTo>
                  <a:lnTo>
                    <a:pt x="15" y="49"/>
                  </a:lnTo>
                  <a:lnTo>
                    <a:pt x="15" y="46"/>
                  </a:lnTo>
                  <a:lnTo>
                    <a:pt x="15" y="44"/>
                  </a:lnTo>
                  <a:lnTo>
                    <a:pt x="15" y="43"/>
                  </a:lnTo>
                  <a:lnTo>
                    <a:pt x="15" y="41"/>
                  </a:lnTo>
                  <a:lnTo>
                    <a:pt x="15" y="40"/>
                  </a:lnTo>
                  <a:lnTo>
                    <a:pt x="15" y="38"/>
                  </a:lnTo>
                  <a:lnTo>
                    <a:pt x="15" y="37"/>
                  </a:lnTo>
                  <a:lnTo>
                    <a:pt x="16" y="35"/>
                  </a:lnTo>
                  <a:lnTo>
                    <a:pt x="16" y="33"/>
                  </a:lnTo>
                  <a:lnTo>
                    <a:pt x="16" y="31"/>
                  </a:lnTo>
                  <a:lnTo>
                    <a:pt x="16" y="31"/>
                  </a:lnTo>
                  <a:lnTo>
                    <a:pt x="16" y="29"/>
                  </a:lnTo>
                  <a:lnTo>
                    <a:pt x="16" y="28"/>
                  </a:lnTo>
                  <a:lnTo>
                    <a:pt x="16" y="25"/>
                  </a:lnTo>
                  <a:lnTo>
                    <a:pt x="16" y="24"/>
                  </a:lnTo>
                  <a:lnTo>
                    <a:pt x="16" y="22"/>
                  </a:lnTo>
                  <a:lnTo>
                    <a:pt x="16" y="21"/>
                  </a:lnTo>
                  <a:lnTo>
                    <a:pt x="16" y="20"/>
                  </a:lnTo>
                  <a:lnTo>
                    <a:pt x="16" y="19"/>
                  </a:lnTo>
                  <a:lnTo>
                    <a:pt x="16" y="17"/>
                  </a:lnTo>
                  <a:lnTo>
                    <a:pt x="16" y="16"/>
                  </a:lnTo>
                  <a:lnTo>
                    <a:pt x="17" y="15"/>
                  </a:lnTo>
                  <a:lnTo>
                    <a:pt x="17" y="13"/>
                  </a:lnTo>
                  <a:lnTo>
                    <a:pt x="17" y="13"/>
                  </a:lnTo>
                  <a:lnTo>
                    <a:pt x="18" y="10"/>
                  </a:lnTo>
                  <a:lnTo>
                    <a:pt x="18" y="8"/>
                  </a:lnTo>
                  <a:lnTo>
                    <a:pt x="18" y="6"/>
                  </a:lnTo>
                  <a:lnTo>
                    <a:pt x="18" y="4"/>
                  </a:lnTo>
                  <a:lnTo>
                    <a:pt x="18" y="3"/>
                  </a:lnTo>
                  <a:lnTo>
                    <a:pt x="18" y="2"/>
                  </a:lnTo>
                  <a:lnTo>
                    <a:pt x="18" y="1"/>
                  </a:lnTo>
                  <a:lnTo>
                    <a:pt x="18" y="0"/>
                  </a:lnTo>
                  <a:lnTo>
                    <a:pt x="7" y="42"/>
                  </a:lnTo>
                  <a:lnTo>
                    <a:pt x="7" y="42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2" name="Freeform 20"/>
            <p:cNvSpPr>
              <a:spLocks/>
            </p:cNvSpPr>
            <p:nvPr/>
          </p:nvSpPr>
          <p:spPr bwMode="auto">
            <a:xfrm>
              <a:off x="4105796" y="5427563"/>
              <a:ext cx="39687" cy="171450"/>
            </a:xfrm>
            <a:custGeom>
              <a:avLst/>
              <a:gdLst/>
              <a:ahLst/>
              <a:cxnLst>
                <a:cxn ang="0">
                  <a:pos x="10" y="9"/>
                </a:cxn>
                <a:cxn ang="0">
                  <a:pos x="7" y="13"/>
                </a:cxn>
                <a:cxn ang="0">
                  <a:pos x="5" y="17"/>
                </a:cxn>
                <a:cxn ang="0">
                  <a:pos x="3" y="22"/>
                </a:cxn>
                <a:cxn ang="0">
                  <a:pos x="2" y="27"/>
                </a:cxn>
                <a:cxn ang="0">
                  <a:pos x="1" y="31"/>
                </a:cxn>
                <a:cxn ang="0">
                  <a:pos x="0" y="35"/>
                </a:cxn>
                <a:cxn ang="0">
                  <a:pos x="0" y="40"/>
                </a:cxn>
                <a:cxn ang="0">
                  <a:pos x="0" y="44"/>
                </a:cxn>
                <a:cxn ang="0">
                  <a:pos x="0" y="49"/>
                </a:cxn>
                <a:cxn ang="0">
                  <a:pos x="0" y="52"/>
                </a:cxn>
                <a:cxn ang="0">
                  <a:pos x="1" y="56"/>
                </a:cxn>
                <a:cxn ang="0">
                  <a:pos x="2" y="61"/>
                </a:cxn>
                <a:cxn ang="0">
                  <a:pos x="3" y="65"/>
                </a:cxn>
                <a:cxn ang="0">
                  <a:pos x="4" y="69"/>
                </a:cxn>
                <a:cxn ang="0">
                  <a:pos x="5" y="72"/>
                </a:cxn>
                <a:cxn ang="0">
                  <a:pos x="7" y="77"/>
                </a:cxn>
                <a:cxn ang="0">
                  <a:pos x="8" y="80"/>
                </a:cxn>
                <a:cxn ang="0">
                  <a:pos x="10" y="83"/>
                </a:cxn>
                <a:cxn ang="0">
                  <a:pos x="11" y="86"/>
                </a:cxn>
                <a:cxn ang="0">
                  <a:pos x="13" y="90"/>
                </a:cxn>
                <a:cxn ang="0">
                  <a:pos x="14" y="92"/>
                </a:cxn>
                <a:cxn ang="0">
                  <a:pos x="17" y="96"/>
                </a:cxn>
                <a:cxn ang="0">
                  <a:pos x="20" y="100"/>
                </a:cxn>
                <a:cxn ang="0">
                  <a:pos x="22" y="103"/>
                </a:cxn>
                <a:cxn ang="0">
                  <a:pos x="25" y="107"/>
                </a:cxn>
                <a:cxn ang="0">
                  <a:pos x="25" y="107"/>
                </a:cxn>
                <a:cxn ang="0">
                  <a:pos x="23" y="105"/>
                </a:cxn>
                <a:cxn ang="0">
                  <a:pos x="21" y="101"/>
                </a:cxn>
                <a:cxn ang="0">
                  <a:pos x="20" y="99"/>
                </a:cxn>
                <a:cxn ang="0">
                  <a:pos x="18" y="96"/>
                </a:cxn>
                <a:cxn ang="0">
                  <a:pos x="17" y="92"/>
                </a:cxn>
                <a:cxn ang="0">
                  <a:pos x="15" y="88"/>
                </a:cxn>
                <a:cxn ang="0">
                  <a:pos x="13" y="84"/>
                </a:cxn>
                <a:cxn ang="0">
                  <a:pos x="12" y="79"/>
                </a:cxn>
                <a:cxn ang="0">
                  <a:pos x="10" y="75"/>
                </a:cxn>
                <a:cxn ang="0">
                  <a:pos x="9" y="71"/>
                </a:cxn>
                <a:cxn ang="0">
                  <a:pos x="8" y="65"/>
                </a:cxn>
                <a:cxn ang="0">
                  <a:pos x="8" y="61"/>
                </a:cxn>
                <a:cxn ang="0">
                  <a:pos x="8" y="56"/>
                </a:cxn>
                <a:cxn ang="0">
                  <a:pos x="8" y="51"/>
                </a:cxn>
                <a:cxn ang="0">
                  <a:pos x="8" y="47"/>
                </a:cxn>
                <a:cxn ang="0">
                  <a:pos x="9" y="41"/>
                </a:cxn>
                <a:cxn ang="0">
                  <a:pos x="10" y="37"/>
                </a:cxn>
                <a:cxn ang="0">
                  <a:pos x="11" y="33"/>
                </a:cxn>
                <a:cxn ang="0">
                  <a:pos x="12" y="28"/>
                </a:cxn>
                <a:cxn ang="0">
                  <a:pos x="14" y="23"/>
                </a:cxn>
                <a:cxn ang="0">
                  <a:pos x="15" y="19"/>
                </a:cxn>
                <a:cxn ang="0">
                  <a:pos x="17" y="15"/>
                </a:cxn>
                <a:cxn ang="0">
                  <a:pos x="18" y="11"/>
                </a:cxn>
                <a:cxn ang="0">
                  <a:pos x="20" y="8"/>
                </a:cxn>
                <a:cxn ang="0">
                  <a:pos x="21" y="6"/>
                </a:cxn>
                <a:cxn ang="0">
                  <a:pos x="22" y="3"/>
                </a:cxn>
                <a:cxn ang="0">
                  <a:pos x="23" y="1"/>
                </a:cxn>
                <a:cxn ang="0">
                  <a:pos x="12" y="7"/>
                </a:cxn>
              </a:cxnLst>
              <a:rect l="0" t="0" r="r" b="b"/>
              <a:pathLst>
                <a:path w="25" h="108">
                  <a:moveTo>
                    <a:pt x="12" y="7"/>
                  </a:moveTo>
                  <a:lnTo>
                    <a:pt x="10" y="9"/>
                  </a:lnTo>
                  <a:lnTo>
                    <a:pt x="8" y="11"/>
                  </a:lnTo>
                  <a:lnTo>
                    <a:pt x="7" y="13"/>
                  </a:lnTo>
                  <a:lnTo>
                    <a:pt x="6" y="15"/>
                  </a:lnTo>
                  <a:lnTo>
                    <a:pt x="5" y="17"/>
                  </a:lnTo>
                  <a:lnTo>
                    <a:pt x="4" y="20"/>
                  </a:lnTo>
                  <a:lnTo>
                    <a:pt x="3" y="22"/>
                  </a:lnTo>
                  <a:lnTo>
                    <a:pt x="2" y="24"/>
                  </a:lnTo>
                  <a:lnTo>
                    <a:pt x="2" y="27"/>
                  </a:lnTo>
                  <a:lnTo>
                    <a:pt x="1" y="29"/>
                  </a:lnTo>
                  <a:lnTo>
                    <a:pt x="1" y="31"/>
                  </a:lnTo>
                  <a:lnTo>
                    <a:pt x="0" y="33"/>
                  </a:lnTo>
                  <a:lnTo>
                    <a:pt x="0" y="35"/>
                  </a:lnTo>
                  <a:lnTo>
                    <a:pt x="0" y="38"/>
                  </a:lnTo>
                  <a:lnTo>
                    <a:pt x="0" y="40"/>
                  </a:lnTo>
                  <a:lnTo>
                    <a:pt x="0" y="42"/>
                  </a:lnTo>
                  <a:lnTo>
                    <a:pt x="0" y="44"/>
                  </a:lnTo>
                  <a:lnTo>
                    <a:pt x="0" y="46"/>
                  </a:lnTo>
                  <a:lnTo>
                    <a:pt x="0" y="49"/>
                  </a:lnTo>
                  <a:lnTo>
                    <a:pt x="0" y="50"/>
                  </a:lnTo>
                  <a:lnTo>
                    <a:pt x="0" y="52"/>
                  </a:lnTo>
                  <a:lnTo>
                    <a:pt x="0" y="55"/>
                  </a:lnTo>
                  <a:lnTo>
                    <a:pt x="1" y="56"/>
                  </a:lnTo>
                  <a:lnTo>
                    <a:pt x="1" y="59"/>
                  </a:lnTo>
                  <a:lnTo>
                    <a:pt x="2" y="61"/>
                  </a:lnTo>
                  <a:lnTo>
                    <a:pt x="2" y="63"/>
                  </a:lnTo>
                  <a:lnTo>
                    <a:pt x="3" y="65"/>
                  </a:lnTo>
                  <a:lnTo>
                    <a:pt x="3" y="67"/>
                  </a:lnTo>
                  <a:lnTo>
                    <a:pt x="4" y="69"/>
                  </a:lnTo>
                  <a:lnTo>
                    <a:pt x="5" y="71"/>
                  </a:lnTo>
                  <a:lnTo>
                    <a:pt x="5" y="72"/>
                  </a:lnTo>
                  <a:lnTo>
                    <a:pt x="6" y="75"/>
                  </a:lnTo>
                  <a:lnTo>
                    <a:pt x="7" y="77"/>
                  </a:lnTo>
                  <a:lnTo>
                    <a:pt x="7" y="78"/>
                  </a:lnTo>
                  <a:lnTo>
                    <a:pt x="8" y="80"/>
                  </a:lnTo>
                  <a:lnTo>
                    <a:pt x="9" y="81"/>
                  </a:lnTo>
                  <a:lnTo>
                    <a:pt x="10" y="83"/>
                  </a:lnTo>
                  <a:lnTo>
                    <a:pt x="11" y="84"/>
                  </a:lnTo>
                  <a:lnTo>
                    <a:pt x="11" y="86"/>
                  </a:lnTo>
                  <a:lnTo>
                    <a:pt x="12" y="88"/>
                  </a:lnTo>
                  <a:lnTo>
                    <a:pt x="13" y="90"/>
                  </a:lnTo>
                  <a:lnTo>
                    <a:pt x="13" y="90"/>
                  </a:lnTo>
                  <a:lnTo>
                    <a:pt x="14" y="92"/>
                  </a:lnTo>
                  <a:lnTo>
                    <a:pt x="15" y="93"/>
                  </a:lnTo>
                  <a:lnTo>
                    <a:pt x="17" y="96"/>
                  </a:lnTo>
                  <a:lnTo>
                    <a:pt x="18" y="99"/>
                  </a:lnTo>
                  <a:lnTo>
                    <a:pt x="20" y="100"/>
                  </a:lnTo>
                  <a:lnTo>
                    <a:pt x="21" y="102"/>
                  </a:lnTo>
                  <a:lnTo>
                    <a:pt x="22" y="103"/>
                  </a:lnTo>
                  <a:lnTo>
                    <a:pt x="23" y="105"/>
                  </a:lnTo>
                  <a:lnTo>
                    <a:pt x="25" y="107"/>
                  </a:lnTo>
                  <a:lnTo>
                    <a:pt x="25" y="108"/>
                  </a:lnTo>
                  <a:lnTo>
                    <a:pt x="25" y="107"/>
                  </a:lnTo>
                  <a:lnTo>
                    <a:pt x="24" y="106"/>
                  </a:lnTo>
                  <a:lnTo>
                    <a:pt x="23" y="105"/>
                  </a:lnTo>
                  <a:lnTo>
                    <a:pt x="22" y="103"/>
                  </a:lnTo>
                  <a:lnTo>
                    <a:pt x="21" y="101"/>
                  </a:lnTo>
                  <a:lnTo>
                    <a:pt x="21" y="100"/>
                  </a:lnTo>
                  <a:lnTo>
                    <a:pt x="20" y="99"/>
                  </a:lnTo>
                  <a:lnTo>
                    <a:pt x="19" y="97"/>
                  </a:lnTo>
                  <a:lnTo>
                    <a:pt x="18" y="96"/>
                  </a:lnTo>
                  <a:lnTo>
                    <a:pt x="17" y="93"/>
                  </a:lnTo>
                  <a:lnTo>
                    <a:pt x="17" y="92"/>
                  </a:lnTo>
                  <a:lnTo>
                    <a:pt x="16" y="90"/>
                  </a:lnTo>
                  <a:lnTo>
                    <a:pt x="15" y="88"/>
                  </a:lnTo>
                  <a:lnTo>
                    <a:pt x="14" y="86"/>
                  </a:lnTo>
                  <a:lnTo>
                    <a:pt x="13" y="84"/>
                  </a:lnTo>
                  <a:lnTo>
                    <a:pt x="13" y="82"/>
                  </a:lnTo>
                  <a:lnTo>
                    <a:pt x="12" y="79"/>
                  </a:lnTo>
                  <a:lnTo>
                    <a:pt x="11" y="77"/>
                  </a:lnTo>
                  <a:lnTo>
                    <a:pt x="10" y="75"/>
                  </a:lnTo>
                  <a:lnTo>
                    <a:pt x="10" y="72"/>
                  </a:lnTo>
                  <a:lnTo>
                    <a:pt x="9" y="71"/>
                  </a:lnTo>
                  <a:lnTo>
                    <a:pt x="9" y="68"/>
                  </a:lnTo>
                  <a:lnTo>
                    <a:pt x="8" y="65"/>
                  </a:lnTo>
                  <a:lnTo>
                    <a:pt x="8" y="63"/>
                  </a:lnTo>
                  <a:lnTo>
                    <a:pt x="8" y="61"/>
                  </a:lnTo>
                  <a:lnTo>
                    <a:pt x="8" y="59"/>
                  </a:lnTo>
                  <a:lnTo>
                    <a:pt x="8" y="56"/>
                  </a:lnTo>
                  <a:lnTo>
                    <a:pt x="8" y="54"/>
                  </a:lnTo>
                  <a:lnTo>
                    <a:pt x="8" y="51"/>
                  </a:lnTo>
                  <a:lnTo>
                    <a:pt x="8" y="49"/>
                  </a:lnTo>
                  <a:lnTo>
                    <a:pt x="8" y="47"/>
                  </a:lnTo>
                  <a:lnTo>
                    <a:pt x="9" y="44"/>
                  </a:lnTo>
                  <a:lnTo>
                    <a:pt x="9" y="41"/>
                  </a:lnTo>
                  <a:lnTo>
                    <a:pt x="10" y="40"/>
                  </a:lnTo>
                  <a:lnTo>
                    <a:pt x="10" y="37"/>
                  </a:lnTo>
                  <a:lnTo>
                    <a:pt x="11" y="35"/>
                  </a:lnTo>
                  <a:lnTo>
                    <a:pt x="11" y="33"/>
                  </a:lnTo>
                  <a:lnTo>
                    <a:pt x="12" y="30"/>
                  </a:lnTo>
                  <a:lnTo>
                    <a:pt x="12" y="28"/>
                  </a:lnTo>
                  <a:lnTo>
                    <a:pt x="13" y="26"/>
                  </a:lnTo>
                  <a:lnTo>
                    <a:pt x="14" y="23"/>
                  </a:lnTo>
                  <a:lnTo>
                    <a:pt x="15" y="22"/>
                  </a:lnTo>
                  <a:lnTo>
                    <a:pt x="15" y="19"/>
                  </a:lnTo>
                  <a:lnTo>
                    <a:pt x="16" y="17"/>
                  </a:lnTo>
                  <a:lnTo>
                    <a:pt x="17" y="15"/>
                  </a:lnTo>
                  <a:lnTo>
                    <a:pt x="17" y="14"/>
                  </a:lnTo>
                  <a:lnTo>
                    <a:pt x="18" y="11"/>
                  </a:lnTo>
                  <a:lnTo>
                    <a:pt x="18" y="10"/>
                  </a:lnTo>
                  <a:lnTo>
                    <a:pt x="20" y="8"/>
                  </a:lnTo>
                  <a:lnTo>
                    <a:pt x="20" y="7"/>
                  </a:lnTo>
                  <a:lnTo>
                    <a:pt x="21" y="6"/>
                  </a:lnTo>
                  <a:lnTo>
                    <a:pt x="21" y="4"/>
                  </a:lnTo>
                  <a:lnTo>
                    <a:pt x="22" y="3"/>
                  </a:lnTo>
                  <a:lnTo>
                    <a:pt x="23" y="1"/>
                  </a:lnTo>
                  <a:lnTo>
                    <a:pt x="23" y="1"/>
                  </a:lnTo>
                  <a:lnTo>
                    <a:pt x="24" y="0"/>
                  </a:lnTo>
                  <a:lnTo>
                    <a:pt x="12" y="7"/>
                  </a:lnTo>
                  <a:lnTo>
                    <a:pt x="12" y="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3" name="Freeform 21"/>
            <p:cNvSpPr>
              <a:spLocks/>
            </p:cNvSpPr>
            <p:nvPr/>
          </p:nvSpPr>
          <p:spPr bwMode="auto">
            <a:xfrm>
              <a:off x="4116909" y="5219601"/>
              <a:ext cx="130175" cy="46038"/>
            </a:xfrm>
            <a:custGeom>
              <a:avLst/>
              <a:gdLst/>
              <a:ahLst/>
              <a:cxnLst>
                <a:cxn ang="0">
                  <a:pos x="1" y="1"/>
                </a:cxn>
                <a:cxn ang="0">
                  <a:pos x="4" y="4"/>
                </a:cxn>
                <a:cxn ang="0">
                  <a:pos x="7" y="6"/>
                </a:cxn>
                <a:cxn ang="0">
                  <a:pos x="11" y="9"/>
                </a:cxn>
                <a:cxn ang="0">
                  <a:pos x="14" y="11"/>
                </a:cxn>
                <a:cxn ang="0">
                  <a:pos x="18" y="13"/>
                </a:cxn>
                <a:cxn ang="0">
                  <a:pos x="21" y="14"/>
                </a:cxn>
                <a:cxn ang="0">
                  <a:pos x="25" y="15"/>
                </a:cxn>
                <a:cxn ang="0">
                  <a:pos x="28" y="16"/>
                </a:cxn>
                <a:cxn ang="0">
                  <a:pos x="32" y="16"/>
                </a:cxn>
                <a:cxn ang="0">
                  <a:pos x="35" y="16"/>
                </a:cxn>
                <a:cxn ang="0">
                  <a:pos x="38" y="16"/>
                </a:cxn>
                <a:cxn ang="0">
                  <a:pos x="42" y="16"/>
                </a:cxn>
                <a:cxn ang="0">
                  <a:pos x="45" y="16"/>
                </a:cxn>
                <a:cxn ang="0">
                  <a:pos x="49" y="16"/>
                </a:cxn>
                <a:cxn ang="0">
                  <a:pos x="52" y="16"/>
                </a:cxn>
                <a:cxn ang="0">
                  <a:pos x="55" y="16"/>
                </a:cxn>
                <a:cxn ang="0">
                  <a:pos x="58" y="15"/>
                </a:cxn>
                <a:cxn ang="0">
                  <a:pos x="60" y="14"/>
                </a:cxn>
                <a:cxn ang="0">
                  <a:pos x="63" y="13"/>
                </a:cxn>
                <a:cxn ang="0">
                  <a:pos x="66" y="13"/>
                </a:cxn>
                <a:cxn ang="0">
                  <a:pos x="68" y="11"/>
                </a:cxn>
                <a:cxn ang="0">
                  <a:pos x="71" y="11"/>
                </a:cxn>
                <a:cxn ang="0">
                  <a:pos x="73" y="9"/>
                </a:cxn>
                <a:cxn ang="0">
                  <a:pos x="75" y="9"/>
                </a:cxn>
                <a:cxn ang="0">
                  <a:pos x="79" y="8"/>
                </a:cxn>
                <a:cxn ang="0">
                  <a:pos x="81" y="6"/>
                </a:cxn>
                <a:cxn ang="0">
                  <a:pos x="82" y="6"/>
                </a:cxn>
                <a:cxn ang="0">
                  <a:pos x="82" y="6"/>
                </a:cxn>
                <a:cxn ang="0">
                  <a:pos x="80" y="7"/>
                </a:cxn>
                <a:cxn ang="0">
                  <a:pos x="78" y="9"/>
                </a:cxn>
                <a:cxn ang="0">
                  <a:pos x="75" y="10"/>
                </a:cxn>
                <a:cxn ang="0">
                  <a:pos x="73" y="13"/>
                </a:cxn>
                <a:cxn ang="0">
                  <a:pos x="69" y="15"/>
                </a:cxn>
                <a:cxn ang="0">
                  <a:pos x="66" y="17"/>
                </a:cxn>
                <a:cxn ang="0">
                  <a:pos x="63" y="19"/>
                </a:cxn>
                <a:cxn ang="0">
                  <a:pos x="61" y="19"/>
                </a:cxn>
                <a:cxn ang="0">
                  <a:pos x="59" y="21"/>
                </a:cxn>
                <a:cxn ang="0">
                  <a:pos x="57" y="22"/>
                </a:cxn>
                <a:cxn ang="0">
                  <a:pos x="55" y="23"/>
                </a:cxn>
                <a:cxn ang="0">
                  <a:pos x="53" y="24"/>
                </a:cxn>
                <a:cxn ang="0">
                  <a:pos x="51" y="24"/>
                </a:cxn>
                <a:cxn ang="0">
                  <a:pos x="49" y="25"/>
                </a:cxn>
                <a:cxn ang="0">
                  <a:pos x="47" y="27"/>
                </a:cxn>
                <a:cxn ang="0">
                  <a:pos x="45" y="27"/>
                </a:cxn>
                <a:cxn ang="0">
                  <a:pos x="43" y="28"/>
                </a:cxn>
                <a:cxn ang="0">
                  <a:pos x="40" y="28"/>
                </a:cxn>
                <a:cxn ang="0">
                  <a:pos x="38" y="28"/>
                </a:cxn>
                <a:cxn ang="0">
                  <a:pos x="36" y="28"/>
                </a:cxn>
                <a:cxn ang="0">
                  <a:pos x="33" y="29"/>
                </a:cxn>
                <a:cxn ang="0">
                  <a:pos x="30" y="28"/>
                </a:cxn>
                <a:cxn ang="0">
                  <a:pos x="26" y="28"/>
                </a:cxn>
                <a:cxn ang="0">
                  <a:pos x="23" y="26"/>
                </a:cxn>
                <a:cxn ang="0">
                  <a:pos x="20" y="24"/>
                </a:cxn>
                <a:cxn ang="0">
                  <a:pos x="17" y="22"/>
                </a:cxn>
                <a:cxn ang="0">
                  <a:pos x="14" y="20"/>
                </a:cxn>
                <a:cxn ang="0">
                  <a:pos x="11" y="17"/>
                </a:cxn>
                <a:cxn ang="0">
                  <a:pos x="9" y="16"/>
                </a:cxn>
                <a:cxn ang="0">
                  <a:pos x="7" y="13"/>
                </a:cxn>
                <a:cxn ang="0">
                  <a:pos x="5" y="9"/>
                </a:cxn>
                <a:cxn ang="0">
                  <a:pos x="3" y="6"/>
                </a:cxn>
                <a:cxn ang="0">
                  <a:pos x="1" y="3"/>
                </a:cxn>
                <a:cxn ang="0">
                  <a:pos x="0" y="0"/>
                </a:cxn>
              </a:cxnLst>
              <a:rect l="0" t="0" r="r" b="b"/>
              <a:pathLst>
                <a:path w="82" h="29">
                  <a:moveTo>
                    <a:pt x="0" y="0"/>
                  </a:moveTo>
                  <a:lnTo>
                    <a:pt x="1" y="1"/>
                  </a:lnTo>
                  <a:lnTo>
                    <a:pt x="3" y="3"/>
                  </a:lnTo>
                  <a:lnTo>
                    <a:pt x="4" y="4"/>
                  </a:lnTo>
                  <a:lnTo>
                    <a:pt x="6" y="6"/>
                  </a:lnTo>
                  <a:lnTo>
                    <a:pt x="7" y="6"/>
                  </a:lnTo>
                  <a:lnTo>
                    <a:pt x="9" y="8"/>
                  </a:lnTo>
                  <a:lnTo>
                    <a:pt x="11" y="9"/>
                  </a:lnTo>
                  <a:lnTo>
                    <a:pt x="13" y="9"/>
                  </a:lnTo>
                  <a:lnTo>
                    <a:pt x="14" y="11"/>
                  </a:lnTo>
                  <a:lnTo>
                    <a:pt x="16" y="11"/>
                  </a:lnTo>
                  <a:lnTo>
                    <a:pt x="18" y="13"/>
                  </a:lnTo>
                  <a:lnTo>
                    <a:pt x="20" y="13"/>
                  </a:lnTo>
                  <a:lnTo>
                    <a:pt x="21" y="14"/>
                  </a:lnTo>
                  <a:lnTo>
                    <a:pt x="23" y="14"/>
                  </a:lnTo>
                  <a:lnTo>
                    <a:pt x="25" y="15"/>
                  </a:lnTo>
                  <a:lnTo>
                    <a:pt x="26" y="16"/>
                  </a:lnTo>
                  <a:lnTo>
                    <a:pt x="28" y="16"/>
                  </a:lnTo>
                  <a:lnTo>
                    <a:pt x="30" y="16"/>
                  </a:lnTo>
                  <a:lnTo>
                    <a:pt x="32" y="16"/>
                  </a:lnTo>
                  <a:lnTo>
                    <a:pt x="33" y="16"/>
                  </a:lnTo>
                  <a:lnTo>
                    <a:pt x="35" y="16"/>
                  </a:lnTo>
                  <a:lnTo>
                    <a:pt x="37" y="16"/>
                  </a:lnTo>
                  <a:lnTo>
                    <a:pt x="38" y="16"/>
                  </a:lnTo>
                  <a:lnTo>
                    <a:pt x="40" y="16"/>
                  </a:lnTo>
                  <a:lnTo>
                    <a:pt x="42" y="16"/>
                  </a:lnTo>
                  <a:lnTo>
                    <a:pt x="44" y="16"/>
                  </a:lnTo>
                  <a:lnTo>
                    <a:pt x="45" y="16"/>
                  </a:lnTo>
                  <a:lnTo>
                    <a:pt x="47" y="16"/>
                  </a:lnTo>
                  <a:lnTo>
                    <a:pt x="49" y="16"/>
                  </a:lnTo>
                  <a:lnTo>
                    <a:pt x="50" y="16"/>
                  </a:lnTo>
                  <a:lnTo>
                    <a:pt x="52" y="16"/>
                  </a:lnTo>
                  <a:lnTo>
                    <a:pt x="53" y="16"/>
                  </a:lnTo>
                  <a:lnTo>
                    <a:pt x="55" y="16"/>
                  </a:lnTo>
                  <a:lnTo>
                    <a:pt x="56" y="16"/>
                  </a:lnTo>
                  <a:lnTo>
                    <a:pt x="58" y="15"/>
                  </a:lnTo>
                  <a:lnTo>
                    <a:pt x="59" y="14"/>
                  </a:lnTo>
                  <a:lnTo>
                    <a:pt x="60" y="14"/>
                  </a:lnTo>
                  <a:lnTo>
                    <a:pt x="62" y="14"/>
                  </a:lnTo>
                  <a:lnTo>
                    <a:pt x="63" y="13"/>
                  </a:lnTo>
                  <a:lnTo>
                    <a:pt x="65" y="13"/>
                  </a:lnTo>
                  <a:lnTo>
                    <a:pt x="66" y="13"/>
                  </a:lnTo>
                  <a:lnTo>
                    <a:pt x="67" y="13"/>
                  </a:lnTo>
                  <a:lnTo>
                    <a:pt x="68" y="11"/>
                  </a:lnTo>
                  <a:lnTo>
                    <a:pt x="69" y="11"/>
                  </a:lnTo>
                  <a:lnTo>
                    <a:pt x="71" y="11"/>
                  </a:lnTo>
                  <a:lnTo>
                    <a:pt x="71" y="10"/>
                  </a:lnTo>
                  <a:lnTo>
                    <a:pt x="73" y="9"/>
                  </a:lnTo>
                  <a:lnTo>
                    <a:pt x="74" y="9"/>
                  </a:lnTo>
                  <a:lnTo>
                    <a:pt x="75" y="9"/>
                  </a:lnTo>
                  <a:lnTo>
                    <a:pt x="78" y="8"/>
                  </a:lnTo>
                  <a:lnTo>
                    <a:pt x="79" y="8"/>
                  </a:lnTo>
                  <a:lnTo>
                    <a:pt x="80" y="7"/>
                  </a:lnTo>
                  <a:lnTo>
                    <a:pt x="81" y="6"/>
                  </a:lnTo>
                  <a:lnTo>
                    <a:pt x="81" y="6"/>
                  </a:lnTo>
                  <a:lnTo>
                    <a:pt x="82" y="6"/>
                  </a:lnTo>
                  <a:lnTo>
                    <a:pt x="82" y="6"/>
                  </a:lnTo>
                  <a:lnTo>
                    <a:pt x="82" y="6"/>
                  </a:lnTo>
                  <a:lnTo>
                    <a:pt x="81" y="7"/>
                  </a:lnTo>
                  <a:lnTo>
                    <a:pt x="80" y="7"/>
                  </a:lnTo>
                  <a:lnTo>
                    <a:pt x="79" y="8"/>
                  </a:lnTo>
                  <a:lnTo>
                    <a:pt x="78" y="9"/>
                  </a:lnTo>
                  <a:lnTo>
                    <a:pt x="77" y="9"/>
                  </a:lnTo>
                  <a:lnTo>
                    <a:pt x="75" y="10"/>
                  </a:lnTo>
                  <a:lnTo>
                    <a:pt x="74" y="11"/>
                  </a:lnTo>
                  <a:lnTo>
                    <a:pt x="73" y="13"/>
                  </a:lnTo>
                  <a:lnTo>
                    <a:pt x="71" y="14"/>
                  </a:lnTo>
                  <a:lnTo>
                    <a:pt x="69" y="15"/>
                  </a:lnTo>
                  <a:lnTo>
                    <a:pt x="68" y="16"/>
                  </a:lnTo>
                  <a:lnTo>
                    <a:pt x="66" y="17"/>
                  </a:lnTo>
                  <a:lnTo>
                    <a:pt x="64" y="19"/>
                  </a:lnTo>
                  <a:lnTo>
                    <a:pt x="63" y="19"/>
                  </a:lnTo>
                  <a:lnTo>
                    <a:pt x="62" y="19"/>
                  </a:lnTo>
                  <a:lnTo>
                    <a:pt x="61" y="19"/>
                  </a:lnTo>
                  <a:lnTo>
                    <a:pt x="60" y="20"/>
                  </a:lnTo>
                  <a:lnTo>
                    <a:pt x="59" y="21"/>
                  </a:lnTo>
                  <a:lnTo>
                    <a:pt x="58" y="22"/>
                  </a:lnTo>
                  <a:lnTo>
                    <a:pt x="57" y="22"/>
                  </a:lnTo>
                  <a:lnTo>
                    <a:pt x="56" y="22"/>
                  </a:lnTo>
                  <a:lnTo>
                    <a:pt x="55" y="23"/>
                  </a:lnTo>
                  <a:lnTo>
                    <a:pt x="54" y="23"/>
                  </a:lnTo>
                  <a:lnTo>
                    <a:pt x="53" y="24"/>
                  </a:lnTo>
                  <a:lnTo>
                    <a:pt x="52" y="24"/>
                  </a:lnTo>
                  <a:lnTo>
                    <a:pt x="51" y="24"/>
                  </a:lnTo>
                  <a:lnTo>
                    <a:pt x="50" y="25"/>
                  </a:lnTo>
                  <a:lnTo>
                    <a:pt x="49" y="25"/>
                  </a:lnTo>
                  <a:lnTo>
                    <a:pt x="48" y="26"/>
                  </a:lnTo>
                  <a:lnTo>
                    <a:pt x="47" y="27"/>
                  </a:lnTo>
                  <a:lnTo>
                    <a:pt x="46" y="27"/>
                  </a:lnTo>
                  <a:lnTo>
                    <a:pt x="45" y="27"/>
                  </a:lnTo>
                  <a:lnTo>
                    <a:pt x="44" y="27"/>
                  </a:lnTo>
                  <a:lnTo>
                    <a:pt x="43" y="28"/>
                  </a:lnTo>
                  <a:lnTo>
                    <a:pt x="41" y="28"/>
                  </a:lnTo>
                  <a:lnTo>
                    <a:pt x="40" y="28"/>
                  </a:lnTo>
                  <a:lnTo>
                    <a:pt x="40" y="28"/>
                  </a:lnTo>
                  <a:lnTo>
                    <a:pt x="38" y="28"/>
                  </a:lnTo>
                  <a:lnTo>
                    <a:pt x="37" y="28"/>
                  </a:lnTo>
                  <a:lnTo>
                    <a:pt x="36" y="28"/>
                  </a:lnTo>
                  <a:lnTo>
                    <a:pt x="35" y="29"/>
                  </a:lnTo>
                  <a:lnTo>
                    <a:pt x="33" y="29"/>
                  </a:lnTo>
                  <a:lnTo>
                    <a:pt x="32" y="29"/>
                  </a:lnTo>
                  <a:lnTo>
                    <a:pt x="30" y="28"/>
                  </a:lnTo>
                  <a:lnTo>
                    <a:pt x="28" y="28"/>
                  </a:lnTo>
                  <a:lnTo>
                    <a:pt x="26" y="28"/>
                  </a:lnTo>
                  <a:lnTo>
                    <a:pt x="24" y="27"/>
                  </a:lnTo>
                  <a:lnTo>
                    <a:pt x="23" y="26"/>
                  </a:lnTo>
                  <a:lnTo>
                    <a:pt x="21" y="25"/>
                  </a:lnTo>
                  <a:lnTo>
                    <a:pt x="20" y="24"/>
                  </a:lnTo>
                  <a:lnTo>
                    <a:pt x="18" y="24"/>
                  </a:lnTo>
                  <a:lnTo>
                    <a:pt x="17" y="22"/>
                  </a:lnTo>
                  <a:lnTo>
                    <a:pt x="15" y="22"/>
                  </a:lnTo>
                  <a:lnTo>
                    <a:pt x="14" y="20"/>
                  </a:lnTo>
                  <a:lnTo>
                    <a:pt x="13" y="19"/>
                  </a:lnTo>
                  <a:lnTo>
                    <a:pt x="11" y="17"/>
                  </a:lnTo>
                  <a:lnTo>
                    <a:pt x="10" y="16"/>
                  </a:lnTo>
                  <a:lnTo>
                    <a:pt x="9" y="16"/>
                  </a:lnTo>
                  <a:lnTo>
                    <a:pt x="8" y="14"/>
                  </a:lnTo>
                  <a:lnTo>
                    <a:pt x="7" y="13"/>
                  </a:lnTo>
                  <a:lnTo>
                    <a:pt x="6" y="11"/>
                  </a:lnTo>
                  <a:lnTo>
                    <a:pt x="5" y="9"/>
                  </a:lnTo>
                  <a:lnTo>
                    <a:pt x="4" y="9"/>
                  </a:lnTo>
                  <a:lnTo>
                    <a:pt x="3" y="6"/>
                  </a:lnTo>
                  <a:lnTo>
                    <a:pt x="2" y="4"/>
                  </a:lnTo>
                  <a:lnTo>
                    <a:pt x="1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4" name="Freeform 22"/>
            <p:cNvSpPr>
              <a:spLocks/>
            </p:cNvSpPr>
            <p:nvPr/>
          </p:nvSpPr>
          <p:spPr bwMode="auto">
            <a:xfrm>
              <a:off x="4105796" y="5264051"/>
              <a:ext cx="138112" cy="33338"/>
            </a:xfrm>
            <a:custGeom>
              <a:avLst/>
              <a:gdLst/>
              <a:ahLst/>
              <a:cxnLst>
                <a:cxn ang="0">
                  <a:pos x="15" y="7"/>
                </a:cxn>
                <a:cxn ang="0">
                  <a:pos x="20" y="9"/>
                </a:cxn>
                <a:cxn ang="0">
                  <a:pos x="24" y="11"/>
                </a:cxn>
                <a:cxn ang="0">
                  <a:pos x="28" y="12"/>
                </a:cxn>
                <a:cxn ang="0">
                  <a:pos x="33" y="13"/>
                </a:cxn>
                <a:cxn ang="0">
                  <a:pos x="38" y="14"/>
                </a:cxn>
                <a:cxn ang="0">
                  <a:pos x="42" y="14"/>
                </a:cxn>
                <a:cxn ang="0">
                  <a:pos x="47" y="13"/>
                </a:cxn>
                <a:cxn ang="0">
                  <a:pos x="52" y="13"/>
                </a:cxn>
                <a:cxn ang="0">
                  <a:pos x="56" y="12"/>
                </a:cxn>
                <a:cxn ang="0">
                  <a:pos x="60" y="11"/>
                </a:cxn>
                <a:cxn ang="0">
                  <a:pos x="65" y="9"/>
                </a:cxn>
                <a:cxn ang="0">
                  <a:pos x="68" y="9"/>
                </a:cxn>
                <a:cxn ang="0">
                  <a:pos x="72" y="7"/>
                </a:cxn>
                <a:cxn ang="0">
                  <a:pos x="75" y="6"/>
                </a:cxn>
                <a:cxn ang="0">
                  <a:pos x="78" y="5"/>
                </a:cxn>
                <a:cxn ang="0">
                  <a:pos x="82" y="3"/>
                </a:cxn>
                <a:cxn ang="0">
                  <a:pos x="86" y="0"/>
                </a:cxn>
                <a:cxn ang="0">
                  <a:pos x="86" y="0"/>
                </a:cxn>
                <a:cxn ang="0">
                  <a:pos x="83" y="3"/>
                </a:cxn>
                <a:cxn ang="0">
                  <a:pos x="81" y="6"/>
                </a:cxn>
                <a:cxn ang="0">
                  <a:pos x="77" y="8"/>
                </a:cxn>
                <a:cxn ang="0">
                  <a:pos x="73" y="9"/>
                </a:cxn>
                <a:cxn ang="0">
                  <a:pos x="68" y="12"/>
                </a:cxn>
                <a:cxn ang="0">
                  <a:pos x="63" y="15"/>
                </a:cxn>
                <a:cxn ang="0">
                  <a:pos x="60" y="16"/>
                </a:cxn>
                <a:cxn ang="0">
                  <a:pos x="57" y="17"/>
                </a:cxn>
                <a:cxn ang="0">
                  <a:pos x="53" y="18"/>
                </a:cxn>
                <a:cxn ang="0">
                  <a:pos x="50" y="20"/>
                </a:cxn>
                <a:cxn ang="0">
                  <a:pos x="46" y="21"/>
                </a:cxn>
                <a:cxn ang="0">
                  <a:pos x="42" y="21"/>
                </a:cxn>
                <a:cxn ang="0">
                  <a:pos x="38" y="21"/>
                </a:cxn>
                <a:cxn ang="0">
                  <a:pos x="35" y="21"/>
                </a:cxn>
                <a:cxn ang="0">
                  <a:pos x="31" y="21"/>
                </a:cxn>
                <a:cxn ang="0">
                  <a:pos x="28" y="19"/>
                </a:cxn>
                <a:cxn ang="0">
                  <a:pos x="25" y="18"/>
                </a:cxn>
                <a:cxn ang="0">
                  <a:pos x="22" y="17"/>
                </a:cxn>
                <a:cxn ang="0">
                  <a:pos x="19" y="16"/>
                </a:cxn>
                <a:cxn ang="0">
                  <a:pos x="15" y="14"/>
                </a:cxn>
                <a:cxn ang="0">
                  <a:pos x="10" y="10"/>
                </a:cxn>
                <a:cxn ang="0">
                  <a:pos x="6" y="7"/>
                </a:cxn>
                <a:cxn ang="0">
                  <a:pos x="2" y="3"/>
                </a:cxn>
                <a:cxn ang="0">
                  <a:pos x="0" y="1"/>
                </a:cxn>
              </a:cxnLst>
              <a:rect l="0" t="0" r="r" b="b"/>
              <a:pathLst>
                <a:path w="87" h="21">
                  <a:moveTo>
                    <a:pt x="13" y="5"/>
                  </a:moveTo>
                  <a:lnTo>
                    <a:pt x="14" y="6"/>
                  </a:lnTo>
                  <a:lnTo>
                    <a:pt x="15" y="7"/>
                  </a:lnTo>
                  <a:lnTo>
                    <a:pt x="17" y="8"/>
                  </a:lnTo>
                  <a:lnTo>
                    <a:pt x="18" y="9"/>
                  </a:lnTo>
                  <a:lnTo>
                    <a:pt x="20" y="9"/>
                  </a:lnTo>
                  <a:lnTo>
                    <a:pt x="21" y="9"/>
                  </a:lnTo>
                  <a:lnTo>
                    <a:pt x="22" y="11"/>
                  </a:lnTo>
                  <a:lnTo>
                    <a:pt x="24" y="11"/>
                  </a:lnTo>
                  <a:lnTo>
                    <a:pt x="25" y="11"/>
                  </a:lnTo>
                  <a:lnTo>
                    <a:pt x="27" y="12"/>
                  </a:lnTo>
                  <a:lnTo>
                    <a:pt x="28" y="12"/>
                  </a:lnTo>
                  <a:lnTo>
                    <a:pt x="30" y="13"/>
                  </a:lnTo>
                  <a:lnTo>
                    <a:pt x="31" y="13"/>
                  </a:lnTo>
                  <a:lnTo>
                    <a:pt x="33" y="13"/>
                  </a:lnTo>
                  <a:lnTo>
                    <a:pt x="35" y="13"/>
                  </a:lnTo>
                  <a:lnTo>
                    <a:pt x="36" y="14"/>
                  </a:lnTo>
                  <a:lnTo>
                    <a:pt x="38" y="14"/>
                  </a:lnTo>
                  <a:lnTo>
                    <a:pt x="39" y="14"/>
                  </a:lnTo>
                  <a:lnTo>
                    <a:pt x="41" y="14"/>
                  </a:lnTo>
                  <a:lnTo>
                    <a:pt x="42" y="14"/>
                  </a:lnTo>
                  <a:lnTo>
                    <a:pt x="44" y="14"/>
                  </a:lnTo>
                  <a:lnTo>
                    <a:pt x="45" y="14"/>
                  </a:lnTo>
                  <a:lnTo>
                    <a:pt x="47" y="13"/>
                  </a:lnTo>
                  <a:lnTo>
                    <a:pt x="48" y="13"/>
                  </a:lnTo>
                  <a:lnTo>
                    <a:pt x="50" y="13"/>
                  </a:lnTo>
                  <a:lnTo>
                    <a:pt x="52" y="13"/>
                  </a:lnTo>
                  <a:lnTo>
                    <a:pt x="53" y="12"/>
                  </a:lnTo>
                  <a:lnTo>
                    <a:pt x="55" y="12"/>
                  </a:lnTo>
                  <a:lnTo>
                    <a:pt x="56" y="12"/>
                  </a:lnTo>
                  <a:lnTo>
                    <a:pt x="58" y="12"/>
                  </a:lnTo>
                  <a:lnTo>
                    <a:pt x="59" y="11"/>
                  </a:lnTo>
                  <a:lnTo>
                    <a:pt x="60" y="11"/>
                  </a:lnTo>
                  <a:lnTo>
                    <a:pt x="62" y="11"/>
                  </a:lnTo>
                  <a:lnTo>
                    <a:pt x="63" y="10"/>
                  </a:lnTo>
                  <a:lnTo>
                    <a:pt x="65" y="9"/>
                  </a:lnTo>
                  <a:lnTo>
                    <a:pt x="66" y="9"/>
                  </a:lnTo>
                  <a:lnTo>
                    <a:pt x="67" y="9"/>
                  </a:lnTo>
                  <a:lnTo>
                    <a:pt x="68" y="9"/>
                  </a:lnTo>
                  <a:lnTo>
                    <a:pt x="70" y="8"/>
                  </a:lnTo>
                  <a:lnTo>
                    <a:pt x="71" y="8"/>
                  </a:lnTo>
                  <a:lnTo>
                    <a:pt x="72" y="7"/>
                  </a:lnTo>
                  <a:lnTo>
                    <a:pt x="73" y="6"/>
                  </a:lnTo>
                  <a:lnTo>
                    <a:pt x="74" y="6"/>
                  </a:lnTo>
                  <a:lnTo>
                    <a:pt x="75" y="6"/>
                  </a:lnTo>
                  <a:lnTo>
                    <a:pt x="76" y="6"/>
                  </a:lnTo>
                  <a:lnTo>
                    <a:pt x="77" y="5"/>
                  </a:lnTo>
                  <a:lnTo>
                    <a:pt x="78" y="5"/>
                  </a:lnTo>
                  <a:lnTo>
                    <a:pt x="80" y="5"/>
                  </a:lnTo>
                  <a:lnTo>
                    <a:pt x="81" y="3"/>
                  </a:lnTo>
                  <a:lnTo>
                    <a:pt x="82" y="3"/>
                  </a:lnTo>
                  <a:lnTo>
                    <a:pt x="83" y="2"/>
                  </a:lnTo>
                  <a:lnTo>
                    <a:pt x="85" y="1"/>
                  </a:lnTo>
                  <a:lnTo>
                    <a:pt x="86" y="0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6" y="0"/>
                  </a:lnTo>
                  <a:lnTo>
                    <a:pt x="86" y="1"/>
                  </a:lnTo>
                  <a:lnTo>
                    <a:pt x="85" y="2"/>
                  </a:lnTo>
                  <a:lnTo>
                    <a:pt x="83" y="3"/>
                  </a:lnTo>
                  <a:lnTo>
                    <a:pt x="82" y="3"/>
                  </a:lnTo>
                  <a:lnTo>
                    <a:pt x="81" y="5"/>
                  </a:lnTo>
                  <a:lnTo>
                    <a:pt x="81" y="6"/>
                  </a:lnTo>
                  <a:lnTo>
                    <a:pt x="80" y="6"/>
                  </a:lnTo>
                  <a:lnTo>
                    <a:pt x="78" y="7"/>
                  </a:lnTo>
                  <a:lnTo>
                    <a:pt x="77" y="8"/>
                  </a:lnTo>
                  <a:lnTo>
                    <a:pt x="76" y="9"/>
                  </a:lnTo>
                  <a:lnTo>
                    <a:pt x="75" y="9"/>
                  </a:lnTo>
                  <a:lnTo>
                    <a:pt x="73" y="9"/>
                  </a:lnTo>
                  <a:lnTo>
                    <a:pt x="72" y="11"/>
                  </a:lnTo>
                  <a:lnTo>
                    <a:pt x="70" y="11"/>
                  </a:lnTo>
                  <a:lnTo>
                    <a:pt x="68" y="12"/>
                  </a:lnTo>
                  <a:lnTo>
                    <a:pt x="67" y="13"/>
                  </a:lnTo>
                  <a:lnTo>
                    <a:pt x="65" y="14"/>
                  </a:lnTo>
                  <a:lnTo>
                    <a:pt x="63" y="15"/>
                  </a:lnTo>
                  <a:lnTo>
                    <a:pt x="62" y="15"/>
                  </a:lnTo>
                  <a:lnTo>
                    <a:pt x="61" y="15"/>
                  </a:lnTo>
                  <a:lnTo>
                    <a:pt x="60" y="16"/>
                  </a:lnTo>
                  <a:lnTo>
                    <a:pt x="59" y="16"/>
                  </a:lnTo>
                  <a:lnTo>
                    <a:pt x="58" y="16"/>
                  </a:lnTo>
                  <a:lnTo>
                    <a:pt x="57" y="17"/>
                  </a:lnTo>
                  <a:lnTo>
                    <a:pt x="56" y="17"/>
                  </a:lnTo>
                  <a:lnTo>
                    <a:pt x="55" y="18"/>
                  </a:lnTo>
                  <a:lnTo>
                    <a:pt x="53" y="18"/>
                  </a:lnTo>
                  <a:lnTo>
                    <a:pt x="52" y="19"/>
                  </a:lnTo>
                  <a:lnTo>
                    <a:pt x="51" y="19"/>
                  </a:lnTo>
                  <a:lnTo>
                    <a:pt x="50" y="20"/>
                  </a:lnTo>
                  <a:lnTo>
                    <a:pt x="48" y="20"/>
                  </a:lnTo>
                  <a:lnTo>
                    <a:pt x="47" y="21"/>
                  </a:lnTo>
                  <a:lnTo>
                    <a:pt x="46" y="21"/>
                  </a:lnTo>
                  <a:lnTo>
                    <a:pt x="45" y="21"/>
                  </a:lnTo>
                  <a:lnTo>
                    <a:pt x="43" y="21"/>
                  </a:lnTo>
                  <a:lnTo>
                    <a:pt x="42" y="21"/>
                  </a:lnTo>
                  <a:lnTo>
                    <a:pt x="41" y="21"/>
                  </a:lnTo>
                  <a:lnTo>
                    <a:pt x="40" y="21"/>
                  </a:lnTo>
                  <a:lnTo>
                    <a:pt x="38" y="21"/>
                  </a:lnTo>
                  <a:lnTo>
                    <a:pt x="37" y="21"/>
                  </a:lnTo>
                  <a:lnTo>
                    <a:pt x="36" y="21"/>
                  </a:lnTo>
                  <a:lnTo>
                    <a:pt x="35" y="21"/>
                  </a:lnTo>
                  <a:lnTo>
                    <a:pt x="33" y="21"/>
                  </a:lnTo>
                  <a:lnTo>
                    <a:pt x="32" y="21"/>
                  </a:lnTo>
                  <a:lnTo>
                    <a:pt x="31" y="21"/>
                  </a:lnTo>
                  <a:lnTo>
                    <a:pt x="30" y="21"/>
                  </a:lnTo>
                  <a:lnTo>
                    <a:pt x="29" y="20"/>
                  </a:lnTo>
                  <a:lnTo>
                    <a:pt x="28" y="19"/>
                  </a:lnTo>
                  <a:lnTo>
                    <a:pt x="27" y="19"/>
                  </a:lnTo>
                  <a:lnTo>
                    <a:pt x="26" y="19"/>
                  </a:lnTo>
                  <a:lnTo>
                    <a:pt x="25" y="18"/>
                  </a:lnTo>
                  <a:lnTo>
                    <a:pt x="24" y="18"/>
                  </a:lnTo>
                  <a:lnTo>
                    <a:pt x="23" y="18"/>
                  </a:lnTo>
                  <a:lnTo>
                    <a:pt x="22" y="17"/>
                  </a:lnTo>
                  <a:lnTo>
                    <a:pt x="21" y="16"/>
                  </a:lnTo>
                  <a:lnTo>
                    <a:pt x="20" y="16"/>
                  </a:lnTo>
                  <a:lnTo>
                    <a:pt x="19" y="16"/>
                  </a:lnTo>
                  <a:lnTo>
                    <a:pt x="18" y="15"/>
                  </a:lnTo>
                  <a:lnTo>
                    <a:pt x="16" y="15"/>
                  </a:lnTo>
                  <a:lnTo>
                    <a:pt x="15" y="14"/>
                  </a:lnTo>
                  <a:lnTo>
                    <a:pt x="13" y="12"/>
                  </a:lnTo>
                  <a:lnTo>
                    <a:pt x="11" y="11"/>
                  </a:lnTo>
                  <a:lnTo>
                    <a:pt x="10" y="10"/>
                  </a:lnTo>
                  <a:lnTo>
                    <a:pt x="8" y="9"/>
                  </a:lnTo>
                  <a:lnTo>
                    <a:pt x="7" y="8"/>
                  </a:lnTo>
                  <a:lnTo>
                    <a:pt x="6" y="7"/>
                  </a:lnTo>
                  <a:lnTo>
                    <a:pt x="5" y="6"/>
                  </a:lnTo>
                  <a:lnTo>
                    <a:pt x="4" y="6"/>
                  </a:lnTo>
                  <a:lnTo>
                    <a:pt x="2" y="3"/>
                  </a:lnTo>
                  <a:lnTo>
                    <a:pt x="1" y="2"/>
                  </a:lnTo>
                  <a:lnTo>
                    <a:pt x="0" y="1"/>
                  </a:lnTo>
                  <a:lnTo>
                    <a:pt x="0" y="1"/>
                  </a:lnTo>
                  <a:lnTo>
                    <a:pt x="13" y="5"/>
                  </a:lnTo>
                  <a:lnTo>
                    <a:pt x="13" y="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5" name="Freeform 23"/>
            <p:cNvSpPr>
              <a:spLocks/>
            </p:cNvSpPr>
            <p:nvPr/>
          </p:nvSpPr>
          <p:spPr bwMode="auto">
            <a:xfrm>
              <a:off x="4118496" y="5149751"/>
              <a:ext cx="119062" cy="68263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22" y="0"/>
                </a:cxn>
                <a:cxn ang="0">
                  <a:pos x="19" y="1"/>
                </a:cxn>
                <a:cxn ang="0">
                  <a:pos x="15" y="2"/>
                </a:cxn>
                <a:cxn ang="0">
                  <a:pos x="12" y="4"/>
                </a:cxn>
                <a:cxn ang="0">
                  <a:pos x="9" y="5"/>
                </a:cxn>
                <a:cxn ang="0">
                  <a:pos x="5" y="7"/>
                </a:cxn>
                <a:cxn ang="0">
                  <a:pos x="4" y="10"/>
                </a:cxn>
                <a:cxn ang="0">
                  <a:pos x="2" y="12"/>
                </a:cxn>
                <a:cxn ang="0">
                  <a:pos x="0" y="15"/>
                </a:cxn>
                <a:cxn ang="0">
                  <a:pos x="0" y="17"/>
                </a:cxn>
                <a:cxn ang="0">
                  <a:pos x="0" y="20"/>
                </a:cxn>
                <a:cxn ang="0">
                  <a:pos x="1" y="23"/>
                </a:cxn>
                <a:cxn ang="0">
                  <a:pos x="2" y="26"/>
                </a:cxn>
                <a:cxn ang="0">
                  <a:pos x="5" y="29"/>
                </a:cxn>
                <a:cxn ang="0">
                  <a:pos x="7" y="32"/>
                </a:cxn>
                <a:cxn ang="0">
                  <a:pos x="9" y="32"/>
                </a:cxn>
                <a:cxn ang="0">
                  <a:pos x="12" y="34"/>
                </a:cxn>
                <a:cxn ang="0">
                  <a:pos x="14" y="36"/>
                </a:cxn>
                <a:cxn ang="0">
                  <a:pos x="17" y="37"/>
                </a:cxn>
                <a:cxn ang="0">
                  <a:pos x="19" y="38"/>
                </a:cxn>
                <a:cxn ang="0">
                  <a:pos x="22" y="39"/>
                </a:cxn>
                <a:cxn ang="0">
                  <a:pos x="24" y="40"/>
                </a:cxn>
                <a:cxn ang="0">
                  <a:pos x="27" y="41"/>
                </a:cxn>
                <a:cxn ang="0">
                  <a:pos x="30" y="41"/>
                </a:cxn>
                <a:cxn ang="0">
                  <a:pos x="32" y="42"/>
                </a:cxn>
                <a:cxn ang="0">
                  <a:pos x="35" y="42"/>
                </a:cxn>
                <a:cxn ang="0">
                  <a:pos x="37" y="43"/>
                </a:cxn>
                <a:cxn ang="0">
                  <a:pos x="40" y="43"/>
                </a:cxn>
                <a:cxn ang="0">
                  <a:pos x="42" y="43"/>
                </a:cxn>
                <a:cxn ang="0">
                  <a:pos x="45" y="43"/>
                </a:cxn>
                <a:cxn ang="0">
                  <a:pos x="47" y="42"/>
                </a:cxn>
                <a:cxn ang="0">
                  <a:pos x="50" y="42"/>
                </a:cxn>
                <a:cxn ang="0">
                  <a:pos x="52" y="41"/>
                </a:cxn>
                <a:cxn ang="0">
                  <a:pos x="54" y="41"/>
                </a:cxn>
                <a:cxn ang="0">
                  <a:pos x="56" y="41"/>
                </a:cxn>
                <a:cxn ang="0">
                  <a:pos x="58" y="39"/>
                </a:cxn>
                <a:cxn ang="0">
                  <a:pos x="61" y="38"/>
                </a:cxn>
                <a:cxn ang="0">
                  <a:pos x="65" y="37"/>
                </a:cxn>
                <a:cxn ang="0">
                  <a:pos x="68" y="35"/>
                </a:cxn>
                <a:cxn ang="0">
                  <a:pos x="70" y="32"/>
                </a:cxn>
                <a:cxn ang="0">
                  <a:pos x="73" y="30"/>
                </a:cxn>
                <a:cxn ang="0">
                  <a:pos x="74" y="26"/>
                </a:cxn>
                <a:cxn ang="0">
                  <a:pos x="75" y="22"/>
                </a:cxn>
                <a:cxn ang="0">
                  <a:pos x="75" y="19"/>
                </a:cxn>
                <a:cxn ang="0">
                  <a:pos x="74" y="16"/>
                </a:cxn>
                <a:cxn ang="0">
                  <a:pos x="72" y="13"/>
                </a:cxn>
                <a:cxn ang="0">
                  <a:pos x="69" y="11"/>
                </a:cxn>
                <a:cxn ang="0">
                  <a:pos x="67" y="10"/>
                </a:cxn>
                <a:cxn ang="0">
                  <a:pos x="65" y="8"/>
                </a:cxn>
                <a:cxn ang="0">
                  <a:pos x="63" y="7"/>
                </a:cxn>
                <a:cxn ang="0">
                  <a:pos x="60" y="5"/>
                </a:cxn>
                <a:cxn ang="0">
                  <a:pos x="58" y="5"/>
                </a:cxn>
                <a:cxn ang="0">
                  <a:pos x="56" y="4"/>
                </a:cxn>
                <a:cxn ang="0">
                  <a:pos x="53" y="4"/>
                </a:cxn>
                <a:cxn ang="0">
                  <a:pos x="51" y="4"/>
                </a:cxn>
                <a:cxn ang="0">
                  <a:pos x="47" y="18"/>
                </a:cxn>
                <a:cxn ang="0">
                  <a:pos x="25" y="0"/>
                </a:cxn>
              </a:cxnLst>
              <a:rect l="0" t="0" r="r" b="b"/>
              <a:pathLst>
                <a:path w="75" h="43">
                  <a:moveTo>
                    <a:pt x="25" y="0"/>
                  </a:moveTo>
                  <a:lnTo>
                    <a:pt x="24" y="0"/>
                  </a:lnTo>
                  <a:lnTo>
                    <a:pt x="23" y="0"/>
                  </a:lnTo>
                  <a:lnTo>
                    <a:pt x="22" y="0"/>
                  </a:lnTo>
                  <a:lnTo>
                    <a:pt x="21" y="0"/>
                  </a:lnTo>
                  <a:lnTo>
                    <a:pt x="19" y="1"/>
                  </a:lnTo>
                  <a:lnTo>
                    <a:pt x="17" y="1"/>
                  </a:lnTo>
                  <a:lnTo>
                    <a:pt x="15" y="2"/>
                  </a:lnTo>
                  <a:lnTo>
                    <a:pt x="13" y="2"/>
                  </a:lnTo>
                  <a:lnTo>
                    <a:pt x="12" y="4"/>
                  </a:lnTo>
                  <a:lnTo>
                    <a:pt x="10" y="4"/>
                  </a:lnTo>
                  <a:lnTo>
                    <a:pt x="9" y="5"/>
                  </a:lnTo>
                  <a:lnTo>
                    <a:pt x="7" y="6"/>
                  </a:lnTo>
                  <a:lnTo>
                    <a:pt x="5" y="7"/>
                  </a:lnTo>
                  <a:lnTo>
                    <a:pt x="5" y="8"/>
                  </a:lnTo>
                  <a:lnTo>
                    <a:pt x="4" y="10"/>
                  </a:lnTo>
                  <a:lnTo>
                    <a:pt x="3" y="11"/>
                  </a:lnTo>
                  <a:lnTo>
                    <a:pt x="2" y="12"/>
                  </a:lnTo>
                  <a:lnTo>
                    <a:pt x="1" y="14"/>
                  </a:lnTo>
                  <a:lnTo>
                    <a:pt x="0" y="15"/>
                  </a:lnTo>
                  <a:lnTo>
                    <a:pt x="0" y="16"/>
                  </a:lnTo>
                  <a:lnTo>
                    <a:pt x="0" y="17"/>
                  </a:lnTo>
                  <a:lnTo>
                    <a:pt x="0" y="19"/>
                  </a:lnTo>
                  <a:lnTo>
                    <a:pt x="0" y="20"/>
                  </a:lnTo>
                  <a:lnTo>
                    <a:pt x="0" y="22"/>
                  </a:lnTo>
                  <a:lnTo>
                    <a:pt x="1" y="23"/>
                  </a:lnTo>
                  <a:lnTo>
                    <a:pt x="2" y="24"/>
                  </a:lnTo>
                  <a:lnTo>
                    <a:pt x="2" y="26"/>
                  </a:lnTo>
                  <a:lnTo>
                    <a:pt x="4" y="28"/>
                  </a:lnTo>
                  <a:lnTo>
                    <a:pt x="5" y="29"/>
                  </a:lnTo>
                  <a:lnTo>
                    <a:pt x="7" y="30"/>
                  </a:lnTo>
                  <a:lnTo>
                    <a:pt x="7" y="32"/>
                  </a:lnTo>
                  <a:lnTo>
                    <a:pt x="8" y="32"/>
                  </a:lnTo>
                  <a:lnTo>
                    <a:pt x="9" y="32"/>
                  </a:lnTo>
                  <a:lnTo>
                    <a:pt x="10" y="33"/>
                  </a:lnTo>
                  <a:lnTo>
                    <a:pt x="12" y="34"/>
                  </a:lnTo>
                  <a:lnTo>
                    <a:pt x="13" y="35"/>
                  </a:lnTo>
                  <a:lnTo>
                    <a:pt x="14" y="36"/>
                  </a:lnTo>
                  <a:lnTo>
                    <a:pt x="15" y="37"/>
                  </a:lnTo>
                  <a:lnTo>
                    <a:pt x="17" y="37"/>
                  </a:lnTo>
                  <a:lnTo>
                    <a:pt x="18" y="38"/>
                  </a:lnTo>
                  <a:lnTo>
                    <a:pt x="19" y="38"/>
                  </a:lnTo>
                  <a:lnTo>
                    <a:pt x="20" y="39"/>
                  </a:lnTo>
                  <a:lnTo>
                    <a:pt x="22" y="39"/>
                  </a:lnTo>
                  <a:lnTo>
                    <a:pt x="23" y="39"/>
                  </a:lnTo>
                  <a:lnTo>
                    <a:pt x="24" y="40"/>
                  </a:lnTo>
                  <a:lnTo>
                    <a:pt x="25" y="41"/>
                  </a:lnTo>
                  <a:lnTo>
                    <a:pt x="27" y="41"/>
                  </a:lnTo>
                  <a:lnTo>
                    <a:pt x="28" y="41"/>
                  </a:lnTo>
                  <a:lnTo>
                    <a:pt x="30" y="41"/>
                  </a:lnTo>
                  <a:lnTo>
                    <a:pt x="31" y="42"/>
                  </a:lnTo>
                  <a:lnTo>
                    <a:pt x="32" y="42"/>
                  </a:lnTo>
                  <a:lnTo>
                    <a:pt x="34" y="42"/>
                  </a:lnTo>
                  <a:lnTo>
                    <a:pt x="35" y="42"/>
                  </a:lnTo>
                  <a:lnTo>
                    <a:pt x="36" y="43"/>
                  </a:lnTo>
                  <a:lnTo>
                    <a:pt x="37" y="43"/>
                  </a:lnTo>
                  <a:lnTo>
                    <a:pt x="39" y="43"/>
                  </a:lnTo>
                  <a:lnTo>
                    <a:pt x="40" y="43"/>
                  </a:lnTo>
                  <a:lnTo>
                    <a:pt x="41" y="43"/>
                  </a:lnTo>
                  <a:lnTo>
                    <a:pt x="42" y="43"/>
                  </a:lnTo>
                  <a:lnTo>
                    <a:pt x="44" y="43"/>
                  </a:lnTo>
                  <a:lnTo>
                    <a:pt x="45" y="43"/>
                  </a:lnTo>
                  <a:lnTo>
                    <a:pt x="46" y="43"/>
                  </a:lnTo>
                  <a:lnTo>
                    <a:pt x="47" y="42"/>
                  </a:lnTo>
                  <a:lnTo>
                    <a:pt x="49" y="42"/>
                  </a:lnTo>
                  <a:lnTo>
                    <a:pt x="50" y="42"/>
                  </a:lnTo>
                  <a:lnTo>
                    <a:pt x="51" y="42"/>
                  </a:lnTo>
                  <a:lnTo>
                    <a:pt x="52" y="41"/>
                  </a:lnTo>
                  <a:lnTo>
                    <a:pt x="53" y="41"/>
                  </a:lnTo>
                  <a:lnTo>
                    <a:pt x="54" y="41"/>
                  </a:lnTo>
                  <a:lnTo>
                    <a:pt x="55" y="41"/>
                  </a:lnTo>
                  <a:lnTo>
                    <a:pt x="56" y="41"/>
                  </a:lnTo>
                  <a:lnTo>
                    <a:pt x="57" y="40"/>
                  </a:lnTo>
                  <a:lnTo>
                    <a:pt x="58" y="39"/>
                  </a:lnTo>
                  <a:lnTo>
                    <a:pt x="59" y="39"/>
                  </a:lnTo>
                  <a:lnTo>
                    <a:pt x="61" y="38"/>
                  </a:lnTo>
                  <a:lnTo>
                    <a:pt x="63" y="38"/>
                  </a:lnTo>
                  <a:lnTo>
                    <a:pt x="65" y="37"/>
                  </a:lnTo>
                  <a:lnTo>
                    <a:pt x="66" y="36"/>
                  </a:lnTo>
                  <a:lnTo>
                    <a:pt x="68" y="35"/>
                  </a:lnTo>
                  <a:lnTo>
                    <a:pt x="69" y="33"/>
                  </a:lnTo>
                  <a:lnTo>
                    <a:pt x="70" y="32"/>
                  </a:lnTo>
                  <a:lnTo>
                    <a:pt x="72" y="31"/>
                  </a:lnTo>
                  <a:lnTo>
                    <a:pt x="73" y="30"/>
                  </a:lnTo>
                  <a:lnTo>
                    <a:pt x="73" y="29"/>
                  </a:lnTo>
                  <a:lnTo>
                    <a:pt x="74" y="26"/>
                  </a:lnTo>
                  <a:lnTo>
                    <a:pt x="75" y="23"/>
                  </a:lnTo>
                  <a:lnTo>
                    <a:pt x="75" y="22"/>
                  </a:lnTo>
                  <a:lnTo>
                    <a:pt x="75" y="20"/>
                  </a:lnTo>
                  <a:lnTo>
                    <a:pt x="75" y="19"/>
                  </a:lnTo>
                  <a:lnTo>
                    <a:pt x="75" y="18"/>
                  </a:lnTo>
                  <a:lnTo>
                    <a:pt x="74" y="16"/>
                  </a:lnTo>
                  <a:lnTo>
                    <a:pt x="73" y="14"/>
                  </a:lnTo>
                  <a:lnTo>
                    <a:pt x="72" y="13"/>
                  </a:lnTo>
                  <a:lnTo>
                    <a:pt x="70" y="11"/>
                  </a:lnTo>
                  <a:lnTo>
                    <a:pt x="69" y="11"/>
                  </a:lnTo>
                  <a:lnTo>
                    <a:pt x="68" y="11"/>
                  </a:lnTo>
                  <a:lnTo>
                    <a:pt x="67" y="10"/>
                  </a:lnTo>
                  <a:lnTo>
                    <a:pt x="66" y="8"/>
                  </a:lnTo>
                  <a:lnTo>
                    <a:pt x="65" y="8"/>
                  </a:lnTo>
                  <a:lnTo>
                    <a:pt x="64" y="8"/>
                  </a:lnTo>
                  <a:lnTo>
                    <a:pt x="63" y="7"/>
                  </a:lnTo>
                  <a:lnTo>
                    <a:pt x="62" y="6"/>
                  </a:lnTo>
                  <a:lnTo>
                    <a:pt x="60" y="5"/>
                  </a:lnTo>
                  <a:lnTo>
                    <a:pt x="59" y="5"/>
                  </a:lnTo>
                  <a:lnTo>
                    <a:pt x="58" y="5"/>
                  </a:lnTo>
                  <a:lnTo>
                    <a:pt x="57" y="4"/>
                  </a:lnTo>
                  <a:lnTo>
                    <a:pt x="56" y="4"/>
                  </a:lnTo>
                  <a:lnTo>
                    <a:pt x="55" y="4"/>
                  </a:lnTo>
                  <a:lnTo>
                    <a:pt x="53" y="4"/>
                  </a:lnTo>
                  <a:lnTo>
                    <a:pt x="52" y="4"/>
                  </a:lnTo>
                  <a:lnTo>
                    <a:pt x="51" y="4"/>
                  </a:lnTo>
                  <a:lnTo>
                    <a:pt x="51" y="4"/>
                  </a:lnTo>
                  <a:lnTo>
                    <a:pt x="47" y="18"/>
                  </a:lnTo>
                  <a:lnTo>
                    <a:pt x="25" y="17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6" name="Freeform 24"/>
            <p:cNvSpPr>
              <a:spLocks/>
            </p:cNvSpPr>
            <p:nvPr/>
          </p:nvSpPr>
          <p:spPr bwMode="auto">
            <a:xfrm>
              <a:off x="4172471" y="5057676"/>
              <a:ext cx="14287" cy="8413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"/>
                </a:cxn>
                <a:cxn ang="0">
                  <a:pos x="0" y="3"/>
                </a:cxn>
                <a:cxn ang="0">
                  <a:pos x="0" y="4"/>
                </a:cxn>
                <a:cxn ang="0">
                  <a:pos x="0" y="6"/>
                </a:cxn>
                <a:cxn ang="0">
                  <a:pos x="0" y="7"/>
                </a:cxn>
                <a:cxn ang="0">
                  <a:pos x="0" y="10"/>
                </a:cxn>
                <a:cxn ang="0">
                  <a:pos x="0" y="12"/>
                </a:cxn>
                <a:cxn ang="0">
                  <a:pos x="0" y="14"/>
                </a:cxn>
                <a:cxn ang="0">
                  <a:pos x="0" y="16"/>
                </a:cxn>
                <a:cxn ang="0">
                  <a:pos x="0" y="19"/>
                </a:cxn>
                <a:cxn ang="0">
                  <a:pos x="0" y="21"/>
                </a:cxn>
                <a:cxn ang="0">
                  <a:pos x="0" y="23"/>
                </a:cxn>
                <a:cxn ang="0">
                  <a:pos x="0" y="26"/>
                </a:cxn>
                <a:cxn ang="0">
                  <a:pos x="0" y="29"/>
                </a:cxn>
                <a:cxn ang="0">
                  <a:pos x="1" y="30"/>
                </a:cxn>
                <a:cxn ang="0">
                  <a:pos x="1" y="33"/>
                </a:cxn>
                <a:cxn ang="0">
                  <a:pos x="1" y="35"/>
                </a:cxn>
                <a:cxn ang="0">
                  <a:pos x="1" y="38"/>
                </a:cxn>
                <a:cxn ang="0">
                  <a:pos x="1" y="39"/>
                </a:cxn>
                <a:cxn ang="0">
                  <a:pos x="1" y="41"/>
                </a:cxn>
                <a:cxn ang="0">
                  <a:pos x="1" y="43"/>
                </a:cxn>
                <a:cxn ang="0">
                  <a:pos x="1" y="44"/>
                </a:cxn>
                <a:cxn ang="0">
                  <a:pos x="1" y="47"/>
                </a:cxn>
                <a:cxn ang="0">
                  <a:pos x="1" y="48"/>
                </a:cxn>
                <a:cxn ang="0">
                  <a:pos x="1" y="50"/>
                </a:cxn>
                <a:cxn ang="0">
                  <a:pos x="2" y="52"/>
                </a:cxn>
                <a:cxn ang="0">
                  <a:pos x="2" y="53"/>
                </a:cxn>
                <a:cxn ang="0">
                  <a:pos x="2" y="52"/>
                </a:cxn>
                <a:cxn ang="0">
                  <a:pos x="2" y="50"/>
                </a:cxn>
                <a:cxn ang="0">
                  <a:pos x="2" y="50"/>
                </a:cxn>
                <a:cxn ang="0">
                  <a:pos x="2" y="49"/>
                </a:cxn>
                <a:cxn ang="0">
                  <a:pos x="2" y="47"/>
                </a:cxn>
                <a:cxn ang="0">
                  <a:pos x="2" y="46"/>
                </a:cxn>
                <a:cxn ang="0">
                  <a:pos x="3" y="44"/>
                </a:cxn>
                <a:cxn ang="0">
                  <a:pos x="3" y="43"/>
                </a:cxn>
                <a:cxn ang="0">
                  <a:pos x="3" y="41"/>
                </a:cxn>
                <a:cxn ang="0">
                  <a:pos x="3" y="38"/>
                </a:cxn>
                <a:cxn ang="0">
                  <a:pos x="3" y="36"/>
                </a:cxn>
                <a:cxn ang="0">
                  <a:pos x="4" y="34"/>
                </a:cxn>
                <a:cxn ang="0">
                  <a:pos x="4" y="33"/>
                </a:cxn>
                <a:cxn ang="0">
                  <a:pos x="4" y="30"/>
                </a:cxn>
                <a:cxn ang="0">
                  <a:pos x="5" y="28"/>
                </a:cxn>
                <a:cxn ang="0">
                  <a:pos x="5" y="26"/>
                </a:cxn>
                <a:cxn ang="0">
                  <a:pos x="5" y="23"/>
                </a:cxn>
                <a:cxn ang="0">
                  <a:pos x="5" y="21"/>
                </a:cxn>
                <a:cxn ang="0">
                  <a:pos x="6" y="19"/>
                </a:cxn>
                <a:cxn ang="0">
                  <a:pos x="6" y="16"/>
                </a:cxn>
                <a:cxn ang="0">
                  <a:pos x="6" y="14"/>
                </a:cxn>
                <a:cxn ang="0">
                  <a:pos x="6" y="13"/>
                </a:cxn>
                <a:cxn ang="0">
                  <a:pos x="7" y="10"/>
                </a:cxn>
                <a:cxn ang="0">
                  <a:pos x="7" y="8"/>
                </a:cxn>
                <a:cxn ang="0">
                  <a:pos x="8" y="7"/>
                </a:cxn>
                <a:cxn ang="0">
                  <a:pos x="8" y="5"/>
                </a:cxn>
                <a:cxn ang="0">
                  <a:pos x="8" y="4"/>
                </a:cxn>
                <a:cxn ang="0">
                  <a:pos x="8" y="2"/>
                </a:cxn>
                <a:cxn ang="0">
                  <a:pos x="8" y="1"/>
                </a:cxn>
                <a:cxn ang="0">
                  <a:pos x="9" y="0"/>
                </a:cxn>
                <a:cxn ang="0">
                  <a:pos x="9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" h="53">
                  <a:moveTo>
                    <a:pt x="0" y="0"/>
                  </a:moveTo>
                  <a:lnTo>
                    <a:pt x="0" y="1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0" y="26"/>
                  </a:lnTo>
                  <a:lnTo>
                    <a:pt x="0" y="29"/>
                  </a:lnTo>
                  <a:lnTo>
                    <a:pt x="1" y="30"/>
                  </a:lnTo>
                  <a:lnTo>
                    <a:pt x="1" y="33"/>
                  </a:lnTo>
                  <a:lnTo>
                    <a:pt x="1" y="35"/>
                  </a:lnTo>
                  <a:lnTo>
                    <a:pt x="1" y="38"/>
                  </a:lnTo>
                  <a:lnTo>
                    <a:pt x="1" y="39"/>
                  </a:lnTo>
                  <a:lnTo>
                    <a:pt x="1" y="41"/>
                  </a:lnTo>
                  <a:lnTo>
                    <a:pt x="1" y="43"/>
                  </a:lnTo>
                  <a:lnTo>
                    <a:pt x="1" y="44"/>
                  </a:lnTo>
                  <a:lnTo>
                    <a:pt x="1" y="47"/>
                  </a:lnTo>
                  <a:lnTo>
                    <a:pt x="1" y="48"/>
                  </a:lnTo>
                  <a:lnTo>
                    <a:pt x="1" y="50"/>
                  </a:lnTo>
                  <a:lnTo>
                    <a:pt x="2" y="52"/>
                  </a:lnTo>
                  <a:lnTo>
                    <a:pt x="2" y="53"/>
                  </a:lnTo>
                  <a:lnTo>
                    <a:pt x="2" y="52"/>
                  </a:lnTo>
                  <a:lnTo>
                    <a:pt x="2" y="50"/>
                  </a:lnTo>
                  <a:lnTo>
                    <a:pt x="2" y="50"/>
                  </a:lnTo>
                  <a:lnTo>
                    <a:pt x="2" y="49"/>
                  </a:lnTo>
                  <a:lnTo>
                    <a:pt x="2" y="47"/>
                  </a:lnTo>
                  <a:lnTo>
                    <a:pt x="2" y="46"/>
                  </a:lnTo>
                  <a:lnTo>
                    <a:pt x="3" y="44"/>
                  </a:lnTo>
                  <a:lnTo>
                    <a:pt x="3" y="43"/>
                  </a:lnTo>
                  <a:lnTo>
                    <a:pt x="3" y="41"/>
                  </a:lnTo>
                  <a:lnTo>
                    <a:pt x="3" y="38"/>
                  </a:lnTo>
                  <a:lnTo>
                    <a:pt x="3" y="36"/>
                  </a:lnTo>
                  <a:lnTo>
                    <a:pt x="4" y="34"/>
                  </a:lnTo>
                  <a:lnTo>
                    <a:pt x="4" y="33"/>
                  </a:lnTo>
                  <a:lnTo>
                    <a:pt x="4" y="30"/>
                  </a:lnTo>
                  <a:lnTo>
                    <a:pt x="5" y="28"/>
                  </a:lnTo>
                  <a:lnTo>
                    <a:pt x="5" y="26"/>
                  </a:lnTo>
                  <a:lnTo>
                    <a:pt x="5" y="23"/>
                  </a:lnTo>
                  <a:lnTo>
                    <a:pt x="5" y="21"/>
                  </a:lnTo>
                  <a:lnTo>
                    <a:pt x="6" y="19"/>
                  </a:lnTo>
                  <a:lnTo>
                    <a:pt x="6" y="16"/>
                  </a:lnTo>
                  <a:lnTo>
                    <a:pt x="6" y="14"/>
                  </a:lnTo>
                  <a:lnTo>
                    <a:pt x="6" y="13"/>
                  </a:lnTo>
                  <a:lnTo>
                    <a:pt x="7" y="10"/>
                  </a:lnTo>
                  <a:lnTo>
                    <a:pt x="7" y="8"/>
                  </a:lnTo>
                  <a:lnTo>
                    <a:pt x="8" y="7"/>
                  </a:lnTo>
                  <a:lnTo>
                    <a:pt x="8" y="5"/>
                  </a:lnTo>
                  <a:lnTo>
                    <a:pt x="8" y="4"/>
                  </a:lnTo>
                  <a:lnTo>
                    <a:pt x="8" y="2"/>
                  </a:lnTo>
                  <a:lnTo>
                    <a:pt x="8" y="1"/>
                  </a:lnTo>
                  <a:lnTo>
                    <a:pt x="9" y="0"/>
                  </a:lnTo>
                  <a:lnTo>
                    <a:pt x="9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7" name="Freeform 25"/>
            <p:cNvSpPr>
              <a:spLocks/>
            </p:cNvSpPr>
            <p:nvPr/>
          </p:nvSpPr>
          <p:spPr bwMode="auto">
            <a:xfrm>
              <a:off x="4180409" y="5821263"/>
              <a:ext cx="55562" cy="317500"/>
            </a:xfrm>
            <a:custGeom>
              <a:avLst/>
              <a:gdLst/>
              <a:ahLst/>
              <a:cxnLst>
                <a:cxn ang="0">
                  <a:pos x="3" y="6"/>
                </a:cxn>
                <a:cxn ang="0">
                  <a:pos x="6" y="12"/>
                </a:cxn>
                <a:cxn ang="0">
                  <a:pos x="10" y="18"/>
                </a:cxn>
                <a:cxn ang="0">
                  <a:pos x="13" y="23"/>
                </a:cxn>
                <a:cxn ang="0">
                  <a:pos x="19" y="32"/>
                </a:cxn>
                <a:cxn ang="0">
                  <a:pos x="24" y="41"/>
                </a:cxn>
                <a:cxn ang="0">
                  <a:pos x="28" y="47"/>
                </a:cxn>
                <a:cxn ang="0">
                  <a:pos x="31" y="53"/>
                </a:cxn>
                <a:cxn ang="0">
                  <a:pos x="34" y="63"/>
                </a:cxn>
                <a:cxn ang="0">
                  <a:pos x="35" y="69"/>
                </a:cxn>
                <a:cxn ang="0">
                  <a:pos x="35" y="75"/>
                </a:cxn>
                <a:cxn ang="0">
                  <a:pos x="35" y="84"/>
                </a:cxn>
                <a:cxn ang="0">
                  <a:pos x="35" y="93"/>
                </a:cxn>
                <a:cxn ang="0">
                  <a:pos x="34" y="103"/>
                </a:cxn>
                <a:cxn ang="0">
                  <a:pos x="34" y="115"/>
                </a:cxn>
                <a:cxn ang="0">
                  <a:pos x="34" y="127"/>
                </a:cxn>
                <a:cxn ang="0">
                  <a:pos x="34" y="139"/>
                </a:cxn>
                <a:cxn ang="0">
                  <a:pos x="34" y="151"/>
                </a:cxn>
                <a:cxn ang="0">
                  <a:pos x="33" y="162"/>
                </a:cxn>
                <a:cxn ang="0">
                  <a:pos x="33" y="173"/>
                </a:cxn>
                <a:cxn ang="0">
                  <a:pos x="33" y="182"/>
                </a:cxn>
                <a:cxn ang="0">
                  <a:pos x="33" y="188"/>
                </a:cxn>
                <a:cxn ang="0">
                  <a:pos x="33" y="196"/>
                </a:cxn>
                <a:cxn ang="0">
                  <a:pos x="33" y="199"/>
                </a:cxn>
                <a:cxn ang="0">
                  <a:pos x="32" y="191"/>
                </a:cxn>
                <a:cxn ang="0">
                  <a:pos x="31" y="185"/>
                </a:cxn>
                <a:cxn ang="0">
                  <a:pos x="31" y="176"/>
                </a:cxn>
                <a:cxn ang="0">
                  <a:pos x="31" y="165"/>
                </a:cxn>
                <a:cxn ang="0">
                  <a:pos x="30" y="154"/>
                </a:cxn>
                <a:cxn ang="0">
                  <a:pos x="29" y="142"/>
                </a:cxn>
                <a:cxn ang="0">
                  <a:pos x="29" y="130"/>
                </a:cxn>
                <a:cxn ang="0">
                  <a:pos x="28" y="118"/>
                </a:cxn>
                <a:cxn ang="0">
                  <a:pos x="28" y="105"/>
                </a:cxn>
                <a:cxn ang="0">
                  <a:pos x="27" y="93"/>
                </a:cxn>
                <a:cxn ang="0">
                  <a:pos x="27" y="84"/>
                </a:cxn>
                <a:cxn ang="0">
                  <a:pos x="26" y="75"/>
                </a:cxn>
                <a:cxn ang="0">
                  <a:pos x="26" y="69"/>
                </a:cxn>
                <a:cxn ang="0">
                  <a:pos x="25" y="64"/>
                </a:cxn>
                <a:cxn ang="0">
                  <a:pos x="24" y="60"/>
                </a:cxn>
                <a:cxn ang="0">
                  <a:pos x="21" y="53"/>
                </a:cxn>
                <a:cxn ang="0">
                  <a:pos x="18" y="44"/>
                </a:cxn>
                <a:cxn ang="0">
                  <a:pos x="15" y="37"/>
                </a:cxn>
                <a:cxn ang="0">
                  <a:pos x="12" y="32"/>
                </a:cxn>
                <a:cxn ang="0">
                  <a:pos x="10" y="26"/>
                </a:cxn>
                <a:cxn ang="0">
                  <a:pos x="8" y="20"/>
                </a:cxn>
                <a:cxn ang="0">
                  <a:pos x="4" y="11"/>
                </a:cxn>
                <a:cxn ang="0">
                  <a:pos x="1" y="4"/>
                </a:cxn>
                <a:cxn ang="0">
                  <a:pos x="0" y="0"/>
                </a:cxn>
              </a:cxnLst>
              <a:rect l="0" t="0" r="r" b="b"/>
              <a:pathLst>
                <a:path w="35" h="200">
                  <a:moveTo>
                    <a:pt x="0" y="0"/>
                  </a:moveTo>
                  <a:lnTo>
                    <a:pt x="0" y="2"/>
                  </a:lnTo>
                  <a:lnTo>
                    <a:pt x="1" y="4"/>
                  </a:lnTo>
                  <a:lnTo>
                    <a:pt x="3" y="6"/>
                  </a:lnTo>
                  <a:lnTo>
                    <a:pt x="3" y="7"/>
                  </a:lnTo>
                  <a:lnTo>
                    <a:pt x="5" y="9"/>
                  </a:lnTo>
                  <a:lnTo>
                    <a:pt x="5" y="10"/>
                  </a:lnTo>
                  <a:lnTo>
                    <a:pt x="6" y="12"/>
                  </a:lnTo>
                  <a:lnTo>
                    <a:pt x="7" y="14"/>
                  </a:lnTo>
                  <a:lnTo>
                    <a:pt x="8" y="15"/>
                  </a:lnTo>
                  <a:lnTo>
                    <a:pt x="9" y="17"/>
                  </a:lnTo>
                  <a:lnTo>
                    <a:pt x="10" y="18"/>
                  </a:lnTo>
                  <a:lnTo>
                    <a:pt x="11" y="20"/>
                  </a:lnTo>
                  <a:lnTo>
                    <a:pt x="11" y="21"/>
                  </a:lnTo>
                  <a:lnTo>
                    <a:pt x="12" y="23"/>
                  </a:lnTo>
                  <a:lnTo>
                    <a:pt x="13" y="23"/>
                  </a:lnTo>
                  <a:lnTo>
                    <a:pt x="14" y="25"/>
                  </a:lnTo>
                  <a:lnTo>
                    <a:pt x="15" y="28"/>
                  </a:lnTo>
                  <a:lnTo>
                    <a:pt x="17" y="29"/>
                  </a:lnTo>
                  <a:lnTo>
                    <a:pt x="19" y="32"/>
                  </a:lnTo>
                  <a:lnTo>
                    <a:pt x="20" y="35"/>
                  </a:lnTo>
                  <a:lnTo>
                    <a:pt x="21" y="36"/>
                  </a:lnTo>
                  <a:lnTo>
                    <a:pt x="23" y="38"/>
                  </a:lnTo>
                  <a:lnTo>
                    <a:pt x="24" y="41"/>
                  </a:lnTo>
                  <a:lnTo>
                    <a:pt x="25" y="43"/>
                  </a:lnTo>
                  <a:lnTo>
                    <a:pt x="26" y="44"/>
                  </a:lnTo>
                  <a:lnTo>
                    <a:pt x="27" y="46"/>
                  </a:lnTo>
                  <a:lnTo>
                    <a:pt x="28" y="47"/>
                  </a:lnTo>
                  <a:lnTo>
                    <a:pt x="29" y="49"/>
                  </a:lnTo>
                  <a:lnTo>
                    <a:pt x="29" y="50"/>
                  </a:lnTo>
                  <a:lnTo>
                    <a:pt x="30" y="52"/>
                  </a:lnTo>
                  <a:lnTo>
                    <a:pt x="31" y="53"/>
                  </a:lnTo>
                  <a:lnTo>
                    <a:pt x="32" y="55"/>
                  </a:lnTo>
                  <a:lnTo>
                    <a:pt x="33" y="57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5" y="65"/>
                  </a:lnTo>
                  <a:lnTo>
                    <a:pt x="35" y="66"/>
                  </a:lnTo>
                  <a:lnTo>
                    <a:pt x="35" y="68"/>
                  </a:lnTo>
                  <a:lnTo>
                    <a:pt x="35" y="69"/>
                  </a:lnTo>
                  <a:lnTo>
                    <a:pt x="35" y="71"/>
                  </a:lnTo>
                  <a:lnTo>
                    <a:pt x="35" y="72"/>
                  </a:lnTo>
                  <a:lnTo>
                    <a:pt x="35" y="74"/>
                  </a:lnTo>
                  <a:lnTo>
                    <a:pt x="35" y="75"/>
                  </a:lnTo>
                  <a:lnTo>
                    <a:pt x="35" y="77"/>
                  </a:lnTo>
                  <a:lnTo>
                    <a:pt x="35" y="79"/>
                  </a:lnTo>
                  <a:lnTo>
                    <a:pt x="35" y="81"/>
                  </a:lnTo>
                  <a:lnTo>
                    <a:pt x="35" y="84"/>
                  </a:lnTo>
                  <a:lnTo>
                    <a:pt x="35" y="85"/>
                  </a:lnTo>
                  <a:lnTo>
                    <a:pt x="35" y="88"/>
                  </a:lnTo>
                  <a:lnTo>
                    <a:pt x="35" y="90"/>
                  </a:lnTo>
                  <a:lnTo>
                    <a:pt x="35" y="93"/>
                  </a:lnTo>
                  <a:lnTo>
                    <a:pt x="35" y="96"/>
                  </a:lnTo>
                  <a:lnTo>
                    <a:pt x="34" y="98"/>
                  </a:lnTo>
                  <a:lnTo>
                    <a:pt x="34" y="101"/>
                  </a:lnTo>
                  <a:lnTo>
                    <a:pt x="34" y="103"/>
                  </a:lnTo>
                  <a:lnTo>
                    <a:pt x="34" y="106"/>
                  </a:lnTo>
                  <a:lnTo>
                    <a:pt x="34" y="109"/>
                  </a:lnTo>
                  <a:lnTo>
                    <a:pt x="34" y="112"/>
                  </a:lnTo>
                  <a:lnTo>
                    <a:pt x="34" y="115"/>
                  </a:lnTo>
                  <a:lnTo>
                    <a:pt x="34" y="118"/>
                  </a:lnTo>
                  <a:lnTo>
                    <a:pt x="34" y="121"/>
                  </a:lnTo>
                  <a:lnTo>
                    <a:pt x="34" y="124"/>
                  </a:lnTo>
                  <a:lnTo>
                    <a:pt x="34" y="127"/>
                  </a:lnTo>
                  <a:lnTo>
                    <a:pt x="34" y="130"/>
                  </a:lnTo>
                  <a:lnTo>
                    <a:pt x="34" y="133"/>
                  </a:lnTo>
                  <a:lnTo>
                    <a:pt x="34" y="136"/>
                  </a:lnTo>
                  <a:lnTo>
                    <a:pt x="34" y="139"/>
                  </a:lnTo>
                  <a:lnTo>
                    <a:pt x="34" y="142"/>
                  </a:lnTo>
                  <a:lnTo>
                    <a:pt x="34" y="145"/>
                  </a:lnTo>
                  <a:lnTo>
                    <a:pt x="34" y="148"/>
                  </a:lnTo>
                  <a:lnTo>
                    <a:pt x="34" y="151"/>
                  </a:lnTo>
                  <a:lnTo>
                    <a:pt x="34" y="154"/>
                  </a:lnTo>
                  <a:lnTo>
                    <a:pt x="34" y="157"/>
                  </a:lnTo>
                  <a:lnTo>
                    <a:pt x="34" y="159"/>
                  </a:lnTo>
                  <a:lnTo>
                    <a:pt x="33" y="162"/>
                  </a:lnTo>
                  <a:lnTo>
                    <a:pt x="33" y="165"/>
                  </a:lnTo>
                  <a:lnTo>
                    <a:pt x="33" y="167"/>
                  </a:lnTo>
                  <a:lnTo>
                    <a:pt x="33" y="170"/>
                  </a:lnTo>
                  <a:lnTo>
                    <a:pt x="33" y="173"/>
                  </a:lnTo>
                  <a:lnTo>
                    <a:pt x="33" y="175"/>
                  </a:lnTo>
                  <a:lnTo>
                    <a:pt x="33" y="177"/>
                  </a:lnTo>
                  <a:lnTo>
                    <a:pt x="33" y="180"/>
                  </a:lnTo>
                  <a:lnTo>
                    <a:pt x="33" y="182"/>
                  </a:lnTo>
                  <a:lnTo>
                    <a:pt x="33" y="184"/>
                  </a:lnTo>
                  <a:lnTo>
                    <a:pt x="33" y="185"/>
                  </a:lnTo>
                  <a:lnTo>
                    <a:pt x="33" y="187"/>
                  </a:lnTo>
                  <a:lnTo>
                    <a:pt x="33" y="188"/>
                  </a:lnTo>
                  <a:lnTo>
                    <a:pt x="33" y="191"/>
                  </a:lnTo>
                  <a:lnTo>
                    <a:pt x="33" y="192"/>
                  </a:lnTo>
                  <a:lnTo>
                    <a:pt x="33" y="194"/>
                  </a:lnTo>
                  <a:lnTo>
                    <a:pt x="33" y="196"/>
                  </a:lnTo>
                  <a:lnTo>
                    <a:pt x="33" y="197"/>
                  </a:lnTo>
                  <a:lnTo>
                    <a:pt x="33" y="199"/>
                  </a:lnTo>
                  <a:lnTo>
                    <a:pt x="33" y="200"/>
                  </a:lnTo>
                  <a:lnTo>
                    <a:pt x="33" y="199"/>
                  </a:lnTo>
                  <a:lnTo>
                    <a:pt x="33" y="197"/>
                  </a:lnTo>
                  <a:lnTo>
                    <a:pt x="32" y="196"/>
                  </a:lnTo>
                  <a:lnTo>
                    <a:pt x="32" y="194"/>
                  </a:lnTo>
                  <a:lnTo>
                    <a:pt x="32" y="191"/>
                  </a:lnTo>
                  <a:lnTo>
                    <a:pt x="32" y="190"/>
                  </a:lnTo>
                  <a:lnTo>
                    <a:pt x="31" y="188"/>
                  </a:lnTo>
                  <a:lnTo>
                    <a:pt x="31" y="187"/>
                  </a:lnTo>
                  <a:lnTo>
                    <a:pt x="31" y="185"/>
                  </a:lnTo>
                  <a:lnTo>
                    <a:pt x="31" y="182"/>
                  </a:lnTo>
                  <a:lnTo>
                    <a:pt x="31" y="181"/>
                  </a:lnTo>
                  <a:lnTo>
                    <a:pt x="31" y="179"/>
                  </a:lnTo>
                  <a:lnTo>
                    <a:pt x="31" y="176"/>
                  </a:lnTo>
                  <a:lnTo>
                    <a:pt x="31" y="173"/>
                  </a:lnTo>
                  <a:lnTo>
                    <a:pt x="31" y="171"/>
                  </a:lnTo>
                  <a:lnTo>
                    <a:pt x="31" y="168"/>
                  </a:lnTo>
                  <a:lnTo>
                    <a:pt x="31" y="165"/>
                  </a:lnTo>
                  <a:lnTo>
                    <a:pt x="30" y="163"/>
                  </a:lnTo>
                  <a:lnTo>
                    <a:pt x="30" y="160"/>
                  </a:lnTo>
                  <a:lnTo>
                    <a:pt x="30" y="158"/>
                  </a:lnTo>
                  <a:lnTo>
                    <a:pt x="30" y="154"/>
                  </a:lnTo>
                  <a:lnTo>
                    <a:pt x="30" y="151"/>
                  </a:lnTo>
                  <a:lnTo>
                    <a:pt x="30" y="148"/>
                  </a:lnTo>
                  <a:lnTo>
                    <a:pt x="30" y="145"/>
                  </a:lnTo>
                  <a:lnTo>
                    <a:pt x="29" y="142"/>
                  </a:lnTo>
                  <a:lnTo>
                    <a:pt x="29" y="139"/>
                  </a:lnTo>
                  <a:lnTo>
                    <a:pt x="29" y="136"/>
                  </a:lnTo>
                  <a:lnTo>
                    <a:pt x="29" y="133"/>
                  </a:lnTo>
                  <a:lnTo>
                    <a:pt x="29" y="130"/>
                  </a:lnTo>
                  <a:lnTo>
                    <a:pt x="29" y="126"/>
                  </a:lnTo>
                  <a:lnTo>
                    <a:pt x="29" y="123"/>
                  </a:lnTo>
                  <a:lnTo>
                    <a:pt x="29" y="120"/>
                  </a:lnTo>
                  <a:lnTo>
                    <a:pt x="28" y="118"/>
                  </a:lnTo>
                  <a:lnTo>
                    <a:pt x="28" y="114"/>
                  </a:lnTo>
                  <a:lnTo>
                    <a:pt x="28" y="111"/>
                  </a:lnTo>
                  <a:lnTo>
                    <a:pt x="28" y="108"/>
                  </a:lnTo>
                  <a:lnTo>
                    <a:pt x="28" y="105"/>
                  </a:lnTo>
                  <a:lnTo>
                    <a:pt x="28" y="102"/>
                  </a:lnTo>
                  <a:lnTo>
                    <a:pt x="28" y="99"/>
                  </a:lnTo>
                  <a:lnTo>
                    <a:pt x="28" y="96"/>
                  </a:lnTo>
                  <a:lnTo>
                    <a:pt x="27" y="93"/>
                  </a:lnTo>
                  <a:lnTo>
                    <a:pt x="27" y="91"/>
                  </a:lnTo>
                  <a:lnTo>
                    <a:pt x="27" y="89"/>
                  </a:lnTo>
                  <a:lnTo>
                    <a:pt x="27" y="87"/>
                  </a:lnTo>
                  <a:lnTo>
                    <a:pt x="27" y="84"/>
                  </a:lnTo>
                  <a:lnTo>
                    <a:pt x="26" y="82"/>
                  </a:lnTo>
                  <a:lnTo>
                    <a:pt x="26" y="79"/>
                  </a:lnTo>
                  <a:lnTo>
                    <a:pt x="26" y="78"/>
                  </a:lnTo>
                  <a:lnTo>
                    <a:pt x="26" y="75"/>
                  </a:lnTo>
                  <a:lnTo>
                    <a:pt x="26" y="73"/>
                  </a:lnTo>
                  <a:lnTo>
                    <a:pt x="26" y="72"/>
                  </a:lnTo>
                  <a:lnTo>
                    <a:pt x="26" y="70"/>
                  </a:lnTo>
                  <a:lnTo>
                    <a:pt x="26" y="69"/>
                  </a:lnTo>
                  <a:lnTo>
                    <a:pt x="26" y="67"/>
                  </a:lnTo>
                  <a:lnTo>
                    <a:pt x="26" y="66"/>
                  </a:lnTo>
                  <a:lnTo>
                    <a:pt x="26" y="65"/>
                  </a:lnTo>
                  <a:lnTo>
                    <a:pt x="25" y="64"/>
                  </a:lnTo>
                  <a:lnTo>
                    <a:pt x="25" y="63"/>
                  </a:lnTo>
                  <a:lnTo>
                    <a:pt x="25" y="63"/>
                  </a:lnTo>
                  <a:lnTo>
                    <a:pt x="24" y="62"/>
                  </a:lnTo>
                  <a:lnTo>
                    <a:pt x="24" y="60"/>
                  </a:lnTo>
                  <a:lnTo>
                    <a:pt x="24" y="59"/>
                  </a:lnTo>
                  <a:lnTo>
                    <a:pt x="23" y="57"/>
                  </a:lnTo>
                  <a:lnTo>
                    <a:pt x="22" y="56"/>
                  </a:lnTo>
                  <a:lnTo>
                    <a:pt x="21" y="53"/>
                  </a:lnTo>
                  <a:lnTo>
                    <a:pt x="20" y="52"/>
                  </a:lnTo>
                  <a:lnTo>
                    <a:pt x="19" y="49"/>
                  </a:lnTo>
                  <a:lnTo>
                    <a:pt x="19" y="46"/>
                  </a:lnTo>
                  <a:lnTo>
                    <a:pt x="18" y="44"/>
                  </a:lnTo>
                  <a:lnTo>
                    <a:pt x="16" y="41"/>
                  </a:lnTo>
                  <a:lnTo>
                    <a:pt x="15" y="40"/>
                  </a:lnTo>
                  <a:lnTo>
                    <a:pt x="15" y="38"/>
                  </a:lnTo>
                  <a:lnTo>
                    <a:pt x="15" y="37"/>
                  </a:lnTo>
                  <a:lnTo>
                    <a:pt x="14" y="35"/>
                  </a:lnTo>
                  <a:lnTo>
                    <a:pt x="13" y="34"/>
                  </a:lnTo>
                  <a:lnTo>
                    <a:pt x="13" y="33"/>
                  </a:lnTo>
                  <a:lnTo>
                    <a:pt x="12" y="32"/>
                  </a:lnTo>
                  <a:lnTo>
                    <a:pt x="12" y="30"/>
                  </a:lnTo>
                  <a:lnTo>
                    <a:pt x="11" y="29"/>
                  </a:lnTo>
                  <a:lnTo>
                    <a:pt x="11" y="27"/>
                  </a:lnTo>
                  <a:lnTo>
                    <a:pt x="10" y="26"/>
                  </a:lnTo>
                  <a:lnTo>
                    <a:pt x="9" y="24"/>
                  </a:lnTo>
                  <a:lnTo>
                    <a:pt x="9" y="23"/>
                  </a:lnTo>
                  <a:lnTo>
                    <a:pt x="8" y="22"/>
                  </a:lnTo>
                  <a:lnTo>
                    <a:pt x="8" y="20"/>
                  </a:lnTo>
                  <a:lnTo>
                    <a:pt x="7" y="19"/>
                  </a:lnTo>
                  <a:lnTo>
                    <a:pt x="6" y="17"/>
                  </a:lnTo>
                  <a:lnTo>
                    <a:pt x="5" y="14"/>
                  </a:lnTo>
                  <a:lnTo>
                    <a:pt x="4" y="11"/>
                  </a:lnTo>
                  <a:lnTo>
                    <a:pt x="3" y="9"/>
                  </a:lnTo>
                  <a:lnTo>
                    <a:pt x="3" y="7"/>
                  </a:lnTo>
                  <a:lnTo>
                    <a:pt x="1" y="6"/>
                  </a:lnTo>
                  <a:lnTo>
                    <a:pt x="1" y="4"/>
                  </a:lnTo>
                  <a:lnTo>
                    <a:pt x="0" y="3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8" name="Freeform 26"/>
            <p:cNvSpPr>
              <a:spLocks/>
            </p:cNvSpPr>
            <p:nvPr/>
          </p:nvSpPr>
          <p:spPr bwMode="auto">
            <a:xfrm>
              <a:off x="4226446" y="5227538"/>
              <a:ext cx="11112" cy="100013"/>
            </a:xfrm>
            <a:custGeom>
              <a:avLst/>
              <a:gdLst/>
              <a:ahLst/>
              <a:cxnLst>
                <a:cxn ang="0">
                  <a:pos x="5" y="0"/>
                </a:cxn>
                <a:cxn ang="0">
                  <a:pos x="6" y="1"/>
                </a:cxn>
                <a:cxn ang="0">
                  <a:pos x="6" y="4"/>
                </a:cxn>
                <a:cxn ang="0">
                  <a:pos x="6" y="6"/>
                </a:cxn>
                <a:cxn ang="0">
                  <a:pos x="6" y="9"/>
                </a:cxn>
                <a:cxn ang="0">
                  <a:pos x="6" y="11"/>
                </a:cxn>
                <a:cxn ang="0">
                  <a:pos x="7" y="13"/>
                </a:cxn>
                <a:cxn ang="0">
                  <a:pos x="7" y="16"/>
                </a:cxn>
                <a:cxn ang="0">
                  <a:pos x="7" y="18"/>
                </a:cxn>
                <a:cxn ang="0">
                  <a:pos x="7" y="20"/>
                </a:cxn>
                <a:cxn ang="0">
                  <a:pos x="7" y="23"/>
                </a:cxn>
                <a:cxn ang="0">
                  <a:pos x="7" y="25"/>
                </a:cxn>
                <a:cxn ang="0">
                  <a:pos x="7" y="28"/>
                </a:cxn>
                <a:cxn ang="0">
                  <a:pos x="7" y="30"/>
                </a:cxn>
                <a:cxn ang="0">
                  <a:pos x="7" y="32"/>
                </a:cxn>
                <a:cxn ang="0">
                  <a:pos x="6" y="34"/>
                </a:cxn>
                <a:cxn ang="0">
                  <a:pos x="6" y="36"/>
                </a:cxn>
                <a:cxn ang="0">
                  <a:pos x="6" y="38"/>
                </a:cxn>
                <a:cxn ang="0">
                  <a:pos x="6" y="40"/>
                </a:cxn>
                <a:cxn ang="0">
                  <a:pos x="6" y="43"/>
                </a:cxn>
                <a:cxn ang="0">
                  <a:pos x="5" y="45"/>
                </a:cxn>
                <a:cxn ang="0">
                  <a:pos x="5" y="47"/>
                </a:cxn>
                <a:cxn ang="0">
                  <a:pos x="4" y="50"/>
                </a:cxn>
                <a:cxn ang="0">
                  <a:pos x="4" y="53"/>
                </a:cxn>
                <a:cxn ang="0">
                  <a:pos x="3" y="56"/>
                </a:cxn>
                <a:cxn ang="0">
                  <a:pos x="2" y="57"/>
                </a:cxn>
                <a:cxn ang="0">
                  <a:pos x="2" y="59"/>
                </a:cxn>
                <a:cxn ang="0">
                  <a:pos x="1" y="60"/>
                </a:cxn>
                <a:cxn ang="0">
                  <a:pos x="1" y="62"/>
                </a:cxn>
                <a:cxn ang="0">
                  <a:pos x="0" y="63"/>
                </a:cxn>
                <a:cxn ang="0">
                  <a:pos x="0" y="63"/>
                </a:cxn>
                <a:cxn ang="0">
                  <a:pos x="0" y="61"/>
                </a:cxn>
                <a:cxn ang="0">
                  <a:pos x="0" y="59"/>
                </a:cxn>
                <a:cxn ang="0">
                  <a:pos x="0" y="58"/>
                </a:cxn>
                <a:cxn ang="0">
                  <a:pos x="1" y="57"/>
                </a:cxn>
                <a:cxn ang="0">
                  <a:pos x="1" y="54"/>
                </a:cxn>
                <a:cxn ang="0">
                  <a:pos x="1" y="53"/>
                </a:cxn>
                <a:cxn ang="0">
                  <a:pos x="1" y="51"/>
                </a:cxn>
                <a:cxn ang="0">
                  <a:pos x="1" y="49"/>
                </a:cxn>
                <a:cxn ang="0">
                  <a:pos x="1" y="47"/>
                </a:cxn>
                <a:cxn ang="0">
                  <a:pos x="2" y="45"/>
                </a:cxn>
                <a:cxn ang="0">
                  <a:pos x="2" y="44"/>
                </a:cxn>
                <a:cxn ang="0">
                  <a:pos x="2" y="42"/>
                </a:cxn>
                <a:cxn ang="0">
                  <a:pos x="2" y="39"/>
                </a:cxn>
                <a:cxn ang="0">
                  <a:pos x="2" y="38"/>
                </a:cxn>
                <a:cxn ang="0">
                  <a:pos x="2" y="35"/>
                </a:cxn>
                <a:cxn ang="0">
                  <a:pos x="2" y="33"/>
                </a:cxn>
                <a:cxn ang="0">
                  <a:pos x="3" y="32"/>
                </a:cxn>
                <a:cxn ang="0">
                  <a:pos x="3" y="29"/>
                </a:cxn>
                <a:cxn ang="0">
                  <a:pos x="4" y="28"/>
                </a:cxn>
                <a:cxn ang="0">
                  <a:pos x="4" y="26"/>
                </a:cxn>
                <a:cxn ang="0">
                  <a:pos x="4" y="24"/>
                </a:cxn>
                <a:cxn ang="0">
                  <a:pos x="4" y="23"/>
                </a:cxn>
                <a:cxn ang="0">
                  <a:pos x="4" y="22"/>
                </a:cxn>
                <a:cxn ang="0">
                  <a:pos x="4" y="20"/>
                </a:cxn>
                <a:cxn ang="0">
                  <a:pos x="4" y="19"/>
                </a:cxn>
                <a:cxn ang="0">
                  <a:pos x="4" y="18"/>
                </a:cxn>
                <a:cxn ang="0">
                  <a:pos x="5" y="17"/>
                </a:cxn>
                <a:cxn ang="0">
                  <a:pos x="5" y="17"/>
                </a:cxn>
                <a:cxn ang="0">
                  <a:pos x="5" y="0"/>
                </a:cxn>
                <a:cxn ang="0">
                  <a:pos x="5" y="0"/>
                </a:cxn>
              </a:cxnLst>
              <a:rect l="0" t="0" r="r" b="b"/>
              <a:pathLst>
                <a:path w="7" h="63">
                  <a:moveTo>
                    <a:pt x="5" y="0"/>
                  </a:moveTo>
                  <a:lnTo>
                    <a:pt x="6" y="1"/>
                  </a:lnTo>
                  <a:lnTo>
                    <a:pt x="6" y="4"/>
                  </a:lnTo>
                  <a:lnTo>
                    <a:pt x="6" y="6"/>
                  </a:lnTo>
                  <a:lnTo>
                    <a:pt x="6" y="9"/>
                  </a:lnTo>
                  <a:lnTo>
                    <a:pt x="6" y="11"/>
                  </a:lnTo>
                  <a:lnTo>
                    <a:pt x="7" y="13"/>
                  </a:lnTo>
                  <a:lnTo>
                    <a:pt x="7" y="16"/>
                  </a:lnTo>
                  <a:lnTo>
                    <a:pt x="7" y="18"/>
                  </a:lnTo>
                  <a:lnTo>
                    <a:pt x="7" y="20"/>
                  </a:lnTo>
                  <a:lnTo>
                    <a:pt x="7" y="23"/>
                  </a:lnTo>
                  <a:lnTo>
                    <a:pt x="7" y="25"/>
                  </a:lnTo>
                  <a:lnTo>
                    <a:pt x="7" y="28"/>
                  </a:lnTo>
                  <a:lnTo>
                    <a:pt x="7" y="30"/>
                  </a:lnTo>
                  <a:lnTo>
                    <a:pt x="7" y="32"/>
                  </a:lnTo>
                  <a:lnTo>
                    <a:pt x="6" y="34"/>
                  </a:lnTo>
                  <a:lnTo>
                    <a:pt x="6" y="36"/>
                  </a:lnTo>
                  <a:lnTo>
                    <a:pt x="6" y="38"/>
                  </a:lnTo>
                  <a:lnTo>
                    <a:pt x="6" y="40"/>
                  </a:lnTo>
                  <a:lnTo>
                    <a:pt x="6" y="43"/>
                  </a:lnTo>
                  <a:lnTo>
                    <a:pt x="5" y="45"/>
                  </a:lnTo>
                  <a:lnTo>
                    <a:pt x="5" y="47"/>
                  </a:lnTo>
                  <a:lnTo>
                    <a:pt x="4" y="50"/>
                  </a:lnTo>
                  <a:lnTo>
                    <a:pt x="4" y="53"/>
                  </a:lnTo>
                  <a:lnTo>
                    <a:pt x="3" y="56"/>
                  </a:lnTo>
                  <a:lnTo>
                    <a:pt x="2" y="57"/>
                  </a:lnTo>
                  <a:lnTo>
                    <a:pt x="2" y="59"/>
                  </a:lnTo>
                  <a:lnTo>
                    <a:pt x="1" y="60"/>
                  </a:lnTo>
                  <a:lnTo>
                    <a:pt x="1" y="62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8"/>
                  </a:lnTo>
                  <a:lnTo>
                    <a:pt x="1" y="57"/>
                  </a:lnTo>
                  <a:lnTo>
                    <a:pt x="1" y="54"/>
                  </a:lnTo>
                  <a:lnTo>
                    <a:pt x="1" y="53"/>
                  </a:lnTo>
                  <a:lnTo>
                    <a:pt x="1" y="51"/>
                  </a:lnTo>
                  <a:lnTo>
                    <a:pt x="1" y="49"/>
                  </a:lnTo>
                  <a:lnTo>
                    <a:pt x="1" y="47"/>
                  </a:lnTo>
                  <a:lnTo>
                    <a:pt x="2" y="45"/>
                  </a:lnTo>
                  <a:lnTo>
                    <a:pt x="2" y="44"/>
                  </a:lnTo>
                  <a:lnTo>
                    <a:pt x="2" y="42"/>
                  </a:lnTo>
                  <a:lnTo>
                    <a:pt x="2" y="39"/>
                  </a:lnTo>
                  <a:lnTo>
                    <a:pt x="2" y="38"/>
                  </a:lnTo>
                  <a:lnTo>
                    <a:pt x="2" y="35"/>
                  </a:lnTo>
                  <a:lnTo>
                    <a:pt x="2" y="33"/>
                  </a:lnTo>
                  <a:lnTo>
                    <a:pt x="3" y="32"/>
                  </a:lnTo>
                  <a:lnTo>
                    <a:pt x="3" y="29"/>
                  </a:lnTo>
                  <a:lnTo>
                    <a:pt x="4" y="28"/>
                  </a:lnTo>
                  <a:lnTo>
                    <a:pt x="4" y="26"/>
                  </a:lnTo>
                  <a:lnTo>
                    <a:pt x="4" y="24"/>
                  </a:lnTo>
                  <a:lnTo>
                    <a:pt x="4" y="23"/>
                  </a:lnTo>
                  <a:lnTo>
                    <a:pt x="4" y="22"/>
                  </a:lnTo>
                  <a:lnTo>
                    <a:pt x="4" y="20"/>
                  </a:lnTo>
                  <a:lnTo>
                    <a:pt x="4" y="19"/>
                  </a:lnTo>
                  <a:lnTo>
                    <a:pt x="4" y="18"/>
                  </a:lnTo>
                  <a:lnTo>
                    <a:pt x="5" y="17"/>
                  </a:lnTo>
                  <a:lnTo>
                    <a:pt x="5" y="17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9" name="Freeform 27"/>
            <p:cNvSpPr>
              <a:spLocks/>
            </p:cNvSpPr>
            <p:nvPr/>
          </p:nvSpPr>
          <p:spPr bwMode="auto">
            <a:xfrm>
              <a:off x="4078809" y="6311801"/>
              <a:ext cx="201612" cy="50800"/>
            </a:xfrm>
            <a:custGeom>
              <a:avLst/>
              <a:gdLst/>
              <a:ahLst/>
              <a:cxnLst>
                <a:cxn ang="0">
                  <a:pos x="37" y="19"/>
                </a:cxn>
                <a:cxn ang="0">
                  <a:pos x="45" y="20"/>
                </a:cxn>
                <a:cxn ang="0">
                  <a:pos x="52" y="20"/>
                </a:cxn>
                <a:cxn ang="0">
                  <a:pos x="59" y="20"/>
                </a:cxn>
                <a:cxn ang="0">
                  <a:pos x="65" y="20"/>
                </a:cxn>
                <a:cxn ang="0">
                  <a:pos x="72" y="18"/>
                </a:cxn>
                <a:cxn ang="0">
                  <a:pos x="79" y="17"/>
                </a:cxn>
                <a:cxn ang="0">
                  <a:pos x="84" y="17"/>
                </a:cxn>
                <a:cxn ang="0">
                  <a:pos x="90" y="15"/>
                </a:cxn>
                <a:cxn ang="0">
                  <a:pos x="95" y="14"/>
                </a:cxn>
                <a:cxn ang="0">
                  <a:pos x="100" y="12"/>
                </a:cxn>
                <a:cxn ang="0">
                  <a:pos x="105" y="11"/>
                </a:cxn>
                <a:cxn ang="0">
                  <a:pos x="109" y="9"/>
                </a:cxn>
                <a:cxn ang="0">
                  <a:pos x="113" y="8"/>
                </a:cxn>
                <a:cxn ang="0">
                  <a:pos x="116" y="5"/>
                </a:cxn>
                <a:cxn ang="0">
                  <a:pos x="119" y="4"/>
                </a:cxn>
                <a:cxn ang="0">
                  <a:pos x="123" y="2"/>
                </a:cxn>
                <a:cxn ang="0">
                  <a:pos x="127" y="0"/>
                </a:cxn>
                <a:cxn ang="0">
                  <a:pos x="126" y="1"/>
                </a:cxn>
                <a:cxn ang="0">
                  <a:pos x="122" y="5"/>
                </a:cxn>
                <a:cxn ang="0">
                  <a:pos x="118" y="8"/>
                </a:cxn>
                <a:cxn ang="0">
                  <a:pos x="113" y="11"/>
                </a:cxn>
                <a:cxn ang="0">
                  <a:pos x="110" y="14"/>
                </a:cxn>
                <a:cxn ang="0">
                  <a:pos x="107" y="16"/>
                </a:cxn>
                <a:cxn ang="0">
                  <a:pos x="104" y="18"/>
                </a:cxn>
                <a:cxn ang="0">
                  <a:pos x="100" y="20"/>
                </a:cxn>
                <a:cxn ang="0">
                  <a:pos x="98" y="22"/>
                </a:cxn>
                <a:cxn ang="0">
                  <a:pos x="94" y="23"/>
                </a:cxn>
                <a:cxn ang="0">
                  <a:pos x="90" y="25"/>
                </a:cxn>
                <a:cxn ang="0">
                  <a:pos x="87" y="28"/>
                </a:cxn>
                <a:cxn ang="0">
                  <a:pos x="83" y="29"/>
                </a:cxn>
                <a:cxn ang="0">
                  <a:pos x="80" y="30"/>
                </a:cxn>
                <a:cxn ang="0">
                  <a:pos x="76" y="31"/>
                </a:cxn>
                <a:cxn ang="0">
                  <a:pos x="72" y="32"/>
                </a:cxn>
                <a:cxn ang="0">
                  <a:pos x="67" y="32"/>
                </a:cxn>
                <a:cxn ang="0">
                  <a:pos x="63" y="32"/>
                </a:cxn>
                <a:cxn ang="0">
                  <a:pos x="58" y="32"/>
                </a:cxn>
                <a:cxn ang="0">
                  <a:pos x="53" y="32"/>
                </a:cxn>
                <a:cxn ang="0">
                  <a:pos x="48" y="32"/>
                </a:cxn>
                <a:cxn ang="0">
                  <a:pos x="43" y="31"/>
                </a:cxn>
                <a:cxn ang="0">
                  <a:pos x="38" y="30"/>
                </a:cxn>
                <a:cxn ang="0">
                  <a:pos x="33" y="29"/>
                </a:cxn>
                <a:cxn ang="0">
                  <a:pos x="29" y="28"/>
                </a:cxn>
                <a:cxn ang="0">
                  <a:pos x="24" y="26"/>
                </a:cxn>
                <a:cxn ang="0">
                  <a:pos x="19" y="25"/>
                </a:cxn>
                <a:cxn ang="0">
                  <a:pos x="15" y="24"/>
                </a:cxn>
                <a:cxn ang="0">
                  <a:pos x="12" y="23"/>
                </a:cxn>
                <a:cxn ang="0">
                  <a:pos x="8" y="21"/>
                </a:cxn>
                <a:cxn ang="0">
                  <a:pos x="3" y="18"/>
                </a:cxn>
                <a:cxn ang="0">
                  <a:pos x="0" y="15"/>
                </a:cxn>
                <a:cxn ang="0">
                  <a:pos x="5" y="12"/>
                </a:cxn>
                <a:cxn ang="0">
                  <a:pos x="9" y="12"/>
                </a:cxn>
                <a:cxn ang="0">
                  <a:pos x="12" y="12"/>
                </a:cxn>
                <a:cxn ang="0">
                  <a:pos x="15" y="12"/>
                </a:cxn>
                <a:cxn ang="0">
                  <a:pos x="20" y="14"/>
                </a:cxn>
                <a:cxn ang="0">
                  <a:pos x="23" y="15"/>
                </a:cxn>
                <a:cxn ang="0">
                  <a:pos x="26" y="16"/>
                </a:cxn>
                <a:cxn ang="0">
                  <a:pos x="30" y="17"/>
                </a:cxn>
                <a:cxn ang="0">
                  <a:pos x="32" y="18"/>
                </a:cxn>
              </a:cxnLst>
              <a:rect l="0" t="0" r="r" b="b"/>
              <a:pathLst>
                <a:path w="127" h="32">
                  <a:moveTo>
                    <a:pt x="32" y="18"/>
                  </a:moveTo>
                  <a:lnTo>
                    <a:pt x="34" y="18"/>
                  </a:lnTo>
                  <a:lnTo>
                    <a:pt x="37" y="19"/>
                  </a:lnTo>
                  <a:lnTo>
                    <a:pt x="39" y="19"/>
                  </a:lnTo>
                  <a:lnTo>
                    <a:pt x="42" y="20"/>
                  </a:lnTo>
                  <a:lnTo>
                    <a:pt x="45" y="20"/>
                  </a:lnTo>
                  <a:lnTo>
                    <a:pt x="47" y="20"/>
                  </a:lnTo>
                  <a:lnTo>
                    <a:pt x="49" y="20"/>
                  </a:lnTo>
                  <a:lnTo>
                    <a:pt x="52" y="20"/>
                  </a:lnTo>
                  <a:lnTo>
                    <a:pt x="54" y="20"/>
                  </a:lnTo>
                  <a:lnTo>
                    <a:pt x="57" y="20"/>
                  </a:lnTo>
                  <a:lnTo>
                    <a:pt x="59" y="20"/>
                  </a:lnTo>
                  <a:lnTo>
                    <a:pt x="61" y="20"/>
                  </a:lnTo>
                  <a:lnTo>
                    <a:pt x="64" y="20"/>
                  </a:lnTo>
                  <a:lnTo>
                    <a:pt x="65" y="20"/>
                  </a:lnTo>
                  <a:lnTo>
                    <a:pt x="68" y="19"/>
                  </a:lnTo>
                  <a:lnTo>
                    <a:pt x="70" y="19"/>
                  </a:lnTo>
                  <a:lnTo>
                    <a:pt x="72" y="18"/>
                  </a:lnTo>
                  <a:lnTo>
                    <a:pt x="74" y="18"/>
                  </a:lnTo>
                  <a:lnTo>
                    <a:pt x="77" y="18"/>
                  </a:lnTo>
                  <a:lnTo>
                    <a:pt x="79" y="17"/>
                  </a:lnTo>
                  <a:lnTo>
                    <a:pt x="80" y="17"/>
                  </a:lnTo>
                  <a:lnTo>
                    <a:pt x="83" y="17"/>
                  </a:lnTo>
                  <a:lnTo>
                    <a:pt x="84" y="17"/>
                  </a:lnTo>
                  <a:lnTo>
                    <a:pt x="87" y="17"/>
                  </a:lnTo>
                  <a:lnTo>
                    <a:pt x="88" y="15"/>
                  </a:lnTo>
                  <a:lnTo>
                    <a:pt x="90" y="15"/>
                  </a:lnTo>
                  <a:lnTo>
                    <a:pt x="92" y="15"/>
                  </a:lnTo>
                  <a:lnTo>
                    <a:pt x="93" y="14"/>
                  </a:lnTo>
                  <a:lnTo>
                    <a:pt x="95" y="14"/>
                  </a:lnTo>
                  <a:lnTo>
                    <a:pt x="97" y="14"/>
                  </a:lnTo>
                  <a:lnTo>
                    <a:pt x="99" y="12"/>
                  </a:lnTo>
                  <a:lnTo>
                    <a:pt x="100" y="12"/>
                  </a:lnTo>
                  <a:lnTo>
                    <a:pt x="102" y="11"/>
                  </a:lnTo>
                  <a:lnTo>
                    <a:pt x="103" y="11"/>
                  </a:lnTo>
                  <a:lnTo>
                    <a:pt x="105" y="11"/>
                  </a:lnTo>
                  <a:lnTo>
                    <a:pt x="106" y="10"/>
                  </a:lnTo>
                  <a:lnTo>
                    <a:pt x="107" y="9"/>
                  </a:lnTo>
                  <a:lnTo>
                    <a:pt x="109" y="9"/>
                  </a:lnTo>
                  <a:lnTo>
                    <a:pt x="110" y="8"/>
                  </a:lnTo>
                  <a:lnTo>
                    <a:pt x="112" y="8"/>
                  </a:lnTo>
                  <a:lnTo>
                    <a:pt x="113" y="8"/>
                  </a:lnTo>
                  <a:lnTo>
                    <a:pt x="114" y="7"/>
                  </a:lnTo>
                  <a:lnTo>
                    <a:pt x="115" y="6"/>
                  </a:lnTo>
                  <a:lnTo>
                    <a:pt x="116" y="5"/>
                  </a:lnTo>
                  <a:lnTo>
                    <a:pt x="117" y="5"/>
                  </a:lnTo>
                  <a:lnTo>
                    <a:pt x="118" y="5"/>
                  </a:lnTo>
                  <a:lnTo>
                    <a:pt x="119" y="4"/>
                  </a:lnTo>
                  <a:lnTo>
                    <a:pt x="120" y="4"/>
                  </a:lnTo>
                  <a:lnTo>
                    <a:pt x="122" y="3"/>
                  </a:lnTo>
                  <a:lnTo>
                    <a:pt x="123" y="2"/>
                  </a:lnTo>
                  <a:lnTo>
                    <a:pt x="124" y="2"/>
                  </a:lnTo>
                  <a:lnTo>
                    <a:pt x="125" y="1"/>
                  </a:lnTo>
                  <a:lnTo>
                    <a:pt x="127" y="0"/>
                  </a:lnTo>
                  <a:lnTo>
                    <a:pt x="127" y="0"/>
                  </a:lnTo>
                  <a:lnTo>
                    <a:pt x="127" y="0"/>
                  </a:lnTo>
                  <a:lnTo>
                    <a:pt x="126" y="1"/>
                  </a:lnTo>
                  <a:lnTo>
                    <a:pt x="124" y="2"/>
                  </a:lnTo>
                  <a:lnTo>
                    <a:pt x="123" y="4"/>
                  </a:lnTo>
                  <a:lnTo>
                    <a:pt x="122" y="5"/>
                  </a:lnTo>
                  <a:lnTo>
                    <a:pt x="120" y="5"/>
                  </a:lnTo>
                  <a:lnTo>
                    <a:pt x="119" y="7"/>
                  </a:lnTo>
                  <a:lnTo>
                    <a:pt x="118" y="8"/>
                  </a:lnTo>
                  <a:lnTo>
                    <a:pt x="117" y="9"/>
                  </a:lnTo>
                  <a:lnTo>
                    <a:pt x="115" y="10"/>
                  </a:lnTo>
                  <a:lnTo>
                    <a:pt x="113" y="11"/>
                  </a:lnTo>
                  <a:lnTo>
                    <a:pt x="112" y="14"/>
                  </a:lnTo>
                  <a:lnTo>
                    <a:pt x="111" y="14"/>
                  </a:lnTo>
                  <a:lnTo>
                    <a:pt x="110" y="14"/>
                  </a:lnTo>
                  <a:lnTo>
                    <a:pt x="109" y="15"/>
                  </a:lnTo>
                  <a:lnTo>
                    <a:pt x="108" y="15"/>
                  </a:lnTo>
                  <a:lnTo>
                    <a:pt x="107" y="16"/>
                  </a:lnTo>
                  <a:lnTo>
                    <a:pt x="106" y="17"/>
                  </a:lnTo>
                  <a:lnTo>
                    <a:pt x="105" y="17"/>
                  </a:lnTo>
                  <a:lnTo>
                    <a:pt x="104" y="18"/>
                  </a:lnTo>
                  <a:lnTo>
                    <a:pt x="103" y="18"/>
                  </a:lnTo>
                  <a:lnTo>
                    <a:pt x="102" y="20"/>
                  </a:lnTo>
                  <a:lnTo>
                    <a:pt x="100" y="20"/>
                  </a:lnTo>
                  <a:lnTo>
                    <a:pt x="99" y="21"/>
                  </a:lnTo>
                  <a:lnTo>
                    <a:pt x="99" y="21"/>
                  </a:lnTo>
                  <a:lnTo>
                    <a:pt x="98" y="22"/>
                  </a:lnTo>
                  <a:lnTo>
                    <a:pt x="97" y="23"/>
                  </a:lnTo>
                  <a:lnTo>
                    <a:pt x="95" y="23"/>
                  </a:lnTo>
                  <a:lnTo>
                    <a:pt x="94" y="23"/>
                  </a:lnTo>
                  <a:lnTo>
                    <a:pt x="93" y="24"/>
                  </a:lnTo>
                  <a:lnTo>
                    <a:pt x="92" y="25"/>
                  </a:lnTo>
                  <a:lnTo>
                    <a:pt x="90" y="25"/>
                  </a:lnTo>
                  <a:lnTo>
                    <a:pt x="89" y="26"/>
                  </a:lnTo>
                  <a:lnTo>
                    <a:pt x="88" y="26"/>
                  </a:lnTo>
                  <a:lnTo>
                    <a:pt x="87" y="28"/>
                  </a:lnTo>
                  <a:lnTo>
                    <a:pt x="86" y="28"/>
                  </a:lnTo>
                  <a:lnTo>
                    <a:pt x="84" y="28"/>
                  </a:lnTo>
                  <a:lnTo>
                    <a:pt x="83" y="29"/>
                  </a:lnTo>
                  <a:lnTo>
                    <a:pt x="82" y="29"/>
                  </a:lnTo>
                  <a:lnTo>
                    <a:pt x="81" y="29"/>
                  </a:lnTo>
                  <a:lnTo>
                    <a:pt x="80" y="30"/>
                  </a:lnTo>
                  <a:lnTo>
                    <a:pt x="79" y="30"/>
                  </a:lnTo>
                  <a:lnTo>
                    <a:pt x="77" y="31"/>
                  </a:lnTo>
                  <a:lnTo>
                    <a:pt x="76" y="31"/>
                  </a:lnTo>
                  <a:lnTo>
                    <a:pt x="75" y="31"/>
                  </a:lnTo>
                  <a:lnTo>
                    <a:pt x="73" y="32"/>
                  </a:lnTo>
                  <a:lnTo>
                    <a:pt x="72" y="32"/>
                  </a:lnTo>
                  <a:lnTo>
                    <a:pt x="70" y="32"/>
                  </a:lnTo>
                  <a:lnTo>
                    <a:pt x="69" y="32"/>
                  </a:lnTo>
                  <a:lnTo>
                    <a:pt x="67" y="32"/>
                  </a:lnTo>
                  <a:lnTo>
                    <a:pt x="66" y="32"/>
                  </a:lnTo>
                  <a:lnTo>
                    <a:pt x="64" y="32"/>
                  </a:lnTo>
                  <a:lnTo>
                    <a:pt x="63" y="32"/>
                  </a:lnTo>
                  <a:lnTo>
                    <a:pt x="61" y="32"/>
                  </a:lnTo>
                  <a:lnTo>
                    <a:pt x="60" y="32"/>
                  </a:lnTo>
                  <a:lnTo>
                    <a:pt x="58" y="32"/>
                  </a:lnTo>
                  <a:lnTo>
                    <a:pt x="57" y="32"/>
                  </a:lnTo>
                  <a:lnTo>
                    <a:pt x="55" y="32"/>
                  </a:lnTo>
                  <a:lnTo>
                    <a:pt x="53" y="32"/>
                  </a:lnTo>
                  <a:lnTo>
                    <a:pt x="52" y="32"/>
                  </a:lnTo>
                  <a:lnTo>
                    <a:pt x="50" y="32"/>
                  </a:lnTo>
                  <a:lnTo>
                    <a:pt x="48" y="32"/>
                  </a:lnTo>
                  <a:lnTo>
                    <a:pt x="47" y="31"/>
                  </a:lnTo>
                  <a:lnTo>
                    <a:pt x="45" y="31"/>
                  </a:lnTo>
                  <a:lnTo>
                    <a:pt x="43" y="31"/>
                  </a:lnTo>
                  <a:lnTo>
                    <a:pt x="42" y="31"/>
                  </a:lnTo>
                  <a:lnTo>
                    <a:pt x="40" y="30"/>
                  </a:lnTo>
                  <a:lnTo>
                    <a:pt x="38" y="30"/>
                  </a:lnTo>
                  <a:lnTo>
                    <a:pt x="37" y="29"/>
                  </a:lnTo>
                  <a:lnTo>
                    <a:pt x="35" y="29"/>
                  </a:lnTo>
                  <a:lnTo>
                    <a:pt x="33" y="29"/>
                  </a:lnTo>
                  <a:lnTo>
                    <a:pt x="32" y="29"/>
                  </a:lnTo>
                  <a:lnTo>
                    <a:pt x="30" y="28"/>
                  </a:lnTo>
                  <a:lnTo>
                    <a:pt x="29" y="28"/>
                  </a:lnTo>
                  <a:lnTo>
                    <a:pt x="27" y="28"/>
                  </a:lnTo>
                  <a:lnTo>
                    <a:pt x="26" y="28"/>
                  </a:lnTo>
                  <a:lnTo>
                    <a:pt x="24" y="26"/>
                  </a:lnTo>
                  <a:lnTo>
                    <a:pt x="22" y="26"/>
                  </a:lnTo>
                  <a:lnTo>
                    <a:pt x="21" y="26"/>
                  </a:lnTo>
                  <a:lnTo>
                    <a:pt x="19" y="25"/>
                  </a:lnTo>
                  <a:lnTo>
                    <a:pt x="18" y="25"/>
                  </a:lnTo>
                  <a:lnTo>
                    <a:pt x="17" y="25"/>
                  </a:lnTo>
                  <a:lnTo>
                    <a:pt x="15" y="24"/>
                  </a:lnTo>
                  <a:lnTo>
                    <a:pt x="14" y="23"/>
                  </a:lnTo>
                  <a:lnTo>
                    <a:pt x="13" y="23"/>
                  </a:lnTo>
                  <a:lnTo>
                    <a:pt x="12" y="23"/>
                  </a:lnTo>
                  <a:lnTo>
                    <a:pt x="11" y="22"/>
                  </a:lnTo>
                  <a:lnTo>
                    <a:pt x="10" y="22"/>
                  </a:lnTo>
                  <a:lnTo>
                    <a:pt x="8" y="21"/>
                  </a:lnTo>
                  <a:lnTo>
                    <a:pt x="6" y="20"/>
                  </a:lnTo>
                  <a:lnTo>
                    <a:pt x="4" y="20"/>
                  </a:lnTo>
                  <a:lnTo>
                    <a:pt x="3" y="18"/>
                  </a:lnTo>
                  <a:lnTo>
                    <a:pt x="2" y="17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2" y="14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6" y="12"/>
                  </a:lnTo>
                  <a:lnTo>
                    <a:pt x="8" y="12"/>
                  </a:lnTo>
                  <a:lnTo>
                    <a:pt x="9" y="12"/>
                  </a:lnTo>
                  <a:lnTo>
                    <a:pt x="10" y="12"/>
                  </a:lnTo>
                  <a:lnTo>
                    <a:pt x="11" y="12"/>
                  </a:lnTo>
                  <a:lnTo>
                    <a:pt x="12" y="12"/>
                  </a:lnTo>
                  <a:lnTo>
                    <a:pt x="13" y="12"/>
                  </a:lnTo>
                  <a:lnTo>
                    <a:pt x="15" y="12"/>
                  </a:lnTo>
                  <a:lnTo>
                    <a:pt x="15" y="12"/>
                  </a:lnTo>
                  <a:lnTo>
                    <a:pt x="17" y="14"/>
                  </a:lnTo>
                  <a:lnTo>
                    <a:pt x="18" y="14"/>
                  </a:lnTo>
                  <a:lnTo>
                    <a:pt x="20" y="14"/>
                  </a:lnTo>
                  <a:lnTo>
                    <a:pt x="20" y="14"/>
                  </a:lnTo>
                  <a:lnTo>
                    <a:pt x="22" y="15"/>
                  </a:lnTo>
                  <a:lnTo>
                    <a:pt x="23" y="15"/>
                  </a:lnTo>
                  <a:lnTo>
                    <a:pt x="24" y="15"/>
                  </a:lnTo>
                  <a:lnTo>
                    <a:pt x="25" y="15"/>
                  </a:lnTo>
                  <a:lnTo>
                    <a:pt x="26" y="16"/>
                  </a:lnTo>
                  <a:lnTo>
                    <a:pt x="27" y="17"/>
                  </a:lnTo>
                  <a:lnTo>
                    <a:pt x="28" y="17"/>
                  </a:lnTo>
                  <a:lnTo>
                    <a:pt x="30" y="17"/>
                  </a:lnTo>
                  <a:lnTo>
                    <a:pt x="31" y="18"/>
                  </a:lnTo>
                  <a:lnTo>
                    <a:pt x="32" y="18"/>
                  </a:lnTo>
                  <a:lnTo>
                    <a:pt x="32" y="18"/>
                  </a:lnTo>
                  <a:lnTo>
                    <a:pt x="32" y="18"/>
                  </a:lnTo>
                  <a:close/>
                </a:path>
              </a:pathLst>
            </a:custGeom>
            <a:solidFill>
              <a:srgbClr val="438DE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0" name="Freeform 28"/>
            <p:cNvSpPr>
              <a:spLocks/>
            </p:cNvSpPr>
            <p:nvPr/>
          </p:nvSpPr>
          <p:spPr bwMode="auto">
            <a:xfrm>
              <a:off x="4153421" y="5373588"/>
              <a:ext cx="119062" cy="77788"/>
            </a:xfrm>
            <a:custGeom>
              <a:avLst/>
              <a:gdLst/>
              <a:ahLst/>
              <a:cxnLst>
                <a:cxn ang="0">
                  <a:pos x="17" y="7"/>
                </a:cxn>
                <a:cxn ang="0">
                  <a:pos x="21" y="7"/>
                </a:cxn>
                <a:cxn ang="0">
                  <a:pos x="25" y="6"/>
                </a:cxn>
                <a:cxn ang="0">
                  <a:pos x="28" y="5"/>
                </a:cxn>
                <a:cxn ang="0">
                  <a:pos x="31" y="4"/>
                </a:cxn>
                <a:cxn ang="0">
                  <a:pos x="35" y="3"/>
                </a:cxn>
                <a:cxn ang="0">
                  <a:pos x="37" y="3"/>
                </a:cxn>
                <a:cxn ang="0">
                  <a:pos x="40" y="1"/>
                </a:cxn>
                <a:cxn ang="0">
                  <a:pos x="43" y="1"/>
                </a:cxn>
                <a:cxn ang="0">
                  <a:pos x="45" y="1"/>
                </a:cxn>
                <a:cxn ang="0">
                  <a:pos x="47" y="0"/>
                </a:cxn>
                <a:cxn ang="0">
                  <a:pos x="50" y="0"/>
                </a:cxn>
                <a:cxn ang="0">
                  <a:pos x="52" y="0"/>
                </a:cxn>
                <a:cxn ang="0">
                  <a:pos x="75" y="49"/>
                </a:cxn>
                <a:cxn ang="0">
                  <a:pos x="49" y="7"/>
                </a:cxn>
                <a:cxn ang="0">
                  <a:pos x="47" y="8"/>
                </a:cxn>
                <a:cxn ang="0">
                  <a:pos x="45" y="9"/>
                </a:cxn>
                <a:cxn ang="0">
                  <a:pos x="41" y="10"/>
                </a:cxn>
                <a:cxn ang="0">
                  <a:pos x="39" y="11"/>
                </a:cxn>
                <a:cxn ang="0">
                  <a:pos x="37" y="11"/>
                </a:cxn>
                <a:cxn ang="0">
                  <a:pos x="33" y="11"/>
                </a:cxn>
                <a:cxn ang="0">
                  <a:pos x="31" y="11"/>
                </a:cxn>
                <a:cxn ang="0">
                  <a:pos x="28" y="12"/>
                </a:cxn>
                <a:cxn ang="0">
                  <a:pos x="25" y="13"/>
                </a:cxn>
                <a:cxn ang="0">
                  <a:pos x="21" y="13"/>
                </a:cxn>
                <a:cxn ang="0">
                  <a:pos x="17" y="13"/>
                </a:cxn>
                <a:cxn ang="0">
                  <a:pos x="14" y="13"/>
                </a:cxn>
                <a:cxn ang="0">
                  <a:pos x="11" y="13"/>
                </a:cxn>
                <a:cxn ang="0">
                  <a:pos x="8" y="13"/>
                </a:cxn>
                <a:cxn ang="0">
                  <a:pos x="5" y="13"/>
                </a:cxn>
                <a:cxn ang="0">
                  <a:pos x="3" y="13"/>
                </a:cxn>
                <a:cxn ang="0">
                  <a:pos x="1" y="12"/>
                </a:cxn>
                <a:cxn ang="0">
                  <a:pos x="0" y="11"/>
                </a:cxn>
                <a:cxn ang="0">
                  <a:pos x="0" y="9"/>
                </a:cxn>
                <a:cxn ang="0">
                  <a:pos x="1" y="7"/>
                </a:cxn>
                <a:cxn ang="0">
                  <a:pos x="15" y="7"/>
                </a:cxn>
              </a:cxnLst>
              <a:rect l="0" t="0" r="r" b="b"/>
              <a:pathLst>
                <a:path w="75" h="49">
                  <a:moveTo>
                    <a:pt x="15" y="7"/>
                  </a:moveTo>
                  <a:lnTo>
                    <a:pt x="17" y="7"/>
                  </a:lnTo>
                  <a:lnTo>
                    <a:pt x="19" y="7"/>
                  </a:lnTo>
                  <a:lnTo>
                    <a:pt x="21" y="7"/>
                  </a:lnTo>
                  <a:lnTo>
                    <a:pt x="23" y="6"/>
                  </a:lnTo>
                  <a:lnTo>
                    <a:pt x="25" y="6"/>
                  </a:lnTo>
                  <a:lnTo>
                    <a:pt x="26" y="6"/>
                  </a:lnTo>
                  <a:lnTo>
                    <a:pt x="28" y="5"/>
                  </a:lnTo>
                  <a:lnTo>
                    <a:pt x="30" y="4"/>
                  </a:lnTo>
                  <a:lnTo>
                    <a:pt x="31" y="4"/>
                  </a:lnTo>
                  <a:lnTo>
                    <a:pt x="33" y="4"/>
                  </a:lnTo>
                  <a:lnTo>
                    <a:pt x="35" y="3"/>
                  </a:lnTo>
                  <a:lnTo>
                    <a:pt x="36" y="3"/>
                  </a:lnTo>
                  <a:lnTo>
                    <a:pt x="37" y="3"/>
                  </a:lnTo>
                  <a:lnTo>
                    <a:pt x="38" y="2"/>
                  </a:lnTo>
                  <a:lnTo>
                    <a:pt x="40" y="1"/>
                  </a:lnTo>
                  <a:lnTo>
                    <a:pt x="41" y="1"/>
                  </a:lnTo>
                  <a:lnTo>
                    <a:pt x="43" y="1"/>
                  </a:lnTo>
                  <a:lnTo>
                    <a:pt x="43" y="1"/>
                  </a:lnTo>
                  <a:lnTo>
                    <a:pt x="45" y="1"/>
                  </a:lnTo>
                  <a:lnTo>
                    <a:pt x="46" y="1"/>
                  </a:lnTo>
                  <a:lnTo>
                    <a:pt x="47" y="0"/>
                  </a:lnTo>
                  <a:lnTo>
                    <a:pt x="49" y="0"/>
                  </a:lnTo>
                  <a:lnTo>
                    <a:pt x="50" y="0"/>
                  </a:lnTo>
                  <a:lnTo>
                    <a:pt x="51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75" y="49"/>
                  </a:lnTo>
                  <a:lnTo>
                    <a:pt x="50" y="7"/>
                  </a:lnTo>
                  <a:lnTo>
                    <a:pt x="49" y="7"/>
                  </a:lnTo>
                  <a:lnTo>
                    <a:pt x="48" y="7"/>
                  </a:lnTo>
                  <a:lnTo>
                    <a:pt x="47" y="8"/>
                  </a:lnTo>
                  <a:lnTo>
                    <a:pt x="46" y="9"/>
                  </a:lnTo>
                  <a:lnTo>
                    <a:pt x="45" y="9"/>
                  </a:lnTo>
                  <a:lnTo>
                    <a:pt x="43" y="9"/>
                  </a:lnTo>
                  <a:lnTo>
                    <a:pt x="41" y="10"/>
                  </a:lnTo>
                  <a:lnTo>
                    <a:pt x="40" y="10"/>
                  </a:lnTo>
                  <a:lnTo>
                    <a:pt x="39" y="11"/>
                  </a:lnTo>
                  <a:lnTo>
                    <a:pt x="38" y="11"/>
                  </a:lnTo>
                  <a:lnTo>
                    <a:pt x="37" y="11"/>
                  </a:lnTo>
                  <a:lnTo>
                    <a:pt x="35" y="11"/>
                  </a:lnTo>
                  <a:lnTo>
                    <a:pt x="33" y="11"/>
                  </a:lnTo>
                  <a:lnTo>
                    <a:pt x="32" y="11"/>
                  </a:lnTo>
                  <a:lnTo>
                    <a:pt x="31" y="11"/>
                  </a:lnTo>
                  <a:lnTo>
                    <a:pt x="29" y="12"/>
                  </a:lnTo>
                  <a:lnTo>
                    <a:pt x="28" y="12"/>
                  </a:lnTo>
                  <a:lnTo>
                    <a:pt x="26" y="13"/>
                  </a:lnTo>
                  <a:lnTo>
                    <a:pt x="25" y="13"/>
                  </a:lnTo>
                  <a:lnTo>
                    <a:pt x="23" y="13"/>
                  </a:lnTo>
                  <a:lnTo>
                    <a:pt x="21" y="13"/>
                  </a:lnTo>
                  <a:lnTo>
                    <a:pt x="20" y="13"/>
                  </a:lnTo>
                  <a:lnTo>
                    <a:pt x="17" y="13"/>
                  </a:lnTo>
                  <a:lnTo>
                    <a:pt x="16" y="13"/>
                  </a:lnTo>
                  <a:lnTo>
                    <a:pt x="14" y="13"/>
                  </a:lnTo>
                  <a:lnTo>
                    <a:pt x="13" y="14"/>
                  </a:lnTo>
                  <a:lnTo>
                    <a:pt x="11" y="13"/>
                  </a:lnTo>
                  <a:lnTo>
                    <a:pt x="9" y="13"/>
                  </a:lnTo>
                  <a:lnTo>
                    <a:pt x="8" y="13"/>
                  </a:lnTo>
                  <a:lnTo>
                    <a:pt x="6" y="13"/>
                  </a:lnTo>
                  <a:lnTo>
                    <a:pt x="5" y="13"/>
                  </a:lnTo>
                  <a:lnTo>
                    <a:pt x="5" y="13"/>
                  </a:lnTo>
                  <a:lnTo>
                    <a:pt x="3" y="13"/>
                  </a:lnTo>
                  <a:lnTo>
                    <a:pt x="3" y="13"/>
                  </a:lnTo>
                  <a:lnTo>
                    <a:pt x="1" y="12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8"/>
                  </a:lnTo>
                  <a:lnTo>
                    <a:pt x="1" y="7"/>
                  </a:lnTo>
                  <a:lnTo>
                    <a:pt x="2" y="7"/>
                  </a:lnTo>
                  <a:lnTo>
                    <a:pt x="15" y="7"/>
                  </a:lnTo>
                  <a:lnTo>
                    <a:pt x="15" y="7"/>
                  </a:lnTo>
                  <a:close/>
                </a:path>
              </a:pathLst>
            </a:custGeom>
            <a:solidFill>
              <a:srgbClr val="438DE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1" name="Freeform 29"/>
            <p:cNvSpPr>
              <a:spLocks/>
            </p:cNvSpPr>
            <p:nvPr/>
          </p:nvSpPr>
          <p:spPr bwMode="auto">
            <a:xfrm>
              <a:off x="4110559" y="6219726"/>
              <a:ext cx="134937" cy="36513"/>
            </a:xfrm>
            <a:custGeom>
              <a:avLst/>
              <a:gdLst/>
              <a:ahLst/>
              <a:cxnLst>
                <a:cxn ang="0">
                  <a:pos x="16" y="7"/>
                </a:cxn>
                <a:cxn ang="0">
                  <a:pos x="19" y="8"/>
                </a:cxn>
                <a:cxn ang="0">
                  <a:pos x="24" y="8"/>
                </a:cxn>
                <a:cxn ang="0">
                  <a:pos x="27" y="9"/>
                </a:cxn>
                <a:cxn ang="0">
                  <a:pos x="30" y="10"/>
                </a:cxn>
                <a:cxn ang="0">
                  <a:pos x="34" y="10"/>
                </a:cxn>
                <a:cxn ang="0">
                  <a:pos x="37" y="10"/>
                </a:cxn>
                <a:cxn ang="0">
                  <a:pos x="41" y="10"/>
                </a:cxn>
                <a:cxn ang="0">
                  <a:pos x="44" y="10"/>
                </a:cxn>
                <a:cxn ang="0">
                  <a:pos x="47" y="10"/>
                </a:cxn>
                <a:cxn ang="0">
                  <a:pos x="50" y="10"/>
                </a:cxn>
                <a:cxn ang="0">
                  <a:pos x="53" y="9"/>
                </a:cxn>
                <a:cxn ang="0">
                  <a:pos x="56" y="9"/>
                </a:cxn>
                <a:cxn ang="0">
                  <a:pos x="59" y="8"/>
                </a:cxn>
                <a:cxn ang="0">
                  <a:pos x="62" y="8"/>
                </a:cxn>
                <a:cxn ang="0">
                  <a:pos x="64" y="8"/>
                </a:cxn>
                <a:cxn ang="0">
                  <a:pos x="66" y="7"/>
                </a:cxn>
                <a:cxn ang="0">
                  <a:pos x="68" y="6"/>
                </a:cxn>
                <a:cxn ang="0">
                  <a:pos x="70" y="5"/>
                </a:cxn>
                <a:cxn ang="0">
                  <a:pos x="72" y="5"/>
                </a:cxn>
                <a:cxn ang="0">
                  <a:pos x="75" y="5"/>
                </a:cxn>
                <a:cxn ang="0">
                  <a:pos x="78" y="3"/>
                </a:cxn>
                <a:cxn ang="0">
                  <a:pos x="81" y="2"/>
                </a:cxn>
                <a:cxn ang="0">
                  <a:pos x="83" y="0"/>
                </a:cxn>
                <a:cxn ang="0">
                  <a:pos x="85" y="0"/>
                </a:cxn>
                <a:cxn ang="0">
                  <a:pos x="85" y="0"/>
                </a:cxn>
                <a:cxn ang="0">
                  <a:pos x="83" y="1"/>
                </a:cxn>
                <a:cxn ang="0">
                  <a:pos x="82" y="4"/>
                </a:cxn>
                <a:cxn ang="0">
                  <a:pos x="79" y="6"/>
                </a:cxn>
                <a:cxn ang="0">
                  <a:pos x="77" y="8"/>
                </a:cxn>
                <a:cxn ang="0">
                  <a:pos x="75" y="10"/>
                </a:cxn>
                <a:cxn ang="0">
                  <a:pos x="72" y="12"/>
                </a:cxn>
                <a:cxn ang="0">
                  <a:pos x="70" y="14"/>
                </a:cxn>
                <a:cxn ang="0">
                  <a:pos x="67" y="16"/>
                </a:cxn>
                <a:cxn ang="0">
                  <a:pos x="64" y="18"/>
                </a:cxn>
                <a:cxn ang="0">
                  <a:pos x="60" y="19"/>
                </a:cxn>
                <a:cxn ang="0">
                  <a:pos x="57" y="20"/>
                </a:cxn>
                <a:cxn ang="0">
                  <a:pos x="53" y="22"/>
                </a:cxn>
                <a:cxn ang="0">
                  <a:pos x="50" y="23"/>
                </a:cxn>
                <a:cxn ang="0">
                  <a:pos x="48" y="23"/>
                </a:cxn>
                <a:cxn ang="0">
                  <a:pos x="46" y="23"/>
                </a:cxn>
                <a:cxn ang="0">
                  <a:pos x="44" y="23"/>
                </a:cxn>
                <a:cxn ang="0">
                  <a:pos x="42" y="23"/>
                </a:cxn>
                <a:cxn ang="0">
                  <a:pos x="40" y="23"/>
                </a:cxn>
                <a:cxn ang="0">
                  <a:pos x="38" y="22"/>
                </a:cxn>
                <a:cxn ang="0">
                  <a:pos x="35" y="21"/>
                </a:cxn>
                <a:cxn ang="0">
                  <a:pos x="33" y="21"/>
                </a:cxn>
                <a:cxn ang="0">
                  <a:pos x="31" y="20"/>
                </a:cxn>
                <a:cxn ang="0">
                  <a:pos x="29" y="20"/>
                </a:cxn>
                <a:cxn ang="0">
                  <a:pos x="27" y="19"/>
                </a:cxn>
                <a:cxn ang="0">
                  <a:pos x="25" y="18"/>
                </a:cxn>
                <a:cxn ang="0">
                  <a:pos x="23" y="17"/>
                </a:cxn>
                <a:cxn ang="0">
                  <a:pos x="19" y="16"/>
                </a:cxn>
                <a:cxn ang="0">
                  <a:pos x="16" y="14"/>
                </a:cxn>
                <a:cxn ang="0">
                  <a:pos x="12" y="12"/>
                </a:cxn>
                <a:cxn ang="0">
                  <a:pos x="9" y="11"/>
                </a:cxn>
                <a:cxn ang="0">
                  <a:pos x="7" y="9"/>
                </a:cxn>
                <a:cxn ang="0">
                  <a:pos x="4" y="8"/>
                </a:cxn>
                <a:cxn ang="0">
                  <a:pos x="2" y="6"/>
                </a:cxn>
                <a:cxn ang="0">
                  <a:pos x="0" y="5"/>
                </a:cxn>
                <a:cxn ang="0">
                  <a:pos x="14" y="7"/>
                </a:cxn>
              </a:cxnLst>
              <a:rect l="0" t="0" r="r" b="b"/>
              <a:pathLst>
                <a:path w="85" h="23">
                  <a:moveTo>
                    <a:pt x="14" y="7"/>
                  </a:moveTo>
                  <a:lnTo>
                    <a:pt x="16" y="7"/>
                  </a:lnTo>
                  <a:lnTo>
                    <a:pt x="18" y="8"/>
                  </a:lnTo>
                  <a:lnTo>
                    <a:pt x="19" y="8"/>
                  </a:lnTo>
                  <a:lnTo>
                    <a:pt x="22" y="8"/>
                  </a:lnTo>
                  <a:lnTo>
                    <a:pt x="24" y="8"/>
                  </a:lnTo>
                  <a:lnTo>
                    <a:pt x="25" y="9"/>
                  </a:lnTo>
                  <a:lnTo>
                    <a:pt x="27" y="9"/>
                  </a:lnTo>
                  <a:lnTo>
                    <a:pt x="29" y="10"/>
                  </a:lnTo>
                  <a:lnTo>
                    <a:pt x="30" y="10"/>
                  </a:lnTo>
                  <a:lnTo>
                    <a:pt x="32" y="10"/>
                  </a:lnTo>
                  <a:lnTo>
                    <a:pt x="34" y="10"/>
                  </a:lnTo>
                  <a:lnTo>
                    <a:pt x="36" y="10"/>
                  </a:lnTo>
                  <a:lnTo>
                    <a:pt x="37" y="10"/>
                  </a:lnTo>
                  <a:lnTo>
                    <a:pt x="39" y="10"/>
                  </a:lnTo>
                  <a:lnTo>
                    <a:pt x="41" y="10"/>
                  </a:lnTo>
                  <a:lnTo>
                    <a:pt x="42" y="11"/>
                  </a:lnTo>
                  <a:lnTo>
                    <a:pt x="44" y="10"/>
                  </a:lnTo>
                  <a:lnTo>
                    <a:pt x="45" y="10"/>
                  </a:lnTo>
                  <a:lnTo>
                    <a:pt x="47" y="10"/>
                  </a:lnTo>
                  <a:lnTo>
                    <a:pt x="49" y="10"/>
                  </a:lnTo>
                  <a:lnTo>
                    <a:pt x="50" y="10"/>
                  </a:lnTo>
                  <a:lnTo>
                    <a:pt x="52" y="10"/>
                  </a:lnTo>
                  <a:lnTo>
                    <a:pt x="53" y="9"/>
                  </a:lnTo>
                  <a:lnTo>
                    <a:pt x="55" y="9"/>
                  </a:lnTo>
                  <a:lnTo>
                    <a:pt x="56" y="9"/>
                  </a:lnTo>
                  <a:lnTo>
                    <a:pt x="57" y="8"/>
                  </a:lnTo>
                  <a:lnTo>
                    <a:pt x="59" y="8"/>
                  </a:lnTo>
                  <a:lnTo>
                    <a:pt x="60" y="8"/>
                  </a:lnTo>
                  <a:lnTo>
                    <a:pt x="62" y="8"/>
                  </a:lnTo>
                  <a:lnTo>
                    <a:pt x="63" y="8"/>
                  </a:lnTo>
                  <a:lnTo>
                    <a:pt x="64" y="8"/>
                  </a:lnTo>
                  <a:lnTo>
                    <a:pt x="65" y="8"/>
                  </a:lnTo>
                  <a:lnTo>
                    <a:pt x="66" y="7"/>
                  </a:lnTo>
                  <a:lnTo>
                    <a:pt x="67" y="7"/>
                  </a:lnTo>
                  <a:lnTo>
                    <a:pt x="68" y="6"/>
                  </a:lnTo>
                  <a:lnTo>
                    <a:pt x="70" y="6"/>
                  </a:lnTo>
                  <a:lnTo>
                    <a:pt x="70" y="5"/>
                  </a:lnTo>
                  <a:lnTo>
                    <a:pt x="72" y="5"/>
                  </a:lnTo>
                  <a:lnTo>
                    <a:pt x="72" y="5"/>
                  </a:lnTo>
                  <a:lnTo>
                    <a:pt x="73" y="5"/>
                  </a:lnTo>
                  <a:lnTo>
                    <a:pt x="75" y="5"/>
                  </a:lnTo>
                  <a:lnTo>
                    <a:pt x="77" y="3"/>
                  </a:lnTo>
                  <a:lnTo>
                    <a:pt x="78" y="3"/>
                  </a:lnTo>
                  <a:lnTo>
                    <a:pt x="80" y="3"/>
                  </a:lnTo>
                  <a:lnTo>
                    <a:pt x="81" y="2"/>
                  </a:lnTo>
                  <a:lnTo>
                    <a:pt x="82" y="1"/>
                  </a:lnTo>
                  <a:lnTo>
                    <a:pt x="83" y="0"/>
                  </a:lnTo>
                  <a:lnTo>
                    <a:pt x="84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3" y="1"/>
                  </a:lnTo>
                  <a:lnTo>
                    <a:pt x="83" y="3"/>
                  </a:lnTo>
                  <a:lnTo>
                    <a:pt x="82" y="4"/>
                  </a:lnTo>
                  <a:lnTo>
                    <a:pt x="80" y="5"/>
                  </a:lnTo>
                  <a:lnTo>
                    <a:pt x="79" y="6"/>
                  </a:lnTo>
                  <a:lnTo>
                    <a:pt x="78" y="8"/>
                  </a:lnTo>
                  <a:lnTo>
                    <a:pt x="77" y="8"/>
                  </a:lnTo>
                  <a:lnTo>
                    <a:pt x="76" y="10"/>
                  </a:lnTo>
                  <a:lnTo>
                    <a:pt x="75" y="10"/>
                  </a:lnTo>
                  <a:lnTo>
                    <a:pt x="73" y="11"/>
                  </a:lnTo>
                  <a:lnTo>
                    <a:pt x="72" y="12"/>
                  </a:lnTo>
                  <a:lnTo>
                    <a:pt x="71" y="14"/>
                  </a:lnTo>
                  <a:lnTo>
                    <a:pt x="70" y="14"/>
                  </a:lnTo>
                  <a:lnTo>
                    <a:pt x="68" y="15"/>
                  </a:lnTo>
                  <a:lnTo>
                    <a:pt x="67" y="16"/>
                  </a:lnTo>
                  <a:lnTo>
                    <a:pt x="65" y="17"/>
                  </a:lnTo>
                  <a:lnTo>
                    <a:pt x="64" y="18"/>
                  </a:lnTo>
                  <a:lnTo>
                    <a:pt x="62" y="19"/>
                  </a:lnTo>
                  <a:lnTo>
                    <a:pt x="60" y="19"/>
                  </a:lnTo>
                  <a:lnTo>
                    <a:pt x="59" y="20"/>
                  </a:lnTo>
                  <a:lnTo>
                    <a:pt x="57" y="20"/>
                  </a:lnTo>
                  <a:lnTo>
                    <a:pt x="55" y="21"/>
                  </a:lnTo>
                  <a:lnTo>
                    <a:pt x="53" y="22"/>
                  </a:lnTo>
                  <a:lnTo>
                    <a:pt x="51" y="23"/>
                  </a:lnTo>
                  <a:lnTo>
                    <a:pt x="50" y="23"/>
                  </a:lnTo>
                  <a:lnTo>
                    <a:pt x="49" y="23"/>
                  </a:lnTo>
                  <a:lnTo>
                    <a:pt x="48" y="23"/>
                  </a:lnTo>
                  <a:lnTo>
                    <a:pt x="47" y="23"/>
                  </a:lnTo>
                  <a:lnTo>
                    <a:pt x="46" y="23"/>
                  </a:lnTo>
                  <a:lnTo>
                    <a:pt x="45" y="23"/>
                  </a:lnTo>
                  <a:lnTo>
                    <a:pt x="44" y="23"/>
                  </a:lnTo>
                  <a:lnTo>
                    <a:pt x="43" y="23"/>
                  </a:lnTo>
                  <a:lnTo>
                    <a:pt x="42" y="23"/>
                  </a:lnTo>
                  <a:lnTo>
                    <a:pt x="41" y="23"/>
                  </a:lnTo>
                  <a:lnTo>
                    <a:pt x="40" y="23"/>
                  </a:lnTo>
                  <a:lnTo>
                    <a:pt x="39" y="23"/>
                  </a:lnTo>
                  <a:lnTo>
                    <a:pt x="38" y="22"/>
                  </a:lnTo>
                  <a:lnTo>
                    <a:pt x="37" y="22"/>
                  </a:lnTo>
                  <a:lnTo>
                    <a:pt x="35" y="21"/>
                  </a:lnTo>
                  <a:lnTo>
                    <a:pt x="34" y="21"/>
                  </a:lnTo>
                  <a:lnTo>
                    <a:pt x="33" y="21"/>
                  </a:lnTo>
                  <a:lnTo>
                    <a:pt x="32" y="20"/>
                  </a:lnTo>
                  <a:lnTo>
                    <a:pt x="31" y="20"/>
                  </a:lnTo>
                  <a:lnTo>
                    <a:pt x="30" y="20"/>
                  </a:lnTo>
                  <a:lnTo>
                    <a:pt x="29" y="20"/>
                  </a:lnTo>
                  <a:lnTo>
                    <a:pt x="28" y="19"/>
                  </a:lnTo>
                  <a:lnTo>
                    <a:pt x="27" y="19"/>
                  </a:lnTo>
                  <a:lnTo>
                    <a:pt x="26" y="19"/>
                  </a:lnTo>
                  <a:lnTo>
                    <a:pt x="25" y="18"/>
                  </a:lnTo>
                  <a:lnTo>
                    <a:pt x="24" y="18"/>
                  </a:lnTo>
                  <a:lnTo>
                    <a:pt x="23" y="17"/>
                  </a:lnTo>
                  <a:lnTo>
                    <a:pt x="22" y="17"/>
                  </a:lnTo>
                  <a:lnTo>
                    <a:pt x="19" y="16"/>
                  </a:lnTo>
                  <a:lnTo>
                    <a:pt x="18" y="15"/>
                  </a:lnTo>
                  <a:lnTo>
                    <a:pt x="16" y="14"/>
                  </a:lnTo>
                  <a:lnTo>
                    <a:pt x="14" y="14"/>
                  </a:lnTo>
                  <a:lnTo>
                    <a:pt x="12" y="12"/>
                  </a:lnTo>
                  <a:lnTo>
                    <a:pt x="11" y="12"/>
                  </a:lnTo>
                  <a:lnTo>
                    <a:pt x="9" y="11"/>
                  </a:lnTo>
                  <a:lnTo>
                    <a:pt x="8" y="10"/>
                  </a:lnTo>
                  <a:lnTo>
                    <a:pt x="7" y="9"/>
                  </a:lnTo>
                  <a:lnTo>
                    <a:pt x="5" y="8"/>
                  </a:lnTo>
                  <a:lnTo>
                    <a:pt x="4" y="8"/>
                  </a:lnTo>
                  <a:lnTo>
                    <a:pt x="4" y="7"/>
                  </a:lnTo>
                  <a:lnTo>
                    <a:pt x="2" y="6"/>
                  </a:lnTo>
                  <a:lnTo>
                    <a:pt x="2" y="6"/>
                  </a:lnTo>
                  <a:lnTo>
                    <a:pt x="0" y="5"/>
                  </a:lnTo>
                  <a:lnTo>
                    <a:pt x="0" y="5"/>
                  </a:lnTo>
                  <a:lnTo>
                    <a:pt x="14" y="7"/>
                  </a:lnTo>
                  <a:lnTo>
                    <a:pt x="14" y="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102" name="Picture 3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4048" y="2276872"/>
            <a:ext cx="1129063" cy="9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45" name="Skupina 44"/>
          <p:cNvGrpSpPr/>
          <p:nvPr/>
        </p:nvGrpSpPr>
        <p:grpSpPr>
          <a:xfrm>
            <a:off x="5148064" y="4149080"/>
            <a:ext cx="1332000" cy="756000"/>
            <a:chOff x="827584" y="102344"/>
            <a:chExt cx="1824037" cy="1439863"/>
          </a:xfrm>
        </p:grpSpPr>
        <p:sp>
          <p:nvSpPr>
            <p:cNvPr id="46" name="AutoShape 21"/>
            <p:cNvSpPr>
              <a:spLocks noChangeAspect="1" noChangeArrowheads="1" noTextEdit="1"/>
            </p:cNvSpPr>
            <p:nvPr/>
          </p:nvSpPr>
          <p:spPr bwMode="auto">
            <a:xfrm>
              <a:off x="827584" y="102344"/>
              <a:ext cx="1824037" cy="14398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7"/>
            <p:cNvSpPr>
              <a:spLocks/>
            </p:cNvSpPr>
            <p:nvPr/>
          </p:nvSpPr>
          <p:spPr bwMode="auto">
            <a:xfrm>
              <a:off x="913309" y="545257"/>
              <a:ext cx="1504950" cy="704850"/>
            </a:xfrm>
            <a:custGeom>
              <a:avLst/>
              <a:gdLst/>
              <a:ahLst/>
              <a:cxnLst>
                <a:cxn ang="0">
                  <a:pos x="793" y="4"/>
                </a:cxn>
                <a:cxn ang="0">
                  <a:pos x="805" y="10"/>
                </a:cxn>
                <a:cxn ang="0">
                  <a:pos x="820" y="18"/>
                </a:cxn>
                <a:cxn ang="0">
                  <a:pos x="839" y="30"/>
                </a:cxn>
                <a:cxn ang="0">
                  <a:pos x="858" y="44"/>
                </a:cxn>
                <a:cxn ang="0">
                  <a:pos x="878" y="61"/>
                </a:cxn>
                <a:cxn ang="0">
                  <a:pos x="897" y="81"/>
                </a:cxn>
                <a:cxn ang="0">
                  <a:pos x="915" y="105"/>
                </a:cxn>
                <a:cxn ang="0">
                  <a:pos x="930" y="132"/>
                </a:cxn>
                <a:cxn ang="0">
                  <a:pos x="941" y="162"/>
                </a:cxn>
                <a:cxn ang="0">
                  <a:pos x="947" y="196"/>
                </a:cxn>
                <a:cxn ang="0">
                  <a:pos x="948" y="233"/>
                </a:cxn>
                <a:cxn ang="0">
                  <a:pos x="940" y="270"/>
                </a:cxn>
                <a:cxn ang="0">
                  <a:pos x="923" y="303"/>
                </a:cxn>
                <a:cxn ang="0">
                  <a:pos x="898" y="333"/>
                </a:cxn>
                <a:cxn ang="0">
                  <a:pos x="866" y="359"/>
                </a:cxn>
                <a:cxn ang="0">
                  <a:pos x="828" y="381"/>
                </a:cxn>
                <a:cxn ang="0">
                  <a:pos x="785" y="401"/>
                </a:cxn>
                <a:cxn ang="0">
                  <a:pos x="736" y="416"/>
                </a:cxn>
                <a:cxn ang="0">
                  <a:pos x="685" y="428"/>
                </a:cxn>
                <a:cxn ang="0">
                  <a:pos x="631" y="436"/>
                </a:cxn>
                <a:cxn ang="0">
                  <a:pos x="575" y="441"/>
                </a:cxn>
                <a:cxn ang="0">
                  <a:pos x="518" y="443"/>
                </a:cxn>
                <a:cxn ang="0">
                  <a:pos x="462" y="442"/>
                </a:cxn>
                <a:cxn ang="0">
                  <a:pos x="407" y="436"/>
                </a:cxn>
                <a:cxn ang="0">
                  <a:pos x="353" y="428"/>
                </a:cxn>
                <a:cxn ang="0">
                  <a:pos x="302" y="418"/>
                </a:cxn>
                <a:cxn ang="0">
                  <a:pos x="253" y="406"/>
                </a:cxn>
                <a:cxn ang="0">
                  <a:pos x="207" y="390"/>
                </a:cxn>
                <a:cxn ang="0">
                  <a:pos x="165" y="372"/>
                </a:cxn>
                <a:cxn ang="0">
                  <a:pos x="127" y="353"/>
                </a:cxn>
                <a:cxn ang="0">
                  <a:pos x="93" y="332"/>
                </a:cxn>
                <a:cxn ang="0">
                  <a:pos x="63" y="308"/>
                </a:cxn>
                <a:cxn ang="0">
                  <a:pos x="38" y="283"/>
                </a:cxn>
                <a:cxn ang="0">
                  <a:pos x="20" y="256"/>
                </a:cxn>
                <a:cxn ang="0">
                  <a:pos x="8" y="227"/>
                </a:cxn>
                <a:cxn ang="0">
                  <a:pos x="1" y="196"/>
                </a:cxn>
                <a:cxn ang="0">
                  <a:pos x="1" y="163"/>
                </a:cxn>
                <a:cxn ang="0">
                  <a:pos x="5" y="134"/>
                </a:cxn>
                <a:cxn ang="0">
                  <a:pos x="14" y="108"/>
                </a:cxn>
                <a:cxn ang="0">
                  <a:pos x="26" y="85"/>
                </a:cxn>
                <a:cxn ang="0">
                  <a:pos x="40" y="66"/>
                </a:cxn>
                <a:cxn ang="0">
                  <a:pos x="56" y="49"/>
                </a:cxn>
                <a:cxn ang="0">
                  <a:pos x="74" y="37"/>
                </a:cxn>
                <a:cxn ang="0">
                  <a:pos x="93" y="25"/>
                </a:cxn>
                <a:cxn ang="0">
                  <a:pos x="112" y="17"/>
                </a:cxn>
                <a:cxn ang="0">
                  <a:pos x="131" y="10"/>
                </a:cxn>
                <a:cxn ang="0">
                  <a:pos x="149" y="6"/>
                </a:cxn>
                <a:cxn ang="0">
                  <a:pos x="165" y="2"/>
                </a:cxn>
                <a:cxn ang="0">
                  <a:pos x="180" y="1"/>
                </a:cxn>
                <a:cxn ang="0">
                  <a:pos x="193" y="0"/>
                </a:cxn>
                <a:cxn ang="0">
                  <a:pos x="207" y="0"/>
                </a:cxn>
                <a:cxn ang="0">
                  <a:pos x="223" y="1"/>
                </a:cxn>
                <a:cxn ang="0">
                  <a:pos x="241" y="2"/>
                </a:cxn>
                <a:cxn ang="0">
                  <a:pos x="258" y="4"/>
                </a:cxn>
                <a:cxn ang="0">
                  <a:pos x="276" y="6"/>
                </a:cxn>
                <a:cxn ang="0">
                  <a:pos x="293" y="9"/>
                </a:cxn>
                <a:cxn ang="0">
                  <a:pos x="310" y="10"/>
                </a:cxn>
                <a:cxn ang="0">
                  <a:pos x="324" y="12"/>
                </a:cxn>
                <a:cxn ang="0">
                  <a:pos x="337" y="15"/>
                </a:cxn>
                <a:cxn ang="0">
                  <a:pos x="354" y="17"/>
                </a:cxn>
                <a:cxn ang="0">
                  <a:pos x="784" y="1"/>
                </a:cxn>
              </a:cxnLst>
              <a:rect l="0" t="0" r="r" b="b"/>
              <a:pathLst>
                <a:path w="948" h="444">
                  <a:moveTo>
                    <a:pt x="784" y="1"/>
                  </a:moveTo>
                  <a:lnTo>
                    <a:pt x="785" y="2"/>
                  </a:lnTo>
                  <a:lnTo>
                    <a:pt x="788" y="2"/>
                  </a:lnTo>
                  <a:lnTo>
                    <a:pt x="791" y="4"/>
                  </a:lnTo>
                  <a:lnTo>
                    <a:pt x="793" y="4"/>
                  </a:lnTo>
                  <a:lnTo>
                    <a:pt x="794" y="6"/>
                  </a:lnTo>
                  <a:lnTo>
                    <a:pt x="797" y="6"/>
                  </a:lnTo>
                  <a:lnTo>
                    <a:pt x="799" y="8"/>
                  </a:lnTo>
                  <a:lnTo>
                    <a:pt x="802" y="9"/>
                  </a:lnTo>
                  <a:lnTo>
                    <a:pt x="805" y="10"/>
                  </a:lnTo>
                  <a:lnTo>
                    <a:pt x="808" y="12"/>
                  </a:lnTo>
                  <a:lnTo>
                    <a:pt x="811" y="14"/>
                  </a:lnTo>
                  <a:lnTo>
                    <a:pt x="813" y="15"/>
                  </a:lnTo>
                  <a:lnTo>
                    <a:pt x="817" y="17"/>
                  </a:lnTo>
                  <a:lnTo>
                    <a:pt x="820" y="18"/>
                  </a:lnTo>
                  <a:lnTo>
                    <a:pt x="824" y="20"/>
                  </a:lnTo>
                  <a:lnTo>
                    <a:pt x="828" y="23"/>
                  </a:lnTo>
                  <a:lnTo>
                    <a:pt x="831" y="25"/>
                  </a:lnTo>
                  <a:lnTo>
                    <a:pt x="835" y="28"/>
                  </a:lnTo>
                  <a:lnTo>
                    <a:pt x="839" y="30"/>
                  </a:lnTo>
                  <a:lnTo>
                    <a:pt x="842" y="32"/>
                  </a:lnTo>
                  <a:lnTo>
                    <a:pt x="846" y="35"/>
                  </a:lnTo>
                  <a:lnTo>
                    <a:pt x="850" y="38"/>
                  </a:lnTo>
                  <a:lnTo>
                    <a:pt x="854" y="41"/>
                  </a:lnTo>
                  <a:lnTo>
                    <a:pt x="858" y="44"/>
                  </a:lnTo>
                  <a:lnTo>
                    <a:pt x="862" y="47"/>
                  </a:lnTo>
                  <a:lnTo>
                    <a:pt x="866" y="51"/>
                  </a:lnTo>
                  <a:lnTo>
                    <a:pt x="870" y="55"/>
                  </a:lnTo>
                  <a:lnTo>
                    <a:pt x="874" y="58"/>
                  </a:lnTo>
                  <a:lnTo>
                    <a:pt x="878" y="61"/>
                  </a:lnTo>
                  <a:lnTo>
                    <a:pt x="882" y="65"/>
                  </a:lnTo>
                  <a:lnTo>
                    <a:pt x="886" y="70"/>
                  </a:lnTo>
                  <a:lnTo>
                    <a:pt x="889" y="73"/>
                  </a:lnTo>
                  <a:lnTo>
                    <a:pt x="893" y="77"/>
                  </a:lnTo>
                  <a:lnTo>
                    <a:pt x="897" y="81"/>
                  </a:lnTo>
                  <a:lnTo>
                    <a:pt x="901" y="86"/>
                  </a:lnTo>
                  <a:lnTo>
                    <a:pt x="905" y="90"/>
                  </a:lnTo>
                  <a:lnTo>
                    <a:pt x="908" y="96"/>
                  </a:lnTo>
                  <a:lnTo>
                    <a:pt x="911" y="100"/>
                  </a:lnTo>
                  <a:lnTo>
                    <a:pt x="915" y="105"/>
                  </a:lnTo>
                  <a:lnTo>
                    <a:pt x="918" y="111"/>
                  </a:lnTo>
                  <a:lnTo>
                    <a:pt x="921" y="116"/>
                  </a:lnTo>
                  <a:lnTo>
                    <a:pt x="924" y="121"/>
                  </a:lnTo>
                  <a:lnTo>
                    <a:pt x="928" y="127"/>
                  </a:lnTo>
                  <a:lnTo>
                    <a:pt x="930" y="132"/>
                  </a:lnTo>
                  <a:lnTo>
                    <a:pt x="932" y="137"/>
                  </a:lnTo>
                  <a:lnTo>
                    <a:pt x="935" y="143"/>
                  </a:lnTo>
                  <a:lnTo>
                    <a:pt x="937" y="150"/>
                  </a:lnTo>
                  <a:lnTo>
                    <a:pt x="939" y="156"/>
                  </a:lnTo>
                  <a:lnTo>
                    <a:pt x="941" y="162"/>
                  </a:lnTo>
                  <a:lnTo>
                    <a:pt x="942" y="169"/>
                  </a:lnTo>
                  <a:lnTo>
                    <a:pt x="945" y="175"/>
                  </a:lnTo>
                  <a:lnTo>
                    <a:pt x="946" y="182"/>
                  </a:lnTo>
                  <a:lnTo>
                    <a:pt x="947" y="189"/>
                  </a:lnTo>
                  <a:lnTo>
                    <a:pt x="947" y="196"/>
                  </a:lnTo>
                  <a:lnTo>
                    <a:pt x="948" y="203"/>
                  </a:lnTo>
                  <a:lnTo>
                    <a:pt x="948" y="210"/>
                  </a:lnTo>
                  <a:lnTo>
                    <a:pt x="948" y="218"/>
                  </a:lnTo>
                  <a:lnTo>
                    <a:pt x="948" y="225"/>
                  </a:lnTo>
                  <a:lnTo>
                    <a:pt x="948" y="233"/>
                  </a:lnTo>
                  <a:lnTo>
                    <a:pt x="947" y="241"/>
                  </a:lnTo>
                  <a:lnTo>
                    <a:pt x="946" y="248"/>
                  </a:lnTo>
                  <a:lnTo>
                    <a:pt x="944" y="256"/>
                  </a:lnTo>
                  <a:lnTo>
                    <a:pt x="942" y="263"/>
                  </a:lnTo>
                  <a:lnTo>
                    <a:pt x="940" y="270"/>
                  </a:lnTo>
                  <a:lnTo>
                    <a:pt x="937" y="276"/>
                  </a:lnTo>
                  <a:lnTo>
                    <a:pt x="934" y="283"/>
                  </a:lnTo>
                  <a:lnTo>
                    <a:pt x="932" y="291"/>
                  </a:lnTo>
                  <a:lnTo>
                    <a:pt x="927" y="297"/>
                  </a:lnTo>
                  <a:lnTo>
                    <a:pt x="923" y="303"/>
                  </a:lnTo>
                  <a:lnTo>
                    <a:pt x="919" y="309"/>
                  </a:lnTo>
                  <a:lnTo>
                    <a:pt x="914" y="315"/>
                  </a:lnTo>
                  <a:lnTo>
                    <a:pt x="909" y="321"/>
                  </a:lnTo>
                  <a:lnTo>
                    <a:pt x="904" y="327"/>
                  </a:lnTo>
                  <a:lnTo>
                    <a:pt x="898" y="333"/>
                  </a:lnTo>
                  <a:lnTo>
                    <a:pt x="893" y="339"/>
                  </a:lnTo>
                  <a:lnTo>
                    <a:pt x="887" y="343"/>
                  </a:lnTo>
                  <a:lnTo>
                    <a:pt x="880" y="349"/>
                  </a:lnTo>
                  <a:lnTo>
                    <a:pt x="874" y="354"/>
                  </a:lnTo>
                  <a:lnTo>
                    <a:pt x="866" y="359"/>
                  </a:lnTo>
                  <a:lnTo>
                    <a:pt x="860" y="364"/>
                  </a:lnTo>
                  <a:lnTo>
                    <a:pt x="852" y="369"/>
                  </a:lnTo>
                  <a:lnTo>
                    <a:pt x="844" y="373"/>
                  </a:lnTo>
                  <a:lnTo>
                    <a:pt x="837" y="378"/>
                  </a:lnTo>
                  <a:lnTo>
                    <a:pt x="828" y="381"/>
                  </a:lnTo>
                  <a:lnTo>
                    <a:pt x="820" y="385"/>
                  </a:lnTo>
                  <a:lnTo>
                    <a:pt x="811" y="390"/>
                  </a:lnTo>
                  <a:lnTo>
                    <a:pt x="803" y="394"/>
                  </a:lnTo>
                  <a:lnTo>
                    <a:pt x="794" y="397"/>
                  </a:lnTo>
                  <a:lnTo>
                    <a:pt x="785" y="401"/>
                  </a:lnTo>
                  <a:lnTo>
                    <a:pt x="775" y="404"/>
                  </a:lnTo>
                  <a:lnTo>
                    <a:pt x="766" y="408"/>
                  </a:lnTo>
                  <a:lnTo>
                    <a:pt x="757" y="410"/>
                  </a:lnTo>
                  <a:lnTo>
                    <a:pt x="747" y="413"/>
                  </a:lnTo>
                  <a:lnTo>
                    <a:pt x="736" y="416"/>
                  </a:lnTo>
                  <a:lnTo>
                    <a:pt x="727" y="419"/>
                  </a:lnTo>
                  <a:lnTo>
                    <a:pt x="716" y="421"/>
                  </a:lnTo>
                  <a:lnTo>
                    <a:pt x="706" y="423"/>
                  </a:lnTo>
                  <a:lnTo>
                    <a:pt x="696" y="425"/>
                  </a:lnTo>
                  <a:lnTo>
                    <a:pt x="685" y="428"/>
                  </a:lnTo>
                  <a:lnTo>
                    <a:pt x="675" y="430"/>
                  </a:lnTo>
                  <a:lnTo>
                    <a:pt x="664" y="432"/>
                  </a:lnTo>
                  <a:lnTo>
                    <a:pt x="653" y="434"/>
                  </a:lnTo>
                  <a:lnTo>
                    <a:pt x="642" y="435"/>
                  </a:lnTo>
                  <a:lnTo>
                    <a:pt x="631" y="436"/>
                  </a:lnTo>
                  <a:lnTo>
                    <a:pt x="620" y="437"/>
                  </a:lnTo>
                  <a:lnTo>
                    <a:pt x="609" y="439"/>
                  </a:lnTo>
                  <a:lnTo>
                    <a:pt x="598" y="440"/>
                  </a:lnTo>
                  <a:lnTo>
                    <a:pt x="587" y="441"/>
                  </a:lnTo>
                  <a:lnTo>
                    <a:pt x="575" y="441"/>
                  </a:lnTo>
                  <a:lnTo>
                    <a:pt x="564" y="442"/>
                  </a:lnTo>
                  <a:lnTo>
                    <a:pt x="553" y="442"/>
                  </a:lnTo>
                  <a:lnTo>
                    <a:pt x="541" y="442"/>
                  </a:lnTo>
                  <a:lnTo>
                    <a:pt x="530" y="443"/>
                  </a:lnTo>
                  <a:lnTo>
                    <a:pt x="518" y="443"/>
                  </a:lnTo>
                  <a:lnTo>
                    <a:pt x="508" y="444"/>
                  </a:lnTo>
                  <a:lnTo>
                    <a:pt x="496" y="443"/>
                  </a:lnTo>
                  <a:lnTo>
                    <a:pt x="485" y="442"/>
                  </a:lnTo>
                  <a:lnTo>
                    <a:pt x="473" y="442"/>
                  </a:lnTo>
                  <a:lnTo>
                    <a:pt x="462" y="442"/>
                  </a:lnTo>
                  <a:lnTo>
                    <a:pt x="451" y="441"/>
                  </a:lnTo>
                  <a:lnTo>
                    <a:pt x="440" y="440"/>
                  </a:lnTo>
                  <a:lnTo>
                    <a:pt x="429" y="439"/>
                  </a:lnTo>
                  <a:lnTo>
                    <a:pt x="418" y="439"/>
                  </a:lnTo>
                  <a:lnTo>
                    <a:pt x="407" y="436"/>
                  </a:lnTo>
                  <a:lnTo>
                    <a:pt x="396" y="435"/>
                  </a:lnTo>
                  <a:lnTo>
                    <a:pt x="385" y="434"/>
                  </a:lnTo>
                  <a:lnTo>
                    <a:pt x="374" y="432"/>
                  </a:lnTo>
                  <a:lnTo>
                    <a:pt x="364" y="430"/>
                  </a:lnTo>
                  <a:lnTo>
                    <a:pt x="353" y="428"/>
                  </a:lnTo>
                  <a:lnTo>
                    <a:pt x="343" y="427"/>
                  </a:lnTo>
                  <a:lnTo>
                    <a:pt x="332" y="425"/>
                  </a:lnTo>
                  <a:lnTo>
                    <a:pt x="322" y="422"/>
                  </a:lnTo>
                  <a:lnTo>
                    <a:pt x="312" y="420"/>
                  </a:lnTo>
                  <a:lnTo>
                    <a:pt x="302" y="418"/>
                  </a:lnTo>
                  <a:lnTo>
                    <a:pt x="292" y="416"/>
                  </a:lnTo>
                  <a:lnTo>
                    <a:pt x="281" y="413"/>
                  </a:lnTo>
                  <a:lnTo>
                    <a:pt x="272" y="411"/>
                  </a:lnTo>
                  <a:lnTo>
                    <a:pt x="262" y="408"/>
                  </a:lnTo>
                  <a:lnTo>
                    <a:pt x="253" y="406"/>
                  </a:lnTo>
                  <a:lnTo>
                    <a:pt x="243" y="402"/>
                  </a:lnTo>
                  <a:lnTo>
                    <a:pt x="234" y="399"/>
                  </a:lnTo>
                  <a:lnTo>
                    <a:pt x="225" y="396"/>
                  </a:lnTo>
                  <a:lnTo>
                    <a:pt x="216" y="393"/>
                  </a:lnTo>
                  <a:lnTo>
                    <a:pt x="207" y="390"/>
                  </a:lnTo>
                  <a:lnTo>
                    <a:pt x="198" y="387"/>
                  </a:lnTo>
                  <a:lnTo>
                    <a:pt x="190" y="383"/>
                  </a:lnTo>
                  <a:lnTo>
                    <a:pt x="181" y="381"/>
                  </a:lnTo>
                  <a:lnTo>
                    <a:pt x="173" y="376"/>
                  </a:lnTo>
                  <a:lnTo>
                    <a:pt x="165" y="372"/>
                  </a:lnTo>
                  <a:lnTo>
                    <a:pt x="157" y="369"/>
                  </a:lnTo>
                  <a:lnTo>
                    <a:pt x="149" y="365"/>
                  </a:lnTo>
                  <a:lnTo>
                    <a:pt x="142" y="361"/>
                  </a:lnTo>
                  <a:lnTo>
                    <a:pt x="134" y="357"/>
                  </a:lnTo>
                  <a:lnTo>
                    <a:pt x="127" y="353"/>
                  </a:lnTo>
                  <a:lnTo>
                    <a:pt x="120" y="350"/>
                  </a:lnTo>
                  <a:lnTo>
                    <a:pt x="112" y="346"/>
                  </a:lnTo>
                  <a:lnTo>
                    <a:pt x="105" y="340"/>
                  </a:lnTo>
                  <a:lnTo>
                    <a:pt x="99" y="336"/>
                  </a:lnTo>
                  <a:lnTo>
                    <a:pt x="93" y="332"/>
                  </a:lnTo>
                  <a:lnTo>
                    <a:pt x="86" y="327"/>
                  </a:lnTo>
                  <a:lnTo>
                    <a:pt x="80" y="323"/>
                  </a:lnTo>
                  <a:lnTo>
                    <a:pt x="74" y="318"/>
                  </a:lnTo>
                  <a:lnTo>
                    <a:pt x="69" y="314"/>
                  </a:lnTo>
                  <a:lnTo>
                    <a:pt x="63" y="308"/>
                  </a:lnTo>
                  <a:lnTo>
                    <a:pt x="58" y="303"/>
                  </a:lnTo>
                  <a:lnTo>
                    <a:pt x="53" y="299"/>
                  </a:lnTo>
                  <a:lnTo>
                    <a:pt x="48" y="294"/>
                  </a:lnTo>
                  <a:lnTo>
                    <a:pt x="43" y="288"/>
                  </a:lnTo>
                  <a:lnTo>
                    <a:pt x="38" y="283"/>
                  </a:lnTo>
                  <a:lnTo>
                    <a:pt x="35" y="278"/>
                  </a:lnTo>
                  <a:lnTo>
                    <a:pt x="31" y="273"/>
                  </a:lnTo>
                  <a:lnTo>
                    <a:pt x="27" y="267"/>
                  </a:lnTo>
                  <a:lnTo>
                    <a:pt x="23" y="262"/>
                  </a:lnTo>
                  <a:lnTo>
                    <a:pt x="20" y="256"/>
                  </a:lnTo>
                  <a:lnTo>
                    <a:pt x="18" y="250"/>
                  </a:lnTo>
                  <a:lnTo>
                    <a:pt x="14" y="244"/>
                  </a:lnTo>
                  <a:lnTo>
                    <a:pt x="12" y="239"/>
                  </a:lnTo>
                  <a:lnTo>
                    <a:pt x="9" y="233"/>
                  </a:lnTo>
                  <a:lnTo>
                    <a:pt x="8" y="227"/>
                  </a:lnTo>
                  <a:lnTo>
                    <a:pt x="5" y="221"/>
                  </a:lnTo>
                  <a:lnTo>
                    <a:pt x="4" y="215"/>
                  </a:lnTo>
                  <a:lnTo>
                    <a:pt x="2" y="208"/>
                  </a:lnTo>
                  <a:lnTo>
                    <a:pt x="1" y="203"/>
                  </a:lnTo>
                  <a:lnTo>
                    <a:pt x="1" y="196"/>
                  </a:lnTo>
                  <a:lnTo>
                    <a:pt x="0" y="189"/>
                  </a:lnTo>
                  <a:lnTo>
                    <a:pt x="0" y="183"/>
                  </a:lnTo>
                  <a:lnTo>
                    <a:pt x="1" y="177"/>
                  </a:lnTo>
                  <a:lnTo>
                    <a:pt x="1" y="170"/>
                  </a:lnTo>
                  <a:lnTo>
                    <a:pt x="1" y="163"/>
                  </a:lnTo>
                  <a:lnTo>
                    <a:pt x="1" y="157"/>
                  </a:lnTo>
                  <a:lnTo>
                    <a:pt x="2" y="151"/>
                  </a:lnTo>
                  <a:lnTo>
                    <a:pt x="4" y="145"/>
                  </a:lnTo>
                  <a:lnTo>
                    <a:pt x="4" y="140"/>
                  </a:lnTo>
                  <a:lnTo>
                    <a:pt x="5" y="134"/>
                  </a:lnTo>
                  <a:lnTo>
                    <a:pt x="7" y="128"/>
                  </a:lnTo>
                  <a:lnTo>
                    <a:pt x="9" y="123"/>
                  </a:lnTo>
                  <a:lnTo>
                    <a:pt x="10" y="118"/>
                  </a:lnTo>
                  <a:lnTo>
                    <a:pt x="12" y="113"/>
                  </a:lnTo>
                  <a:lnTo>
                    <a:pt x="14" y="108"/>
                  </a:lnTo>
                  <a:lnTo>
                    <a:pt x="15" y="103"/>
                  </a:lnTo>
                  <a:lnTo>
                    <a:pt x="18" y="99"/>
                  </a:lnTo>
                  <a:lnTo>
                    <a:pt x="21" y="94"/>
                  </a:lnTo>
                  <a:lnTo>
                    <a:pt x="23" y="90"/>
                  </a:lnTo>
                  <a:lnTo>
                    <a:pt x="26" y="85"/>
                  </a:lnTo>
                  <a:lnTo>
                    <a:pt x="28" y="81"/>
                  </a:lnTo>
                  <a:lnTo>
                    <a:pt x="31" y="76"/>
                  </a:lnTo>
                  <a:lnTo>
                    <a:pt x="34" y="73"/>
                  </a:lnTo>
                  <a:lnTo>
                    <a:pt x="37" y="70"/>
                  </a:lnTo>
                  <a:lnTo>
                    <a:pt x="40" y="66"/>
                  </a:lnTo>
                  <a:lnTo>
                    <a:pt x="43" y="63"/>
                  </a:lnTo>
                  <a:lnTo>
                    <a:pt x="46" y="60"/>
                  </a:lnTo>
                  <a:lnTo>
                    <a:pt x="49" y="56"/>
                  </a:lnTo>
                  <a:lnTo>
                    <a:pt x="53" y="53"/>
                  </a:lnTo>
                  <a:lnTo>
                    <a:pt x="56" y="49"/>
                  </a:lnTo>
                  <a:lnTo>
                    <a:pt x="59" y="47"/>
                  </a:lnTo>
                  <a:lnTo>
                    <a:pt x="63" y="44"/>
                  </a:lnTo>
                  <a:lnTo>
                    <a:pt x="67" y="41"/>
                  </a:lnTo>
                  <a:lnTo>
                    <a:pt x="71" y="39"/>
                  </a:lnTo>
                  <a:lnTo>
                    <a:pt x="74" y="37"/>
                  </a:lnTo>
                  <a:lnTo>
                    <a:pt x="78" y="35"/>
                  </a:lnTo>
                  <a:lnTo>
                    <a:pt x="82" y="32"/>
                  </a:lnTo>
                  <a:lnTo>
                    <a:pt x="85" y="29"/>
                  </a:lnTo>
                  <a:lnTo>
                    <a:pt x="89" y="28"/>
                  </a:lnTo>
                  <a:lnTo>
                    <a:pt x="93" y="25"/>
                  </a:lnTo>
                  <a:lnTo>
                    <a:pt x="96" y="23"/>
                  </a:lnTo>
                  <a:lnTo>
                    <a:pt x="100" y="22"/>
                  </a:lnTo>
                  <a:lnTo>
                    <a:pt x="104" y="20"/>
                  </a:lnTo>
                  <a:lnTo>
                    <a:pt x="108" y="18"/>
                  </a:lnTo>
                  <a:lnTo>
                    <a:pt x="112" y="17"/>
                  </a:lnTo>
                  <a:lnTo>
                    <a:pt x="116" y="15"/>
                  </a:lnTo>
                  <a:lnTo>
                    <a:pt x="119" y="14"/>
                  </a:lnTo>
                  <a:lnTo>
                    <a:pt x="123" y="12"/>
                  </a:lnTo>
                  <a:lnTo>
                    <a:pt x="127" y="11"/>
                  </a:lnTo>
                  <a:lnTo>
                    <a:pt x="131" y="10"/>
                  </a:lnTo>
                  <a:lnTo>
                    <a:pt x="135" y="9"/>
                  </a:lnTo>
                  <a:lnTo>
                    <a:pt x="138" y="8"/>
                  </a:lnTo>
                  <a:lnTo>
                    <a:pt x="141" y="7"/>
                  </a:lnTo>
                  <a:lnTo>
                    <a:pt x="145" y="6"/>
                  </a:lnTo>
                  <a:lnTo>
                    <a:pt x="149" y="6"/>
                  </a:lnTo>
                  <a:lnTo>
                    <a:pt x="152" y="4"/>
                  </a:lnTo>
                  <a:lnTo>
                    <a:pt x="155" y="4"/>
                  </a:lnTo>
                  <a:lnTo>
                    <a:pt x="159" y="3"/>
                  </a:lnTo>
                  <a:lnTo>
                    <a:pt x="162" y="3"/>
                  </a:lnTo>
                  <a:lnTo>
                    <a:pt x="165" y="2"/>
                  </a:lnTo>
                  <a:lnTo>
                    <a:pt x="168" y="2"/>
                  </a:lnTo>
                  <a:lnTo>
                    <a:pt x="171" y="1"/>
                  </a:lnTo>
                  <a:lnTo>
                    <a:pt x="174" y="1"/>
                  </a:lnTo>
                  <a:lnTo>
                    <a:pt x="177" y="1"/>
                  </a:lnTo>
                  <a:lnTo>
                    <a:pt x="180" y="1"/>
                  </a:lnTo>
                  <a:lnTo>
                    <a:pt x="182" y="1"/>
                  </a:lnTo>
                  <a:lnTo>
                    <a:pt x="185" y="1"/>
                  </a:lnTo>
                  <a:lnTo>
                    <a:pt x="188" y="0"/>
                  </a:lnTo>
                  <a:lnTo>
                    <a:pt x="190" y="0"/>
                  </a:lnTo>
                  <a:lnTo>
                    <a:pt x="193" y="0"/>
                  </a:lnTo>
                  <a:lnTo>
                    <a:pt x="195" y="0"/>
                  </a:lnTo>
                  <a:lnTo>
                    <a:pt x="198" y="0"/>
                  </a:lnTo>
                  <a:lnTo>
                    <a:pt x="201" y="0"/>
                  </a:lnTo>
                  <a:lnTo>
                    <a:pt x="204" y="0"/>
                  </a:lnTo>
                  <a:lnTo>
                    <a:pt x="207" y="0"/>
                  </a:lnTo>
                  <a:lnTo>
                    <a:pt x="210" y="0"/>
                  </a:lnTo>
                  <a:lnTo>
                    <a:pt x="213" y="0"/>
                  </a:lnTo>
                  <a:lnTo>
                    <a:pt x="216" y="0"/>
                  </a:lnTo>
                  <a:lnTo>
                    <a:pt x="220" y="1"/>
                  </a:lnTo>
                  <a:lnTo>
                    <a:pt x="223" y="1"/>
                  </a:lnTo>
                  <a:lnTo>
                    <a:pt x="227" y="2"/>
                  </a:lnTo>
                  <a:lnTo>
                    <a:pt x="230" y="2"/>
                  </a:lnTo>
                  <a:lnTo>
                    <a:pt x="234" y="2"/>
                  </a:lnTo>
                  <a:lnTo>
                    <a:pt x="237" y="2"/>
                  </a:lnTo>
                  <a:lnTo>
                    <a:pt x="241" y="2"/>
                  </a:lnTo>
                  <a:lnTo>
                    <a:pt x="244" y="3"/>
                  </a:lnTo>
                  <a:lnTo>
                    <a:pt x="248" y="3"/>
                  </a:lnTo>
                  <a:lnTo>
                    <a:pt x="251" y="3"/>
                  </a:lnTo>
                  <a:lnTo>
                    <a:pt x="255" y="4"/>
                  </a:lnTo>
                  <a:lnTo>
                    <a:pt x="258" y="4"/>
                  </a:lnTo>
                  <a:lnTo>
                    <a:pt x="262" y="5"/>
                  </a:lnTo>
                  <a:lnTo>
                    <a:pt x="265" y="5"/>
                  </a:lnTo>
                  <a:lnTo>
                    <a:pt x="269" y="6"/>
                  </a:lnTo>
                  <a:lnTo>
                    <a:pt x="272" y="6"/>
                  </a:lnTo>
                  <a:lnTo>
                    <a:pt x="276" y="6"/>
                  </a:lnTo>
                  <a:lnTo>
                    <a:pt x="279" y="6"/>
                  </a:lnTo>
                  <a:lnTo>
                    <a:pt x="283" y="7"/>
                  </a:lnTo>
                  <a:lnTo>
                    <a:pt x="287" y="8"/>
                  </a:lnTo>
                  <a:lnTo>
                    <a:pt x="290" y="9"/>
                  </a:lnTo>
                  <a:lnTo>
                    <a:pt x="293" y="9"/>
                  </a:lnTo>
                  <a:lnTo>
                    <a:pt x="297" y="9"/>
                  </a:lnTo>
                  <a:lnTo>
                    <a:pt x="301" y="9"/>
                  </a:lnTo>
                  <a:lnTo>
                    <a:pt x="304" y="9"/>
                  </a:lnTo>
                  <a:lnTo>
                    <a:pt x="307" y="9"/>
                  </a:lnTo>
                  <a:lnTo>
                    <a:pt x="310" y="10"/>
                  </a:lnTo>
                  <a:lnTo>
                    <a:pt x="313" y="11"/>
                  </a:lnTo>
                  <a:lnTo>
                    <a:pt x="316" y="11"/>
                  </a:lnTo>
                  <a:lnTo>
                    <a:pt x="319" y="11"/>
                  </a:lnTo>
                  <a:lnTo>
                    <a:pt x="321" y="12"/>
                  </a:lnTo>
                  <a:lnTo>
                    <a:pt x="324" y="12"/>
                  </a:lnTo>
                  <a:lnTo>
                    <a:pt x="327" y="13"/>
                  </a:lnTo>
                  <a:lnTo>
                    <a:pt x="330" y="13"/>
                  </a:lnTo>
                  <a:lnTo>
                    <a:pt x="332" y="14"/>
                  </a:lnTo>
                  <a:lnTo>
                    <a:pt x="335" y="14"/>
                  </a:lnTo>
                  <a:lnTo>
                    <a:pt x="337" y="15"/>
                  </a:lnTo>
                  <a:lnTo>
                    <a:pt x="341" y="15"/>
                  </a:lnTo>
                  <a:lnTo>
                    <a:pt x="346" y="16"/>
                  </a:lnTo>
                  <a:lnTo>
                    <a:pt x="349" y="16"/>
                  </a:lnTo>
                  <a:lnTo>
                    <a:pt x="352" y="17"/>
                  </a:lnTo>
                  <a:lnTo>
                    <a:pt x="354" y="17"/>
                  </a:lnTo>
                  <a:lnTo>
                    <a:pt x="356" y="17"/>
                  </a:lnTo>
                  <a:lnTo>
                    <a:pt x="357" y="17"/>
                  </a:lnTo>
                  <a:lnTo>
                    <a:pt x="357" y="18"/>
                  </a:lnTo>
                  <a:lnTo>
                    <a:pt x="784" y="1"/>
                  </a:lnTo>
                  <a:lnTo>
                    <a:pt x="784" y="1"/>
                  </a:lnTo>
                  <a:close/>
                </a:path>
              </a:pathLst>
            </a:custGeom>
            <a:solidFill>
              <a:srgbClr val="B8B8D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8"/>
            <p:cNvSpPr>
              <a:spLocks/>
            </p:cNvSpPr>
            <p:nvPr/>
          </p:nvSpPr>
          <p:spPr bwMode="auto">
            <a:xfrm>
              <a:off x="2115046" y="591294"/>
              <a:ext cx="269875" cy="536575"/>
            </a:xfrm>
            <a:custGeom>
              <a:avLst/>
              <a:gdLst/>
              <a:ahLst/>
              <a:cxnLst>
                <a:cxn ang="0">
                  <a:pos x="56" y="3"/>
                </a:cxn>
                <a:cxn ang="0">
                  <a:pos x="69" y="12"/>
                </a:cxn>
                <a:cxn ang="0">
                  <a:pos x="84" y="23"/>
                </a:cxn>
                <a:cxn ang="0">
                  <a:pos x="94" y="31"/>
                </a:cxn>
                <a:cxn ang="0">
                  <a:pos x="104" y="41"/>
                </a:cxn>
                <a:cxn ang="0">
                  <a:pos x="114" y="51"/>
                </a:cxn>
                <a:cxn ang="0">
                  <a:pos x="124" y="63"/>
                </a:cxn>
                <a:cxn ang="0">
                  <a:pos x="133" y="76"/>
                </a:cxn>
                <a:cxn ang="0">
                  <a:pos x="142" y="90"/>
                </a:cxn>
                <a:cxn ang="0">
                  <a:pos x="150" y="104"/>
                </a:cxn>
                <a:cxn ang="0">
                  <a:pos x="157" y="119"/>
                </a:cxn>
                <a:cxn ang="0">
                  <a:pos x="162" y="137"/>
                </a:cxn>
                <a:cxn ang="0">
                  <a:pos x="167" y="154"/>
                </a:cxn>
                <a:cxn ang="0">
                  <a:pos x="168" y="171"/>
                </a:cxn>
                <a:cxn ang="0">
                  <a:pos x="169" y="186"/>
                </a:cxn>
                <a:cxn ang="0">
                  <a:pos x="167" y="202"/>
                </a:cxn>
                <a:cxn ang="0">
                  <a:pos x="164" y="217"/>
                </a:cxn>
                <a:cxn ang="0">
                  <a:pos x="161" y="230"/>
                </a:cxn>
                <a:cxn ang="0">
                  <a:pos x="154" y="246"/>
                </a:cxn>
                <a:cxn ang="0">
                  <a:pos x="140" y="268"/>
                </a:cxn>
                <a:cxn ang="0">
                  <a:pos x="125" y="284"/>
                </a:cxn>
                <a:cxn ang="0">
                  <a:pos x="114" y="295"/>
                </a:cxn>
                <a:cxn ang="0">
                  <a:pos x="102" y="305"/>
                </a:cxn>
                <a:cxn ang="0">
                  <a:pos x="92" y="311"/>
                </a:cxn>
                <a:cxn ang="0">
                  <a:pos x="83" y="317"/>
                </a:cxn>
                <a:cxn ang="0">
                  <a:pos x="69" y="324"/>
                </a:cxn>
                <a:cxn ang="0">
                  <a:pos x="57" y="329"/>
                </a:cxn>
                <a:cxn ang="0">
                  <a:pos x="41" y="334"/>
                </a:cxn>
                <a:cxn ang="0">
                  <a:pos x="26" y="337"/>
                </a:cxn>
                <a:cxn ang="0">
                  <a:pos x="15" y="338"/>
                </a:cxn>
                <a:cxn ang="0">
                  <a:pos x="6" y="337"/>
                </a:cxn>
                <a:cxn ang="0">
                  <a:pos x="0" y="333"/>
                </a:cxn>
                <a:cxn ang="0">
                  <a:pos x="6" y="327"/>
                </a:cxn>
                <a:cxn ang="0">
                  <a:pos x="17" y="323"/>
                </a:cxn>
                <a:cxn ang="0">
                  <a:pos x="31" y="318"/>
                </a:cxn>
                <a:cxn ang="0">
                  <a:pos x="46" y="311"/>
                </a:cxn>
                <a:cxn ang="0">
                  <a:pos x="64" y="304"/>
                </a:cxn>
                <a:cxn ang="0">
                  <a:pos x="82" y="294"/>
                </a:cxn>
                <a:cxn ang="0">
                  <a:pos x="99" y="281"/>
                </a:cxn>
                <a:cxn ang="0">
                  <a:pos x="114" y="264"/>
                </a:cxn>
                <a:cxn ang="0">
                  <a:pos x="126" y="244"/>
                </a:cxn>
                <a:cxn ang="0">
                  <a:pos x="134" y="224"/>
                </a:cxn>
                <a:cxn ang="0">
                  <a:pos x="138" y="204"/>
                </a:cxn>
                <a:cxn ang="0">
                  <a:pos x="140" y="185"/>
                </a:cxn>
                <a:cxn ang="0">
                  <a:pos x="139" y="167"/>
                </a:cxn>
                <a:cxn ang="0">
                  <a:pos x="135" y="150"/>
                </a:cxn>
                <a:cxn ang="0">
                  <a:pos x="130" y="134"/>
                </a:cxn>
                <a:cxn ang="0">
                  <a:pos x="123" y="118"/>
                </a:cxn>
                <a:cxn ang="0">
                  <a:pos x="116" y="104"/>
                </a:cxn>
                <a:cxn ang="0">
                  <a:pos x="104" y="89"/>
                </a:cxn>
                <a:cxn ang="0">
                  <a:pos x="89" y="76"/>
                </a:cxn>
                <a:cxn ang="0">
                  <a:pos x="71" y="61"/>
                </a:cxn>
                <a:cxn ang="0">
                  <a:pos x="53" y="50"/>
                </a:cxn>
                <a:cxn ang="0">
                  <a:pos x="37" y="41"/>
                </a:cxn>
                <a:cxn ang="0">
                  <a:pos x="24" y="34"/>
                </a:cxn>
                <a:cxn ang="0">
                  <a:pos x="15" y="29"/>
                </a:cxn>
                <a:cxn ang="0">
                  <a:pos x="18" y="26"/>
                </a:cxn>
                <a:cxn ang="0">
                  <a:pos x="31" y="19"/>
                </a:cxn>
                <a:cxn ang="0">
                  <a:pos x="45" y="8"/>
                </a:cxn>
                <a:cxn ang="0">
                  <a:pos x="50" y="0"/>
                </a:cxn>
              </a:cxnLst>
              <a:rect l="0" t="0" r="r" b="b"/>
              <a:pathLst>
                <a:path w="170" h="338">
                  <a:moveTo>
                    <a:pt x="50" y="0"/>
                  </a:moveTo>
                  <a:lnTo>
                    <a:pt x="51" y="0"/>
                  </a:lnTo>
                  <a:lnTo>
                    <a:pt x="54" y="3"/>
                  </a:lnTo>
                  <a:lnTo>
                    <a:pt x="56" y="3"/>
                  </a:lnTo>
                  <a:lnTo>
                    <a:pt x="59" y="6"/>
                  </a:lnTo>
                  <a:lnTo>
                    <a:pt x="62" y="7"/>
                  </a:lnTo>
                  <a:lnTo>
                    <a:pt x="65" y="10"/>
                  </a:lnTo>
                  <a:lnTo>
                    <a:pt x="69" y="12"/>
                  </a:lnTo>
                  <a:lnTo>
                    <a:pt x="73" y="15"/>
                  </a:lnTo>
                  <a:lnTo>
                    <a:pt x="77" y="18"/>
                  </a:lnTo>
                  <a:lnTo>
                    <a:pt x="82" y="22"/>
                  </a:lnTo>
                  <a:lnTo>
                    <a:pt x="84" y="23"/>
                  </a:lnTo>
                  <a:lnTo>
                    <a:pt x="86" y="25"/>
                  </a:lnTo>
                  <a:lnTo>
                    <a:pt x="89" y="27"/>
                  </a:lnTo>
                  <a:lnTo>
                    <a:pt x="91" y="29"/>
                  </a:lnTo>
                  <a:lnTo>
                    <a:pt x="94" y="31"/>
                  </a:lnTo>
                  <a:lnTo>
                    <a:pt x="96" y="34"/>
                  </a:lnTo>
                  <a:lnTo>
                    <a:pt x="99" y="36"/>
                  </a:lnTo>
                  <a:lnTo>
                    <a:pt x="101" y="39"/>
                  </a:lnTo>
                  <a:lnTo>
                    <a:pt x="104" y="41"/>
                  </a:lnTo>
                  <a:lnTo>
                    <a:pt x="106" y="44"/>
                  </a:lnTo>
                  <a:lnTo>
                    <a:pt x="109" y="46"/>
                  </a:lnTo>
                  <a:lnTo>
                    <a:pt x="111" y="49"/>
                  </a:lnTo>
                  <a:lnTo>
                    <a:pt x="114" y="51"/>
                  </a:lnTo>
                  <a:lnTo>
                    <a:pt x="117" y="54"/>
                  </a:lnTo>
                  <a:lnTo>
                    <a:pt x="119" y="57"/>
                  </a:lnTo>
                  <a:lnTo>
                    <a:pt x="122" y="60"/>
                  </a:lnTo>
                  <a:lnTo>
                    <a:pt x="124" y="63"/>
                  </a:lnTo>
                  <a:lnTo>
                    <a:pt x="126" y="66"/>
                  </a:lnTo>
                  <a:lnTo>
                    <a:pt x="128" y="69"/>
                  </a:lnTo>
                  <a:lnTo>
                    <a:pt x="131" y="72"/>
                  </a:lnTo>
                  <a:lnTo>
                    <a:pt x="133" y="76"/>
                  </a:lnTo>
                  <a:lnTo>
                    <a:pt x="136" y="79"/>
                  </a:lnTo>
                  <a:lnTo>
                    <a:pt x="137" y="82"/>
                  </a:lnTo>
                  <a:lnTo>
                    <a:pt x="140" y="86"/>
                  </a:lnTo>
                  <a:lnTo>
                    <a:pt x="142" y="90"/>
                  </a:lnTo>
                  <a:lnTo>
                    <a:pt x="144" y="93"/>
                  </a:lnTo>
                  <a:lnTo>
                    <a:pt x="146" y="96"/>
                  </a:lnTo>
                  <a:lnTo>
                    <a:pt x="148" y="100"/>
                  </a:lnTo>
                  <a:lnTo>
                    <a:pt x="150" y="104"/>
                  </a:lnTo>
                  <a:lnTo>
                    <a:pt x="152" y="108"/>
                  </a:lnTo>
                  <a:lnTo>
                    <a:pt x="153" y="111"/>
                  </a:lnTo>
                  <a:lnTo>
                    <a:pt x="155" y="116"/>
                  </a:lnTo>
                  <a:lnTo>
                    <a:pt x="157" y="119"/>
                  </a:lnTo>
                  <a:lnTo>
                    <a:pt x="159" y="124"/>
                  </a:lnTo>
                  <a:lnTo>
                    <a:pt x="160" y="128"/>
                  </a:lnTo>
                  <a:lnTo>
                    <a:pt x="162" y="132"/>
                  </a:lnTo>
                  <a:lnTo>
                    <a:pt x="162" y="137"/>
                  </a:lnTo>
                  <a:lnTo>
                    <a:pt x="164" y="141"/>
                  </a:lnTo>
                  <a:lnTo>
                    <a:pt x="165" y="145"/>
                  </a:lnTo>
                  <a:lnTo>
                    <a:pt x="166" y="150"/>
                  </a:lnTo>
                  <a:lnTo>
                    <a:pt x="167" y="154"/>
                  </a:lnTo>
                  <a:lnTo>
                    <a:pt x="167" y="158"/>
                  </a:lnTo>
                  <a:lnTo>
                    <a:pt x="167" y="163"/>
                  </a:lnTo>
                  <a:lnTo>
                    <a:pt x="168" y="167"/>
                  </a:lnTo>
                  <a:lnTo>
                    <a:pt x="168" y="171"/>
                  </a:lnTo>
                  <a:lnTo>
                    <a:pt x="169" y="175"/>
                  </a:lnTo>
                  <a:lnTo>
                    <a:pt x="169" y="178"/>
                  </a:lnTo>
                  <a:lnTo>
                    <a:pt x="170" y="183"/>
                  </a:lnTo>
                  <a:lnTo>
                    <a:pt x="169" y="186"/>
                  </a:lnTo>
                  <a:lnTo>
                    <a:pt x="168" y="190"/>
                  </a:lnTo>
                  <a:lnTo>
                    <a:pt x="168" y="195"/>
                  </a:lnTo>
                  <a:lnTo>
                    <a:pt x="168" y="198"/>
                  </a:lnTo>
                  <a:lnTo>
                    <a:pt x="167" y="202"/>
                  </a:lnTo>
                  <a:lnTo>
                    <a:pt x="167" y="206"/>
                  </a:lnTo>
                  <a:lnTo>
                    <a:pt x="166" y="210"/>
                  </a:lnTo>
                  <a:lnTo>
                    <a:pt x="166" y="214"/>
                  </a:lnTo>
                  <a:lnTo>
                    <a:pt x="164" y="217"/>
                  </a:lnTo>
                  <a:lnTo>
                    <a:pt x="164" y="221"/>
                  </a:lnTo>
                  <a:lnTo>
                    <a:pt x="163" y="224"/>
                  </a:lnTo>
                  <a:lnTo>
                    <a:pt x="162" y="227"/>
                  </a:lnTo>
                  <a:lnTo>
                    <a:pt x="161" y="230"/>
                  </a:lnTo>
                  <a:lnTo>
                    <a:pt x="159" y="233"/>
                  </a:lnTo>
                  <a:lnTo>
                    <a:pt x="158" y="237"/>
                  </a:lnTo>
                  <a:lnTo>
                    <a:pt x="157" y="240"/>
                  </a:lnTo>
                  <a:lnTo>
                    <a:pt x="154" y="246"/>
                  </a:lnTo>
                  <a:lnTo>
                    <a:pt x="151" y="252"/>
                  </a:lnTo>
                  <a:lnTo>
                    <a:pt x="148" y="258"/>
                  </a:lnTo>
                  <a:lnTo>
                    <a:pt x="145" y="263"/>
                  </a:lnTo>
                  <a:lnTo>
                    <a:pt x="140" y="268"/>
                  </a:lnTo>
                  <a:lnTo>
                    <a:pt x="136" y="273"/>
                  </a:lnTo>
                  <a:lnTo>
                    <a:pt x="132" y="277"/>
                  </a:lnTo>
                  <a:lnTo>
                    <a:pt x="128" y="282"/>
                  </a:lnTo>
                  <a:lnTo>
                    <a:pt x="125" y="284"/>
                  </a:lnTo>
                  <a:lnTo>
                    <a:pt x="123" y="286"/>
                  </a:lnTo>
                  <a:lnTo>
                    <a:pt x="121" y="288"/>
                  </a:lnTo>
                  <a:lnTo>
                    <a:pt x="118" y="291"/>
                  </a:lnTo>
                  <a:lnTo>
                    <a:pt x="114" y="295"/>
                  </a:lnTo>
                  <a:lnTo>
                    <a:pt x="109" y="300"/>
                  </a:lnTo>
                  <a:lnTo>
                    <a:pt x="107" y="301"/>
                  </a:lnTo>
                  <a:lnTo>
                    <a:pt x="104" y="303"/>
                  </a:lnTo>
                  <a:lnTo>
                    <a:pt x="102" y="305"/>
                  </a:lnTo>
                  <a:lnTo>
                    <a:pt x="100" y="306"/>
                  </a:lnTo>
                  <a:lnTo>
                    <a:pt x="97" y="308"/>
                  </a:lnTo>
                  <a:lnTo>
                    <a:pt x="95" y="310"/>
                  </a:lnTo>
                  <a:lnTo>
                    <a:pt x="92" y="311"/>
                  </a:lnTo>
                  <a:lnTo>
                    <a:pt x="90" y="313"/>
                  </a:lnTo>
                  <a:lnTo>
                    <a:pt x="88" y="314"/>
                  </a:lnTo>
                  <a:lnTo>
                    <a:pt x="85" y="315"/>
                  </a:lnTo>
                  <a:lnTo>
                    <a:pt x="83" y="317"/>
                  </a:lnTo>
                  <a:lnTo>
                    <a:pt x="81" y="318"/>
                  </a:lnTo>
                  <a:lnTo>
                    <a:pt x="76" y="321"/>
                  </a:lnTo>
                  <a:lnTo>
                    <a:pt x="72" y="323"/>
                  </a:lnTo>
                  <a:lnTo>
                    <a:pt x="69" y="324"/>
                  </a:lnTo>
                  <a:lnTo>
                    <a:pt x="67" y="326"/>
                  </a:lnTo>
                  <a:lnTo>
                    <a:pt x="64" y="326"/>
                  </a:lnTo>
                  <a:lnTo>
                    <a:pt x="62" y="327"/>
                  </a:lnTo>
                  <a:lnTo>
                    <a:pt x="57" y="329"/>
                  </a:lnTo>
                  <a:lnTo>
                    <a:pt x="53" y="331"/>
                  </a:lnTo>
                  <a:lnTo>
                    <a:pt x="49" y="332"/>
                  </a:lnTo>
                  <a:lnTo>
                    <a:pt x="45" y="333"/>
                  </a:lnTo>
                  <a:lnTo>
                    <a:pt x="41" y="334"/>
                  </a:lnTo>
                  <a:lnTo>
                    <a:pt x="37" y="335"/>
                  </a:lnTo>
                  <a:lnTo>
                    <a:pt x="33" y="335"/>
                  </a:lnTo>
                  <a:lnTo>
                    <a:pt x="29" y="336"/>
                  </a:lnTo>
                  <a:lnTo>
                    <a:pt x="26" y="337"/>
                  </a:lnTo>
                  <a:lnTo>
                    <a:pt x="23" y="338"/>
                  </a:lnTo>
                  <a:lnTo>
                    <a:pt x="20" y="338"/>
                  </a:lnTo>
                  <a:lnTo>
                    <a:pt x="18" y="338"/>
                  </a:lnTo>
                  <a:lnTo>
                    <a:pt x="15" y="338"/>
                  </a:lnTo>
                  <a:lnTo>
                    <a:pt x="13" y="338"/>
                  </a:lnTo>
                  <a:lnTo>
                    <a:pt x="10" y="338"/>
                  </a:lnTo>
                  <a:lnTo>
                    <a:pt x="8" y="338"/>
                  </a:lnTo>
                  <a:lnTo>
                    <a:pt x="6" y="337"/>
                  </a:lnTo>
                  <a:lnTo>
                    <a:pt x="5" y="337"/>
                  </a:lnTo>
                  <a:lnTo>
                    <a:pt x="2" y="335"/>
                  </a:lnTo>
                  <a:lnTo>
                    <a:pt x="1" y="335"/>
                  </a:lnTo>
                  <a:lnTo>
                    <a:pt x="0" y="333"/>
                  </a:lnTo>
                  <a:lnTo>
                    <a:pt x="1" y="332"/>
                  </a:lnTo>
                  <a:lnTo>
                    <a:pt x="2" y="330"/>
                  </a:lnTo>
                  <a:lnTo>
                    <a:pt x="5" y="329"/>
                  </a:lnTo>
                  <a:lnTo>
                    <a:pt x="6" y="327"/>
                  </a:lnTo>
                  <a:lnTo>
                    <a:pt x="9" y="326"/>
                  </a:lnTo>
                  <a:lnTo>
                    <a:pt x="11" y="325"/>
                  </a:lnTo>
                  <a:lnTo>
                    <a:pt x="14" y="324"/>
                  </a:lnTo>
                  <a:lnTo>
                    <a:pt x="17" y="323"/>
                  </a:lnTo>
                  <a:lnTo>
                    <a:pt x="20" y="322"/>
                  </a:lnTo>
                  <a:lnTo>
                    <a:pt x="23" y="320"/>
                  </a:lnTo>
                  <a:lnTo>
                    <a:pt x="27" y="320"/>
                  </a:lnTo>
                  <a:lnTo>
                    <a:pt x="31" y="318"/>
                  </a:lnTo>
                  <a:lnTo>
                    <a:pt x="34" y="317"/>
                  </a:lnTo>
                  <a:lnTo>
                    <a:pt x="38" y="315"/>
                  </a:lnTo>
                  <a:lnTo>
                    <a:pt x="42" y="314"/>
                  </a:lnTo>
                  <a:lnTo>
                    <a:pt x="46" y="311"/>
                  </a:lnTo>
                  <a:lnTo>
                    <a:pt x="51" y="310"/>
                  </a:lnTo>
                  <a:lnTo>
                    <a:pt x="55" y="309"/>
                  </a:lnTo>
                  <a:lnTo>
                    <a:pt x="60" y="307"/>
                  </a:lnTo>
                  <a:lnTo>
                    <a:pt x="64" y="304"/>
                  </a:lnTo>
                  <a:lnTo>
                    <a:pt x="69" y="302"/>
                  </a:lnTo>
                  <a:lnTo>
                    <a:pt x="73" y="299"/>
                  </a:lnTo>
                  <a:lnTo>
                    <a:pt x="78" y="297"/>
                  </a:lnTo>
                  <a:lnTo>
                    <a:pt x="82" y="294"/>
                  </a:lnTo>
                  <a:lnTo>
                    <a:pt x="86" y="291"/>
                  </a:lnTo>
                  <a:lnTo>
                    <a:pt x="90" y="288"/>
                  </a:lnTo>
                  <a:lnTo>
                    <a:pt x="95" y="285"/>
                  </a:lnTo>
                  <a:lnTo>
                    <a:pt x="99" y="281"/>
                  </a:lnTo>
                  <a:lnTo>
                    <a:pt x="103" y="277"/>
                  </a:lnTo>
                  <a:lnTo>
                    <a:pt x="107" y="273"/>
                  </a:lnTo>
                  <a:lnTo>
                    <a:pt x="110" y="269"/>
                  </a:lnTo>
                  <a:lnTo>
                    <a:pt x="114" y="264"/>
                  </a:lnTo>
                  <a:lnTo>
                    <a:pt x="117" y="259"/>
                  </a:lnTo>
                  <a:lnTo>
                    <a:pt x="120" y="254"/>
                  </a:lnTo>
                  <a:lnTo>
                    <a:pt x="124" y="250"/>
                  </a:lnTo>
                  <a:lnTo>
                    <a:pt x="126" y="244"/>
                  </a:lnTo>
                  <a:lnTo>
                    <a:pt x="128" y="239"/>
                  </a:lnTo>
                  <a:lnTo>
                    <a:pt x="130" y="234"/>
                  </a:lnTo>
                  <a:lnTo>
                    <a:pt x="132" y="229"/>
                  </a:lnTo>
                  <a:lnTo>
                    <a:pt x="134" y="224"/>
                  </a:lnTo>
                  <a:lnTo>
                    <a:pt x="135" y="218"/>
                  </a:lnTo>
                  <a:lnTo>
                    <a:pt x="136" y="214"/>
                  </a:lnTo>
                  <a:lnTo>
                    <a:pt x="137" y="209"/>
                  </a:lnTo>
                  <a:lnTo>
                    <a:pt x="138" y="204"/>
                  </a:lnTo>
                  <a:lnTo>
                    <a:pt x="139" y="199"/>
                  </a:lnTo>
                  <a:lnTo>
                    <a:pt x="139" y="195"/>
                  </a:lnTo>
                  <a:lnTo>
                    <a:pt x="140" y="190"/>
                  </a:lnTo>
                  <a:lnTo>
                    <a:pt x="140" y="185"/>
                  </a:lnTo>
                  <a:lnTo>
                    <a:pt x="140" y="180"/>
                  </a:lnTo>
                  <a:lnTo>
                    <a:pt x="140" y="176"/>
                  </a:lnTo>
                  <a:lnTo>
                    <a:pt x="140" y="172"/>
                  </a:lnTo>
                  <a:lnTo>
                    <a:pt x="139" y="167"/>
                  </a:lnTo>
                  <a:lnTo>
                    <a:pt x="138" y="163"/>
                  </a:lnTo>
                  <a:lnTo>
                    <a:pt x="137" y="158"/>
                  </a:lnTo>
                  <a:lnTo>
                    <a:pt x="136" y="154"/>
                  </a:lnTo>
                  <a:lnTo>
                    <a:pt x="135" y="150"/>
                  </a:lnTo>
                  <a:lnTo>
                    <a:pt x="134" y="146"/>
                  </a:lnTo>
                  <a:lnTo>
                    <a:pt x="132" y="141"/>
                  </a:lnTo>
                  <a:lnTo>
                    <a:pt x="132" y="138"/>
                  </a:lnTo>
                  <a:lnTo>
                    <a:pt x="130" y="134"/>
                  </a:lnTo>
                  <a:lnTo>
                    <a:pt x="128" y="129"/>
                  </a:lnTo>
                  <a:lnTo>
                    <a:pt x="127" y="125"/>
                  </a:lnTo>
                  <a:lnTo>
                    <a:pt x="125" y="122"/>
                  </a:lnTo>
                  <a:lnTo>
                    <a:pt x="123" y="118"/>
                  </a:lnTo>
                  <a:lnTo>
                    <a:pt x="122" y="114"/>
                  </a:lnTo>
                  <a:lnTo>
                    <a:pt x="120" y="111"/>
                  </a:lnTo>
                  <a:lnTo>
                    <a:pt x="118" y="108"/>
                  </a:lnTo>
                  <a:lnTo>
                    <a:pt x="116" y="104"/>
                  </a:lnTo>
                  <a:lnTo>
                    <a:pt x="113" y="99"/>
                  </a:lnTo>
                  <a:lnTo>
                    <a:pt x="110" y="96"/>
                  </a:lnTo>
                  <a:lnTo>
                    <a:pt x="107" y="93"/>
                  </a:lnTo>
                  <a:lnTo>
                    <a:pt x="104" y="89"/>
                  </a:lnTo>
                  <a:lnTo>
                    <a:pt x="100" y="85"/>
                  </a:lnTo>
                  <a:lnTo>
                    <a:pt x="96" y="82"/>
                  </a:lnTo>
                  <a:lnTo>
                    <a:pt x="92" y="79"/>
                  </a:lnTo>
                  <a:lnTo>
                    <a:pt x="89" y="76"/>
                  </a:lnTo>
                  <a:lnTo>
                    <a:pt x="84" y="72"/>
                  </a:lnTo>
                  <a:lnTo>
                    <a:pt x="80" y="69"/>
                  </a:lnTo>
                  <a:lnTo>
                    <a:pt x="76" y="65"/>
                  </a:lnTo>
                  <a:lnTo>
                    <a:pt x="71" y="61"/>
                  </a:lnTo>
                  <a:lnTo>
                    <a:pt x="67" y="59"/>
                  </a:lnTo>
                  <a:lnTo>
                    <a:pt x="62" y="56"/>
                  </a:lnTo>
                  <a:lnTo>
                    <a:pt x="58" y="54"/>
                  </a:lnTo>
                  <a:lnTo>
                    <a:pt x="53" y="50"/>
                  </a:lnTo>
                  <a:lnTo>
                    <a:pt x="49" y="48"/>
                  </a:lnTo>
                  <a:lnTo>
                    <a:pt x="45" y="45"/>
                  </a:lnTo>
                  <a:lnTo>
                    <a:pt x="41" y="44"/>
                  </a:lnTo>
                  <a:lnTo>
                    <a:pt x="37" y="41"/>
                  </a:lnTo>
                  <a:lnTo>
                    <a:pt x="34" y="39"/>
                  </a:lnTo>
                  <a:lnTo>
                    <a:pt x="30" y="38"/>
                  </a:lnTo>
                  <a:lnTo>
                    <a:pt x="27" y="36"/>
                  </a:lnTo>
                  <a:lnTo>
                    <a:pt x="24" y="34"/>
                  </a:lnTo>
                  <a:lnTo>
                    <a:pt x="22" y="32"/>
                  </a:lnTo>
                  <a:lnTo>
                    <a:pt x="19" y="31"/>
                  </a:lnTo>
                  <a:lnTo>
                    <a:pt x="18" y="31"/>
                  </a:lnTo>
                  <a:lnTo>
                    <a:pt x="15" y="29"/>
                  </a:lnTo>
                  <a:lnTo>
                    <a:pt x="15" y="29"/>
                  </a:lnTo>
                  <a:lnTo>
                    <a:pt x="15" y="29"/>
                  </a:lnTo>
                  <a:lnTo>
                    <a:pt x="17" y="29"/>
                  </a:lnTo>
                  <a:lnTo>
                    <a:pt x="18" y="26"/>
                  </a:lnTo>
                  <a:lnTo>
                    <a:pt x="21" y="26"/>
                  </a:lnTo>
                  <a:lnTo>
                    <a:pt x="24" y="23"/>
                  </a:lnTo>
                  <a:lnTo>
                    <a:pt x="27" y="21"/>
                  </a:lnTo>
                  <a:lnTo>
                    <a:pt x="31" y="19"/>
                  </a:lnTo>
                  <a:lnTo>
                    <a:pt x="36" y="17"/>
                  </a:lnTo>
                  <a:lnTo>
                    <a:pt x="39" y="14"/>
                  </a:lnTo>
                  <a:lnTo>
                    <a:pt x="42" y="11"/>
                  </a:lnTo>
                  <a:lnTo>
                    <a:pt x="45" y="8"/>
                  </a:lnTo>
                  <a:lnTo>
                    <a:pt x="48" y="6"/>
                  </a:lnTo>
                  <a:lnTo>
                    <a:pt x="51" y="3"/>
                  </a:lnTo>
                  <a:lnTo>
                    <a:pt x="50" y="0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8A8AA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9"/>
            <p:cNvSpPr>
              <a:spLocks/>
            </p:cNvSpPr>
            <p:nvPr/>
          </p:nvSpPr>
          <p:spPr bwMode="auto">
            <a:xfrm>
              <a:off x="954584" y="716707"/>
              <a:ext cx="639762" cy="455613"/>
            </a:xfrm>
            <a:custGeom>
              <a:avLst/>
              <a:gdLst/>
              <a:ahLst/>
              <a:cxnLst>
                <a:cxn ang="0">
                  <a:pos x="9" y="5"/>
                </a:cxn>
                <a:cxn ang="0">
                  <a:pos x="0" y="25"/>
                </a:cxn>
                <a:cxn ang="0">
                  <a:pos x="1" y="45"/>
                </a:cxn>
                <a:cxn ang="0">
                  <a:pos x="6" y="66"/>
                </a:cxn>
                <a:cxn ang="0">
                  <a:pos x="16" y="90"/>
                </a:cxn>
                <a:cxn ang="0">
                  <a:pos x="29" y="114"/>
                </a:cxn>
                <a:cxn ang="0">
                  <a:pos x="46" y="138"/>
                </a:cxn>
                <a:cxn ang="0">
                  <a:pos x="64" y="158"/>
                </a:cxn>
                <a:cxn ang="0">
                  <a:pos x="76" y="170"/>
                </a:cxn>
                <a:cxn ang="0">
                  <a:pos x="90" y="180"/>
                </a:cxn>
                <a:cxn ang="0">
                  <a:pos x="105" y="192"/>
                </a:cxn>
                <a:cxn ang="0">
                  <a:pos x="122" y="203"/>
                </a:cxn>
                <a:cxn ang="0">
                  <a:pos x="141" y="215"/>
                </a:cxn>
                <a:cxn ang="0">
                  <a:pos x="163" y="228"/>
                </a:cxn>
                <a:cxn ang="0">
                  <a:pos x="187" y="239"/>
                </a:cxn>
                <a:cxn ang="0">
                  <a:pos x="210" y="250"/>
                </a:cxn>
                <a:cxn ang="0">
                  <a:pos x="234" y="259"/>
                </a:cxn>
                <a:cxn ang="0">
                  <a:pos x="258" y="266"/>
                </a:cxn>
                <a:cxn ang="0">
                  <a:pos x="281" y="273"/>
                </a:cxn>
                <a:cxn ang="0">
                  <a:pos x="304" y="277"/>
                </a:cxn>
                <a:cxn ang="0">
                  <a:pos x="325" y="282"/>
                </a:cxn>
                <a:cxn ang="0">
                  <a:pos x="344" y="284"/>
                </a:cxn>
                <a:cxn ang="0">
                  <a:pos x="361" y="286"/>
                </a:cxn>
                <a:cxn ang="0">
                  <a:pos x="376" y="286"/>
                </a:cxn>
                <a:cxn ang="0">
                  <a:pos x="392" y="286"/>
                </a:cxn>
                <a:cxn ang="0">
                  <a:pos x="403" y="279"/>
                </a:cxn>
                <a:cxn ang="0">
                  <a:pos x="389" y="273"/>
                </a:cxn>
                <a:cxn ang="0">
                  <a:pos x="376" y="270"/>
                </a:cxn>
                <a:cxn ang="0">
                  <a:pos x="359" y="267"/>
                </a:cxn>
                <a:cxn ang="0">
                  <a:pos x="341" y="262"/>
                </a:cxn>
                <a:cxn ang="0">
                  <a:pos x="327" y="259"/>
                </a:cxn>
                <a:cxn ang="0">
                  <a:pos x="313" y="254"/>
                </a:cxn>
                <a:cxn ang="0">
                  <a:pos x="296" y="250"/>
                </a:cxn>
                <a:cxn ang="0">
                  <a:pos x="278" y="245"/>
                </a:cxn>
                <a:cxn ang="0">
                  <a:pos x="258" y="241"/>
                </a:cxn>
                <a:cxn ang="0">
                  <a:pos x="237" y="235"/>
                </a:cxn>
                <a:cxn ang="0">
                  <a:pos x="216" y="228"/>
                </a:cxn>
                <a:cxn ang="0">
                  <a:pos x="194" y="220"/>
                </a:cxn>
                <a:cxn ang="0">
                  <a:pos x="174" y="212"/>
                </a:cxn>
                <a:cxn ang="0">
                  <a:pos x="153" y="201"/>
                </a:cxn>
                <a:cxn ang="0">
                  <a:pos x="134" y="190"/>
                </a:cxn>
                <a:cxn ang="0">
                  <a:pos x="116" y="177"/>
                </a:cxn>
                <a:cxn ang="0">
                  <a:pos x="102" y="164"/>
                </a:cxn>
                <a:cxn ang="0">
                  <a:pos x="88" y="148"/>
                </a:cxn>
                <a:cxn ang="0">
                  <a:pos x="72" y="130"/>
                </a:cxn>
                <a:cxn ang="0">
                  <a:pos x="56" y="104"/>
                </a:cxn>
                <a:cxn ang="0">
                  <a:pos x="46" y="84"/>
                </a:cxn>
                <a:cxn ang="0">
                  <a:pos x="40" y="64"/>
                </a:cxn>
                <a:cxn ang="0">
                  <a:pos x="37" y="49"/>
                </a:cxn>
                <a:cxn ang="0">
                  <a:pos x="37" y="32"/>
                </a:cxn>
                <a:cxn ang="0">
                  <a:pos x="37" y="14"/>
                </a:cxn>
                <a:cxn ang="0">
                  <a:pos x="28" y="0"/>
                </a:cxn>
              </a:cxnLst>
              <a:rect l="0" t="0" r="r" b="b"/>
              <a:pathLst>
                <a:path w="403" h="287">
                  <a:moveTo>
                    <a:pt x="21" y="0"/>
                  </a:moveTo>
                  <a:lnTo>
                    <a:pt x="17" y="0"/>
                  </a:lnTo>
                  <a:lnTo>
                    <a:pt x="14" y="2"/>
                  </a:lnTo>
                  <a:lnTo>
                    <a:pt x="11" y="3"/>
                  </a:lnTo>
                  <a:lnTo>
                    <a:pt x="9" y="5"/>
                  </a:lnTo>
                  <a:lnTo>
                    <a:pt x="6" y="8"/>
                  </a:lnTo>
                  <a:lnTo>
                    <a:pt x="3" y="11"/>
                  </a:lnTo>
                  <a:lnTo>
                    <a:pt x="2" y="15"/>
                  </a:lnTo>
                  <a:lnTo>
                    <a:pt x="1" y="20"/>
                  </a:lnTo>
                  <a:lnTo>
                    <a:pt x="0" y="25"/>
                  </a:lnTo>
                  <a:lnTo>
                    <a:pt x="0" y="32"/>
                  </a:lnTo>
                  <a:lnTo>
                    <a:pt x="0" y="34"/>
                  </a:lnTo>
                  <a:lnTo>
                    <a:pt x="0" y="37"/>
                  </a:lnTo>
                  <a:lnTo>
                    <a:pt x="0" y="41"/>
                  </a:lnTo>
                  <a:lnTo>
                    <a:pt x="1" y="45"/>
                  </a:lnTo>
                  <a:lnTo>
                    <a:pt x="2" y="48"/>
                  </a:lnTo>
                  <a:lnTo>
                    <a:pt x="2" y="52"/>
                  </a:lnTo>
                  <a:lnTo>
                    <a:pt x="3" y="56"/>
                  </a:lnTo>
                  <a:lnTo>
                    <a:pt x="5" y="61"/>
                  </a:lnTo>
                  <a:lnTo>
                    <a:pt x="6" y="66"/>
                  </a:lnTo>
                  <a:lnTo>
                    <a:pt x="9" y="70"/>
                  </a:lnTo>
                  <a:lnTo>
                    <a:pt x="10" y="75"/>
                  </a:lnTo>
                  <a:lnTo>
                    <a:pt x="12" y="81"/>
                  </a:lnTo>
                  <a:lnTo>
                    <a:pt x="14" y="85"/>
                  </a:lnTo>
                  <a:lnTo>
                    <a:pt x="16" y="90"/>
                  </a:lnTo>
                  <a:lnTo>
                    <a:pt x="19" y="95"/>
                  </a:lnTo>
                  <a:lnTo>
                    <a:pt x="21" y="100"/>
                  </a:lnTo>
                  <a:lnTo>
                    <a:pt x="24" y="104"/>
                  </a:lnTo>
                  <a:lnTo>
                    <a:pt x="27" y="110"/>
                  </a:lnTo>
                  <a:lnTo>
                    <a:pt x="29" y="114"/>
                  </a:lnTo>
                  <a:lnTo>
                    <a:pt x="33" y="119"/>
                  </a:lnTo>
                  <a:lnTo>
                    <a:pt x="36" y="124"/>
                  </a:lnTo>
                  <a:lnTo>
                    <a:pt x="39" y="128"/>
                  </a:lnTo>
                  <a:lnTo>
                    <a:pt x="42" y="133"/>
                  </a:lnTo>
                  <a:lnTo>
                    <a:pt x="46" y="138"/>
                  </a:lnTo>
                  <a:lnTo>
                    <a:pt x="50" y="142"/>
                  </a:lnTo>
                  <a:lnTo>
                    <a:pt x="53" y="147"/>
                  </a:lnTo>
                  <a:lnTo>
                    <a:pt x="57" y="151"/>
                  </a:lnTo>
                  <a:lnTo>
                    <a:pt x="62" y="157"/>
                  </a:lnTo>
                  <a:lnTo>
                    <a:pt x="64" y="158"/>
                  </a:lnTo>
                  <a:lnTo>
                    <a:pt x="66" y="160"/>
                  </a:lnTo>
                  <a:lnTo>
                    <a:pt x="69" y="163"/>
                  </a:lnTo>
                  <a:lnTo>
                    <a:pt x="71" y="165"/>
                  </a:lnTo>
                  <a:lnTo>
                    <a:pt x="73" y="167"/>
                  </a:lnTo>
                  <a:lnTo>
                    <a:pt x="76" y="170"/>
                  </a:lnTo>
                  <a:lnTo>
                    <a:pt x="78" y="171"/>
                  </a:lnTo>
                  <a:lnTo>
                    <a:pt x="81" y="174"/>
                  </a:lnTo>
                  <a:lnTo>
                    <a:pt x="84" y="176"/>
                  </a:lnTo>
                  <a:lnTo>
                    <a:pt x="86" y="178"/>
                  </a:lnTo>
                  <a:lnTo>
                    <a:pt x="90" y="180"/>
                  </a:lnTo>
                  <a:lnTo>
                    <a:pt x="92" y="183"/>
                  </a:lnTo>
                  <a:lnTo>
                    <a:pt x="95" y="185"/>
                  </a:lnTo>
                  <a:lnTo>
                    <a:pt x="99" y="187"/>
                  </a:lnTo>
                  <a:lnTo>
                    <a:pt x="101" y="189"/>
                  </a:lnTo>
                  <a:lnTo>
                    <a:pt x="105" y="192"/>
                  </a:lnTo>
                  <a:lnTo>
                    <a:pt x="108" y="194"/>
                  </a:lnTo>
                  <a:lnTo>
                    <a:pt x="111" y="197"/>
                  </a:lnTo>
                  <a:lnTo>
                    <a:pt x="115" y="198"/>
                  </a:lnTo>
                  <a:lnTo>
                    <a:pt x="119" y="201"/>
                  </a:lnTo>
                  <a:lnTo>
                    <a:pt x="122" y="203"/>
                  </a:lnTo>
                  <a:lnTo>
                    <a:pt x="126" y="206"/>
                  </a:lnTo>
                  <a:lnTo>
                    <a:pt x="130" y="208"/>
                  </a:lnTo>
                  <a:lnTo>
                    <a:pt x="134" y="211"/>
                  </a:lnTo>
                  <a:lnTo>
                    <a:pt x="137" y="212"/>
                  </a:lnTo>
                  <a:lnTo>
                    <a:pt x="141" y="215"/>
                  </a:lnTo>
                  <a:lnTo>
                    <a:pt x="146" y="218"/>
                  </a:lnTo>
                  <a:lnTo>
                    <a:pt x="150" y="221"/>
                  </a:lnTo>
                  <a:lnTo>
                    <a:pt x="154" y="223"/>
                  </a:lnTo>
                  <a:lnTo>
                    <a:pt x="159" y="226"/>
                  </a:lnTo>
                  <a:lnTo>
                    <a:pt x="163" y="228"/>
                  </a:lnTo>
                  <a:lnTo>
                    <a:pt x="168" y="231"/>
                  </a:lnTo>
                  <a:lnTo>
                    <a:pt x="173" y="232"/>
                  </a:lnTo>
                  <a:lnTo>
                    <a:pt x="177" y="235"/>
                  </a:lnTo>
                  <a:lnTo>
                    <a:pt x="181" y="237"/>
                  </a:lnTo>
                  <a:lnTo>
                    <a:pt x="187" y="239"/>
                  </a:lnTo>
                  <a:lnTo>
                    <a:pt x="191" y="241"/>
                  </a:lnTo>
                  <a:lnTo>
                    <a:pt x="195" y="244"/>
                  </a:lnTo>
                  <a:lnTo>
                    <a:pt x="200" y="246"/>
                  </a:lnTo>
                  <a:lnTo>
                    <a:pt x="205" y="248"/>
                  </a:lnTo>
                  <a:lnTo>
                    <a:pt x="210" y="250"/>
                  </a:lnTo>
                  <a:lnTo>
                    <a:pt x="215" y="252"/>
                  </a:lnTo>
                  <a:lnTo>
                    <a:pt x="219" y="253"/>
                  </a:lnTo>
                  <a:lnTo>
                    <a:pt x="225" y="255"/>
                  </a:lnTo>
                  <a:lnTo>
                    <a:pt x="229" y="256"/>
                  </a:lnTo>
                  <a:lnTo>
                    <a:pt x="234" y="259"/>
                  </a:lnTo>
                  <a:lnTo>
                    <a:pt x="239" y="260"/>
                  </a:lnTo>
                  <a:lnTo>
                    <a:pt x="244" y="262"/>
                  </a:lnTo>
                  <a:lnTo>
                    <a:pt x="248" y="263"/>
                  </a:lnTo>
                  <a:lnTo>
                    <a:pt x="253" y="264"/>
                  </a:lnTo>
                  <a:lnTo>
                    <a:pt x="258" y="266"/>
                  </a:lnTo>
                  <a:lnTo>
                    <a:pt x="263" y="267"/>
                  </a:lnTo>
                  <a:lnTo>
                    <a:pt x="267" y="268"/>
                  </a:lnTo>
                  <a:lnTo>
                    <a:pt x="272" y="270"/>
                  </a:lnTo>
                  <a:lnTo>
                    <a:pt x="276" y="270"/>
                  </a:lnTo>
                  <a:lnTo>
                    <a:pt x="281" y="273"/>
                  </a:lnTo>
                  <a:lnTo>
                    <a:pt x="286" y="273"/>
                  </a:lnTo>
                  <a:lnTo>
                    <a:pt x="290" y="274"/>
                  </a:lnTo>
                  <a:lnTo>
                    <a:pt x="295" y="275"/>
                  </a:lnTo>
                  <a:lnTo>
                    <a:pt x="299" y="276"/>
                  </a:lnTo>
                  <a:lnTo>
                    <a:pt x="304" y="277"/>
                  </a:lnTo>
                  <a:lnTo>
                    <a:pt x="308" y="278"/>
                  </a:lnTo>
                  <a:lnTo>
                    <a:pt x="313" y="279"/>
                  </a:lnTo>
                  <a:lnTo>
                    <a:pt x="317" y="280"/>
                  </a:lnTo>
                  <a:lnTo>
                    <a:pt x="321" y="280"/>
                  </a:lnTo>
                  <a:lnTo>
                    <a:pt x="325" y="282"/>
                  </a:lnTo>
                  <a:lnTo>
                    <a:pt x="329" y="282"/>
                  </a:lnTo>
                  <a:lnTo>
                    <a:pt x="333" y="282"/>
                  </a:lnTo>
                  <a:lnTo>
                    <a:pt x="336" y="282"/>
                  </a:lnTo>
                  <a:lnTo>
                    <a:pt x="340" y="284"/>
                  </a:lnTo>
                  <a:lnTo>
                    <a:pt x="344" y="284"/>
                  </a:lnTo>
                  <a:lnTo>
                    <a:pt x="348" y="285"/>
                  </a:lnTo>
                  <a:lnTo>
                    <a:pt x="351" y="285"/>
                  </a:lnTo>
                  <a:lnTo>
                    <a:pt x="354" y="285"/>
                  </a:lnTo>
                  <a:lnTo>
                    <a:pt x="358" y="285"/>
                  </a:lnTo>
                  <a:lnTo>
                    <a:pt x="361" y="286"/>
                  </a:lnTo>
                  <a:lnTo>
                    <a:pt x="364" y="286"/>
                  </a:lnTo>
                  <a:lnTo>
                    <a:pt x="367" y="286"/>
                  </a:lnTo>
                  <a:lnTo>
                    <a:pt x="370" y="286"/>
                  </a:lnTo>
                  <a:lnTo>
                    <a:pt x="374" y="287"/>
                  </a:lnTo>
                  <a:lnTo>
                    <a:pt x="376" y="286"/>
                  </a:lnTo>
                  <a:lnTo>
                    <a:pt x="378" y="286"/>
                  </a:lnTo>
                  <a:lnTo>
                    <a:pt x="381" y="286"/>
                  </a:lnTo>
                  <a:lnTo>
                    <a:pt x="384" y="286"/>
                  </a:lnTo>
                  <a:lnTo>
                    <a:pt x="387" y="286"/>
                  </a:lnTo>
                  <a:lnTo>
                    <a:pt x="392" y="286"/>
                  </a:lnTo>
                  <a:lnTo>
                    <a:pt x="394" y="285"/>
                  </a:lnTo>
                  <a:lnTo>
                    <a:pt x="397" y="285"/>
                  </a:lnTo>
                  <a:lnTo>
                    <a:pt x="399" y="284"/>
                  </a:lnTo>
                  <a:lnTo>
                    <a:pt x="401" y="283"/>
                  </a:lnTo>
                  <a:lnTo>
                    <a:pt x="403" y="279"/>
                  </a:lnTo>
                  <a:lnTo>
                    <a:pt x="401" y="276"/>
                  </a:lnTo>
                  <a:lnTo>
                    <a:pt x="399" y="275"/>
                  </a:lnTo>
                  <a:lnTo>
                    <a:pt x="397" y="274"/>
                  </a:lnTo>
                  <a:lnTo>
                    <a:pt x="393" y="273"/>
                  </a:lnTo>
                  <a:lnTo>
                    <a:pt x="389" y="273"/>
                  </a:lnTo>
                  <a:lnTo>
                    <a:pt x="387" y="273"/>
                  </a:lnTo>
                  <a:lnTo>
                    <a:pt x="384" y="272"/>
                  </a:lnTo>
                  <a:lnTo>
                    <a:pt x="381" y="271"/>
                  </a:lnTo>
                  <a:lnTo>
                    <a:pt x="379" y="270"/>
                  </a:lnTo>
                  <a:lnTo>
                    <a:pt x="376" y="270"/>
                  </a:lnTo>
                  <a:lnTo>
                    <a:pt x="373" y="270"/>
                  </a:lnTo>
                  <a:lnTo>
                    <a:pt x="370" y="269"/>
                  </a:lnTo>
                  <a:lnTo>
                    <a:pt x="367" y="269"/>
                  </a:lnTo>
                  <a:lnTo>
                    <a:pt x="363" y="267"/>
                  </a:lnTo>
                  <a:lnTo>
                    <a:pt x="359" y="267"/>
                  </a:lnTo>
                  <a:lnTo>
                    <a:pt x="356" y="266"/>
                  </a:lnTo>
                  <a:lnTo>
                    <a:pt x="352" y="266"/>
                  </a:lnTo>
                  <a:lnTo>
                    <a:pt x="348" y="264"/>
                  </a:lnTo>
                  <a:lnTo>
                    <a:pt x="345" y="263"/>
                  </a:lnTo>
                  <a:lnTo>
                    <a:pt x="341" y="262"/>
                  </a:lnTo>
                  <a:lnTo>
                    <a:pt x="337" y="262"/>
                  </a:lnTo>
                  <a:lnTo>
                    <a:pt x="334" y="261"/>
                  </a:lnTo>
                  <a:lnTo>
                    <a:pt x="332" y="260"/>
                  </a:lnTo>
                  <a:lnTo>
                    <a:pt x="329" y="259"/>
                  </a:lnTo>
                  <a:lnTo>
                    <a:pt x="327" y="259"/>
                  </a:lnTo>
                  <a:lnTo>
                    <a:pt x="324" y="257"/>
                  </a:lnTo>
                  <a:lnTo>
                    <a:pt x="322" y="256"/>
                  </a:lnTo>
                  <a:lnTo>
                    <a:pt x="318" y="256"/>
                  </a:lnTo>
                  <a:lnTo>
                    <a:pt x="316" y="256"/>
                  </a:lnTo>
                  <a:lnTo>
                    <a:pt x="313" y="254"/>
                  </a:lnTo>
                  <a:lnTo>
                    <a:pt x="309" y="254"/>
                  </a:lnTo>
                  <a:lnTo>
                    <a:pt x="306" y="253"/>
                  </a:lnTo>
                  <a:lnTo>
                    <a:pt x="303" y="252"/>
                  </a:lnTo>
                  <a:lnTo>
                    <a:pt x="299" y="251"/>
                  </a:lnTo>
                  <a:lnTo>
                    <a:pt x="296" y="250"/>
                  </a:lnTo>
                  <a:lnTo>
                    <a:pt x="293" y="249"/>
                  </a:lnTo>
                  <a:lnTo>
                    <a:pt x="289" y="249"/>
                  </a:lnTo>
                  <a:lnTo>
                    <a:pt x="285" y="247"/>
                  </a:lnTo>
                  <a:lnTo>
                    <a:pt x="281" y="247"/>
                  </a:lnTo>
                  <a:lnTo>
                    <a:pt x="278" y="245"/>
                  </a:lnTo>
                  <a:lnTo>
                    <a:pt x="274" y="244"/>
                  </a:lnTo>
                  <a:lnTo>
                    <a:pt x="270" y="244"/>
                  </a:lnTo>
                  <a:lnTo>
                    <a:pt x="266" y="242"/>
                  </a:lnTo>
                  <a:lnTo>
                    <a:pt x="262" y="241"/>
                  </a:lnTo>
                  <a:lnTo>
                    <a:pt x="258" y="241"/>
                  </a:lnTo>
                  <a:lnTo>
                    <a:pt x="254" y="239"/>
                  </a:lnTo>
                  <a:lnTo>
                    <a:pt x="250" y="238"/>
                  </a:lnTo>
                  <a:lnTo>
                    <a:pt x="245" y="237"/>
                  </a:lnTo>
                  <a:lnTo>
                    <a:pt x="241" y="235"/>
                  </a:lnTo>
                  <a:lnTo>
                    <a:pt x="237" y="235"/>
                  </a:lnTo>
                  <a:lnTo>
                    <a:pt x="233" y="233"/>
                  </a:lnTo>
                  <a:lnTo>
                    <a:pt x="229" y="232"/>
                  </a:lnTo>
                  <a:lnTo>
                    <a:pt x="225" y="231"/>
                  </a:lnTo>
                  <a:lnTo>
                    <a:pt x="220" y="230"/>
                  </a:lnTo>
                  <a:lnTo>
                    <a:pt x="216" y="228"/>
                  </a:lnTo>
                  <a:lnTo>
                    <a:pt x="212" y="226"/>
                  </a:lnTo>
                  <a:lnTo>
                    <a:pt x="208" y="225"/>
                  </a:lnTo>
                  <a:lnTo>
                    <a:pt x="203" y="224"/>
                  </a:lnTo>
                  <a:lnTo>
                    <a:pt x="199" y="221"/>
                  </a:lnTo>
                  <a:lnTo>
                    <a:pt x="194" y="220"/>
                  </a:lnTo>
                  <a:lnTo>
                    <a:pt x="190" y="219"/>
                  </a:lnTo>
                  <a:lnTo>
                    <a:pt x="186" y="216"/>
                  </a:lnTo>
                  <a:lnTo>
                    <a:pt x="182" y="215"/>
                  </a:lnTo>
                  <a:lnTo>
                    <a:pt x="178" y="213"/>
                  </a:lnTo>
                  <a:lnTo>
                    <a:pt x="174" y="212"/>
                  </a:lnTo>
                  <a:lnTo>
                    <a:pt x="169" y="209"/>
                  </a:lnTo>
                  <a:lnTo>
                    <a:pt x="165" y="207"/>
                  </a:lnTo>
                  <a:lnTo>
                    <a:pt x="162" y="206"/>
                  </a:lnTo>
                  <a:lnTo>
                    <a:pt x="158" y="204"/>
                  </a:lnTo>
                  <a:lnTo>
                    <a:pt x="153" y="201"/>
                  </a:lnTo>
                  <a:lnTo>
                    <a:pt x="150" y="200"/>
                  </a:lnTo>
                  <a:lnTo>
                    <a:pt x="146" y="197"/>
                  </a:lnTo>
                  <a:lnTo>
                    <a:pt x="142" y="195"/>
                  </a:lnTo>
                  <a:lnTo>
                    <a:pt x="138" y="192"/>
                  </a:lnTo>
                  <a:lnTo>
                    <a:pt x="134" y="190"/>
                  </a:lnTo>
                  <a:lnTo>
                    <a:pt x="130" y="188"/>
                  </a:lnTo>
                  <a:lnTo>
                    <a:pt x="127" y="186"/>
                  </a:lnTo>
                  <a:lnTo>
                    <a:pt x="123" y="183"/>
                  </a:lnTo>
                  <a:lnTo>
                    <a:pt x="120" y="180"/>
                  </a:lnTo>
                  <a:lnTo>
                    <a:pt x="116" y="177"/>
                  </a:lnTo>
                  <a:lnTo>
                    <a:pt x="113" y="174"/>
                  </a:lnTo>
                  <a:lnTo>
                    <a:pt x="110" y="172"/>
                  </a:lnTo>
                  <a:lnTo>
                    <a:pt x="107" y="169"/>
                  </a:lnTo>
                  <a:lnTo>
                    <a:pt x="104" y="166"/>
                  </a:lnTo>
                  <a:lnTo>
                    <a:pt x="102" y="164"/>
                  </a:lnTo>
                  <a:lnTo>
                    <a:pt x="99" y="160"/>
                  </a:lnTo>
                  <a:lnTo>
                    <a:pt x="96" y="157"/>
                  </a:lnTo>
                  <a:lnTo>
                    <a:pt x="93" y="154"/>
                  </a:lnTo>
                  <a:lnTo>
                    <a:pt x="91" y="151"/>
                  </a:lnTo>
                  <a:lnTo>
                    <a:pt x="88" y="148"/>
                  </a:lnTo>
                  <a:lnTo>
                    <a:pt x="86" y="145"/>
                  </a:lnTo>
                  <a:lnTo>
                    <a:pt x="83" y="142"/>
                  </a:lnTo>
                  <a:lnTo>
                    <a:pt x="81" y="140"/>
                  </a:lnTo>
                  <a:lnTo>
                    <a:pt x="76" y="135"/>
                  </a:lnTo>
                  <a:lnTo>
                    <a:pt x="72" y="130"/>
                  </a:lnTo>
                  <a:lnTo>
                    <a:pt x="69" y="125"/>
                  </a:lnTo>
                  <a:lnTo>
                    <a:pt x="65" y="119"/>
                  </a:lnTo>
                  <a:lnTo>
                    <a:pt x="61" y="114"/>
                  </a:lnTo>
                  <a:lnTo>
                    <a:pt x="59" y="109"/>
                  </a:lnTo>
                  <a:lnTo>
                    <a:pt x="56" y="104"/>
                  </a:lnTo>
                  <a:lnTo>
                    <a:pt x="54" y="101"/>
                  </a:lnTo>
                  <a:lnTo>
                    <a:pt x="51" y="96"/>
                  </a:lnTo>
                  <a:lnTo>
                    <a:pt x="50" y="92"/>
                  </a:lnTo>
                  <a:lnTo>
                    <a:pt x="47" y="87"/>
                  </a:lnTo>
                  <a:lnTo>
                    <a:pt x="46" y="84"/>
                  </a:lnTo>
                  <a:lnTo>
                    <a:pt x="45" y="79"/>
                  </a:lnTo>
                  <a:lnTo>
                    <a:pt x="43" y="75"/>
                  </a:lnTo>
                  <a:lnTo>
                    <a:pt x="42" y="72"/>
                  </a:lnTo>
                  <a:lnTo>
                    <a:pt x="41" y="69"/>
                  </a:lnTo>
                  <a:lnTo>
                    <a:pt x="40" y="64"/>
                  </a:lnTo>
                  <a:lnTo>
                    <a:pt x="39" y="61"/>
                  </a:lnTo>
                  <a:lnTo>
                    <a:pt x="39" y="58"/>
                  </a:lnTo>
                  <a:lnTo>
                    <a:pt x="39" y="55"/>
                  </a:lnTo>
                  <a:lnTo>
                    <a:pt x="38" y="52"/>
                  </a:lnTo>
                  <a:lnTo>
                    <a:pt x="37" y="49"/>
                  </a:lnTo>
                  <a:lnTo>
                    <a:pt x="37" y="46"/>
                  </a:lnTo>
                  <a:lnTo>
                    <a:pt x="37" y="44"/>
                  </a:lnTo>
                  <a:lnTo>
                    <a:pt x="37" y="39"/>
                  </a:lnTo>
                  <a:lnTo>
                    <a:pt x="37" y="36"/>
                  </a:lnTo>
                  <a:lnTo>
                    <a:pt x="37" y="32"/>
                  </a:lnTo>
                  <a:lnTo>
                    <a:pt x="37" y="27"/>
                  </a:lnTo>
                  <a:lnTo>
                    <a:pt x="37" y="24"/>
                  </a:lnTo>
                  <a:lnTo>
                    <a:pt x="37" y="20"/>
                  </a:lnTo>
                  <a:lnTo>
                    <a:pt x="37" y="17"/>
                  </a:lnTo>
                  <a:lnTo>
                    <a:pt x="37" y="14"/>
                  </a:lnTo>
                  <a:lnTo>
                    <a:pt x="36" y="11"/>
                  </a:lnTo>
                  <a:lnTo>
                    <a:pt x="36" y="8"/>
                  </a:lnTo>
                  <a:lnTo>
                    <a:pt x="34" y="4"/>
                  </a:lnTo>
                  <a:lnTo>
                    <a:pt x="31" y="2"/>
                  </a:lnTo>
                  <a:lnTo>
                    <a:pt x="28" y="0"/>
                  </a:lnTo>
                  <a:lnTo>
                    <a:pt x="27" y="0"/>
                  </a:lnTo>
                  <a:lnTo>
                    <a:pt x="24" y="0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30"/>
            <p:cNvSpPr>
              <a:spLocks/>
            </p:cNvSpPr>
            <p:nvPr/>
          </p:nvSpPr>
          <p:spPr bwMode="auto">
            <a:xfrm>
              <a:off x="1268909" y="661144"/>
              <a:ext cx="1025525" cy="458788"/>
            </a:xfrm>
            <a:custGeom>
              <a:avLst/>
              <a:gdLst/>
              <a:ahLst/>
              <a:cxnLst>
                <a:cxn ang="0">
                  <a:pos x="569" y="4"/>
                </a:cxn>
                <a:cxn ang="0">
                  <a:pos x="584" y="15"/>
                </a:cxn>
                <a:cxn ang="0">
                  <a:pos x="604" y="34"/>
                </a:cxn>
                <a:cxn ang="0">
                  <a:pos x="622" y="57"/>
                </a:cxn>
                <a:cxn ang="0">
                  <a:pos x="632" y="74"/>
                </a:cxn>
                <a:cxn ang="0">
                  <a:pos x="638" y="90"/>
                </a:cxn>
                <a:cxn ang="0">
                  <a:pos x="643" y="107"/>
                </a:cxn>
                <a:cxn ang="0">
                  <a:pos x="646" y="125"/>
                </a:cxn>
                <a:cxn ang="0">
                  <a:pos x="645" y="145"/>
                </a:cxn>
                <a:cxn ang="0">
                  <a:pos x="642" y="162"/>
                </a:cxn>
                <a:cxn ang="0">
                  <a:pos x="638" y="178"/>
                </a:cxn>
                <a:cxn ang="0">
                  <a:pos x="626" y="202"/>
                </a:cxn>
                <a:cxn ang="0">
                  <a:pos x="609" y="222"/>
                </a:cxn>
                <a:cxn ang="0">
                  <a:pos x="593" y="233"/>
                </a:cxn>
                <a:cxn ang="0">
                  <a:pos x="577" y="243"/>
                </a:cxn>
                <a:cxn ang="0">
                  <a:pos x="557" y="251"/>
                </a:cxn>
                <a:cxn ang="0">
                  <a:pos x="534" y="259"/>
                </a:cxn>
                <a:cxn ang="0">
                  <a:pos x="509" y="265"/>
                </a:cxn>
                <a:cxn ang="0">
                  <a:pos x="481" y="270"/>
                </a:cxn>
                <a:cxn ang="0">
                  <a:pos x="449" y="275"/>
                </a:cxn>
                <a:cxn ang="0">
                  <a:pos x="417" y="279"/>
                </a:cxn>
                <a:cxn ang="0">
                  <a:pos x="385" y="282"/>
                </a:cxn>
                <a:cxn ang="0">
                  <a:pos x="355" y="286"/>
                </a:cxn>
                <a:cxn ang="0">
                  <a:pos x="324" y="287"/>
                </a:cxn>
                <a:cxn ang="0">
                  <a:pos x="295" y="289"/>
                </a:cxn>
                <a:cxn ang="0">
                  <a:pos x="266" y="289"/>
                </a:cxn>
                <a:cxn ang="0">
                  <a:pos x="236" y="288"/>
                </a:cxn>
                <a:cxn ang="0">
                  <a:pos x="206" y="284"/>
                </a:cxn>
                <a:cxn ang="0">
                  <a:pos x="178" y="277"/>
                </a:cxn>
                <a:cxn ang="0">
                  <a:pos x="148" y="270"/>
                </a:cxn>
                <a:cxn ang="0">
                  <a:pos x="119" y="259"/>
                </a:cxn>
                <a:cxn ang="0">
                  <a:pos x="88" y="244"/>
                </a:cxn>
                <a:cxn ang="0">
                  <a:pos x="59" y="227"/>
                </a:cxn>
                <a:cxn ang="0">
                  <a:pos x="34" y="207"/>
                </a:cxn>
                <a:cxn ang="0">
                  <a:pos x="18" y="186"/>
                </a:cxn>
                <a:cxn ang="0">
                  <a:pos x="6" y="163"/>
                </a:cxn>
                <a:cxn ang="0">
                  <a:pos x="1" y="141"/>
                </a:cxn>
                <a:cxn ang="0">
                  <a:pos x="0" y="119"/>
                </a:cxn>
                <a:cxn ang="0">
                  <a:pos x="2" y="98"/>
                </a:cxn>
                <a:cxn ang="0">
                  <a:pos x="6" y="78"/>
                </a:cxn>
                <a:cxn ang="0">
                  <a:pos x="11" y="60"/>
                </a:cxn>
                <a:cxn ang="0">
                  <a:pos x="22" y="38"/>
                </a:cxn>
                <a:cxn ang="0">
                  <a:pos x="33" y="25"/>
                </a:cxn>
                <a:cxn ang="0">
                  <a:pos x="42" y="26"/>
                </a:cxn>
                <a:cxn ang="0">
                  <a:pos x="60" y="26"/>
                </a:cxn>
                <a:cxn ang="0">
                  <a:pos x="84" y="26"/>
                </a:cxn>
                <a:cxn ang="0">
                  <a:pos x="113" y="23"/>
                </a:cxn>
                <a:cxn ang="0">
                  <a:pos x="146" y="21"/>
                </a:cxn>
                <a:cxn ang="0">
                  <a:pos x="182" y="20"/>
                </a:cxn>
                <a:cxn ang="0">
                  <a:pos x="215" y="15"/>
                </a:cxn>
                <a:cxn ang="0">
                  <a:pos x="248" y="13"/>
                </a:cxn>
                <a:cxn ang="0">
                  <a:pos x="277" y="11"/>
                </a:cxn>
                <a:cxn ang="0">
                  <a:pos x="302" y="8"/>
                </a:cxn>
                <a:cxn ang="0">
                  <a:pos x="320" y="7"/>
                </a:cxn>
                <a:cxn ang="0">
                  <a:pos x="330" y="6"/>
                </a:cxn>
              </a:cxnLst>
              <a:rect l="0" t="0" r="r" b="b"/>
              <a:pathLst>
                <a:path w="646" h="289">
                  <a:moveTo>
                    <a:pt x="561" y="0"/>
                  </a:moveTo>
                  <a:lnTo>
                    <a:pt x="562" y="0"/>
                  </a:lnTo>
                  <a:lnTo>
                    <a:pt x="565" y="1"/>
                  </a:lnTo>
                  <a:lnTo>
                    <a:pt x="566" y="3"/>
                  </a:lnTo>
                  <a:lnTo>
                    <a:pt x="569" y="4"/>
                  </a:lnTo>
                  <a:lnTo>
                    <a:pt x="571" y="6"/>
                  </a:lnTo>
                  <a:lnTo>
                    <a:pt x="574" y="8"/>
                  </a:lnTo>
                  <a:lnTo>
                    <a:pt x="577" y="10"/>
                  </a:lnTo>
                  <a:lnTo>
                    <a:pt x="580" y="13"/>
                  </a:lnTo>
                  <a:lnTo>
                    <a:pt x="584" y="15"/>
                  </a:lnTo>
                  <a:lnTo>
                    <a:pt x="588" y="18"/>
                  </a:lnTo>
                  <a:lnTo>
                    <a:pt x="592" y="22"/>
                  </a:lnTo>
                  <a:lnTo>
                    <a:pt x="596" y="25"/>
                  </a:lnTo>
                  <a:lnTo>
                    <a:pt x="600" y="29"/>
                  </a:lnTo>
                  <a:lnTo>
                    <a:pt x="604" y="34"/>
                  </a:lnTo>
                  <a:lnTo>
                    <a:pt x="607" y="37"/>
                  </a:lnTo>
                  <a:lnTo>
                    <a:pt x="611" y="41"/>
                  </a:lnTo>
                  <a:lnTo>
                    <a:pt x="615" y="46"/>
                  </a:lnTo>
                  <a:lnTo>
                    <a:pt x="619" y="52"/>
                  </a:lnTo>
                  <a:lnTo>
                    <a:pt x="622" y="57"/>
                  </a:lnTo>
                  <a:lnTo>
                    <a:pt x="626" y="62"/>
                  </a:lnTo>
                  <a:lnTo>
                    <a:pt x="627" y="64"/>
                  </a:lnTo>
                  <a:lnTo>
                    <a:pt x="629" y="67"/>
                  </a:lnTo>
                  <a:lnTo>
                    <a:pt x="631" y="71"/>
                  </a:lnTo>
                  <a:lnTo>
                    <a:pt x="632" y="74"/>
                  </a:lnTo>
                  <a:lnTo>
                    <a:pt x="634" y="77"/>
                  </a:lnTo>
                  <a:lnTo>
                    <a:pt x="635" y="80"/>
                  </a:lnTo>
                  <a:lnTo>
                    <a:pt x="636" y="83"/>
                  </a:lnTo>
                  <a:lnTo>
                    <a:pt x="637" y="87"/>
                  </a:lnTo>
                  <a:lnTo>
                    <a:pt x="638" y="90"/>
                  </a:lnTo>
                  <a:lnTo>
                    <a:pt x="640" y="93"/>
                  </a:lnTo>
                  <a:lnTo>
                    <a:pt x="641" y="97"/>
                  </a:lnTo>
                  <a:lnTo>
                    <a:pt x="642" y="100"/>
                  </a:lnTo>
                  <a:lnTo>
                    <a:pt x="642" y="104"/>
                  </a:lnTo>
                  <a:lnTo>
                    <a:pt x="643" y="107"/>
                  </a:lnTo>
                  <a:lnTo>
                    <a:pt x="644" y="110"/>
                  </a:lnTo>
                  <a:lnTo>
                    <a:pt x="645" y="114"/>
                  </a:lnTo>
                  <a:lnTo>
                    <a:pt x="645" y="118"/>
                  </a:lnTo>
                  <a:lnTo>
                    <a:pt x="646" y="122"/>
                  </a:lnTo>
                  <a:lnTo>
                    <a:pt x="646" y="125"/>
                  </a:lnTo>
                  <a:lnTo>
                    <a:pt x="646" y="130"/>
                  </a:lnTo>
                  <a:lnTo>
                    <a:pt x="646" y="134"/>
                  </a:lnTo>
                  <a:lnTo>
                    <a:pt x="646" y="137"/>
                  </a:lnTo>
                  <a:lnTo>
                    <a:pt x="645" y="141"/>
                  </a:lnTo>
                  <a:lnTo>
                    <a:pt x="645" y="145"/>
                  </a:lnTo>
                  <a:lnTo>
                    <a:pt x="645" y="148"/>
                  </a:lnTo>
                  <a:lnTo>
                    <a:pt x="644" y="151"/>
                  </a:lnTo>
                  <a:lnTo>
                    <a:pt x="644" y="155"/>
                  </a:lnTo>
                  <a:lnTo>
                    <a:pt x="643" y="159"/>
                  </a:lnTo>
                  <a:lnTo>
                    <a:pt x="642" y="162"/>
                  </a:lnTo>
                  <a:lnTo>
                    <a:pt x="642" y="165"/>
                  </a:lnTo>
                  <a:lnTo>
                    <a:pt x="641" y="168"/>
                  </a:lnTo>
                  <a:lnTo>
                    <a:pt x="640" y="172"/>
                  </a:lnTo>
                  <a:lnTo>
                    <a:pt x="639" y="174"/>
                  </a:lnTo>
                  <a:lnTo>
                    <a:pt x="638" y="178"/>
                  </a:lnTo>
                  <a:lnTo>
                    <a:pt x="637" y="181"/>
                  </a:lnTo>
                  <a:lnTo>
                    <a:pt x="636" y="185"/>
                  </a:lnTo>
                  <a:lnTo>
                    <a:pt x="633" y="191"/>
                  </a:lnTo>
                  <a:lnTo>
                    <a:pt x="630" y="196"/>
                  </a:lnTo>
                  <a:lnTo>
                    <a:pt x="626" y="202"/>
                  </a:lnTo>
                  <a:lnTo>
                    <a:pt x="623" y="207"/>
                  </a:lnTo>
                  <a:lnTo>
                    <a:pt x="618" y="212"/>
                  </a:lnTo>
                  <a:lnTo>
                    <a:pt x="614" y="218"/>
                  </a:lnTo>
                  <a:lnTo>
                    <a:pt x="611" y="220"/>
                  </a:lnTo>
                  <a:lnTo>
                    <a:pt x="609" y="222"/>
                  </a:lnTo>
                  <a:lnTo>
                    <a:pt x="606" y="224"/>
                  </a:lnTo>
                  <a:lnTo>
                    <a:pt x="604" y="227"/>
                  </a:lnTo>
                  <a:lnTo>
                    <a:pt x="600" y="229"/>
                  </a:lnTo>
                  <a:lnTo>
                    <a:pt x="597" y="231"/>
                  </a:lnTo>
                  <a:lnTo>
                    <a:pt x="593" y="233"/>
                  </a:lnTo>
                  <a:lnTo>
                    <a:pt x="591" y="235"/>
                  </a:lnTo>
                  <a:lnTo>
                    <a:pt x="587" y="237"/>
                  </a:lnTo>
                  <a:lnTo>
                    <a:pt x="584" y="239"/>
                  </a:lnTo>
                  <a:lnTo>
                    <a:pt x="580" y="241"/>
                  </a:lnTo>
                  <a:lnTo>
                    <a:pt x="577" y="243"/>
                  </a:lnTo>
                  <a:lnTo>
                    <a:pt x="573" y="244"/>
                  </a:lnTo>
                  <a:lnTo>
                    <a:pt x="569" y="247"/>
                  </a:lnTo>
                  <a:lnTo>
                    <a:pt x="565" y="248"/>
                  </a:lnTo>
                  <a:lnTo>
                    <a:pt x="561" y="250"/>
                  </a:lnTo>
                  <a:lnTo>
                    <a:pt x="557" y="251"/>
                  </a:lnTo>
                  <a:lnTo>
                    <a:pt x="553" y="253"/>
                  </a:lnTo>
                  <a:lnTo>
                    <a:pt x="548" y="255"/>
                  </a:lnTo>
                  <a:lnTo>
                    <a:pt x="544" y="256"/>
                  </a:lnTo>
                  <a:lnTo>
                    <a:pt x="539" y="258"/>
                  </a:lnTo>
                  <a:lnTo>
                    <a:pt x="534" y="259"/>
                  </a:lnTo>
                  <a:lnTo>
                    <a:pt x="529" y="260"/>
                  </a:lnTo>
                  <a:lnTo>
                    <a:pt x="525" y="262"/>
                  </a:lnTo>
                  <a:lnTo>
                    <a:pt x="520" y="263"/>
                  </a:lnTo>
                  <a:lnTo>
                    <a:pt x="514" y="264"/>
                  </a:lnTo>
                  <a:lnTo>
                    <a:pt x="509" y="265"/>
                  </a:lnTo>
                  <a:lnTo>
                    <a:pt x="503" y="267"/>
                  </a:lnTo>
                  <a:lnTo>
                    <a:pt x="498" y="267"/>
                  </a:lnTo>
                  <a:lnTo>
                    <a:pt x="492" y="268"/>
                  </a:lnTo>
                  <a:lnTo>
                    <a:pt x="486" y="270"/>
                  </a:lnTo>
                  <a:lnTo>
                    <a:pt x="481" y="270"/>
                  </a:lnTo>
                  <a:lnTo>
                    <a:pt x="474" y="271"/>
                  </a:lnTo>
                  <a:lnTo>
                    <a:pt x="469" y="273"/>
                  </a:lnTo>
                  <a:lnTo>
                    <a:pt x="462" y="273"/>
                  </a:lnTo>
                  <a:lnTo>
                    <a:pt x="456" y="275"/>
                  </a:lnTo>
                  <a:lnTo>
                    <a:pt x="449" y="275"/>
                  </a:lnTo>
                  <a:lnTo>
                    <a:pt x="442" y="276"/>
                  </a:lnTo>
                  <a:lnTo>
                    <a:pt x="436" y="276"/>
                  </a:lnTo>
                  <a:lnTo>
                    <a:pt x="430" y="277"/>
                  </a:lnTo>
                  <a:lnTo>
                    <a:pt x="423" y="277"/>
                  </a:lnTo>
                  <a:lnTo>
                    <a:pt x="417" y="279"/>
                  </a:lnTo>
                  <a:lnTo>
                    <a:pt x="411" y="279"/>
                  </a:lnTo>
                  <a:lnTo>
                    <a:pt x="404" y="280"/>
                  </a:lnTo>
                  <a:lnTo>
                    <a:pt x="398" y="281"/>
                  </a:lnTo>
                  <a:lnTo>
                    <a:pt x="391" y="282"/>
                  </a:lnTo>
                  <a:lnTo>
                    <a:pt x="385" y="282"/>
                  </a:lnTo>
                  <a:lnTo>
                    <a:pt x="379" y="283"/>
                  </a:lnTo>
                  <a:lnTo>
                    <a:pt x="373" y="284"/>
                  </a:lnTo>
                  <a:lnTo>
                    <a:pt x="367" y="284"/>
                  </a:lnTo>
                  <a:lnTo>
                    <a:pt x="361" y="285"/>
                  </a:lnTo>
                  <a:lnTo>
                    <a:pt x="355" y="286"/>
                  </a:lnTo>
                  <a:lnTo>
                    <a:pt x="349" y="286"/>
                  </a:lnTo>
                  <a:lnTo>
                    <a:pt x="343" y="287"/>
                  </a:lnTo>
                  <a:lnTo>
                    <a:pt x="337" y="287"/>
                  </a:lnTo>
                  <a:lnTo>
                    <a:pt x="331" y="287"/>
                  </a:lnTo>
                  <a:lnTo>
                    <a:pt x="324" y="287"/>
                  </a:lnTo>
                  <a:lnTo>
                    <a:pt x="318" y="288"/>
                  </a:lnTo>
                  <a:lnTo>
                    <a:pt x="312" y="288"/>
                  </a:lnTo>
                  <a:lnTo>
                    <a:pt x="307" y="289"/>
                  </a:lnTo>
                  <a:lnTo>
                    <a:pt x="300" y="289"/>
                  </a:lnTo>
                  <a:lnTo>
                    <a:pt x="295" y="289"/>
                  </a:lnTo>
                  <a:lnTo>
                    <a:pt x="289" y="289"/>
                  </a:lnTo>
                  <a:lnTo>
                    <a:pt x="283" y="289"/>
                  </a:lnTo>
                  <a:lnTo>
                    <a:pt x="277" y="289"/>
                  </a:lnTo>
                  <a:lnTo>
                    <a:pt x="272" y="289"/>
                  </a:lnTo>
                  <a:lnTo>
                    <a:pt x="266" y="289"/>
                  </a:lnTo>
                  <a:lnTo>
                    <a:pt x="260" y="289"/>
                  </a:lnTo>
                  <a:lnTo>
                    <a:pt x="254" y="289"/>
                  </a:lnTo>
                  <a:lnTo>
                    <a:pt x="248" y="288"/>
                  </a:lnTo>
                  <a:lnTo>
                    <a:pt x="242" y="288"/>
                  </a:lnTo>
                  <a:lnTo>
                    <a:pt x="236" y="288"/>
                  </a:lnTo>
                  <a:lnTo>
                    <a:pt x="230" y="287"/>
                  </a:lnTo>
                  <a:lnTo>
                    <a:pt x="224" y="286"/>
                  </a:lnTo>
                  <a:lnTo>
                    <a:pt x="219" y="285"/>
                  </a:lnTo>
                  <a:lnTo>
                    <a:pt x="213" y="285"/>
                  </a:lnTo>
                  <a:lnTo>
                    <a:pt x="206" y="284"/>
                  </a:lnTo>
                  <a:lnTo>
                    <a:pt x="201" y="282"/>
                  </a:lnTo>
                  <a:lnTo>
                    <a:pt x="195" y="282"/>
                  </a:lnTo>
                  <a:lnTo>
                    <a:pt x="190" y="280"/>
                  </a:lnTo>
                  <a:lnTo>
                    <a:pt x="183" y="279"/>
                  </a:lnTo>
                  <a:lnTo>
                    <a:pt x="178" y="277"/>
                  </a:lnTo>
                  <a:lnTo>
                    <a:pt x="172" y="276"/>
                  </a:lnTo>
                  <a:lnTo>
                    <a:pt x="166" y="275"/>
                  </a:lnTo>
                  <a:lnTo>
                    <a:pt x="160" y="273"/>
                  </a:lnTo>
                  <a:lnTo>
                    <a:pt x="154" y="271"/>
                  </a:lnTo>
                  <a:lnTo>
                    <a:pt x="148" y="270"/>
                  </a:lnTo>
                  <a:lnTo>
                    <a:pt x="142" y="267"/>
                  </a:lnTo>
                  <a:lnTo>
                    <a:pt x="136" y="266"/>
                  </a:lnTo>
                  <a:lnTo>
                    <a:pt x="131" y="263"/>
                  </a:lnTo>
                  <a:lnTo>
                    <a:pt x="124" y="261"/>
                  </a:lnTo>
                  <a:lnTo>
                    <a:pt x="119" y="259"/>
                  </a:lnTo>
                  <a:lnTo>
                    <a:pt x="113" y="256"/>
                  </a:lnTo>
                  <a:lnTo>
                    <a:pt x="106" y="253"/>
                  </a:lnTo>
                  <a:lnTo>
                    <a:pt x="101" y="250"/>
                  </a:lnTo>
                  <a:lnTo>
                    <a:pt x="95" y="247"/>
                  </a:lnTo>
                  <a:lnTo>
                    <a:pt x="88" y="244"/>
                  </a:lnTo>
                  <a:lnTo>
                    <a:pt x="82" y="241"/>
                  </a:lnTo>
                  <a:lnTo>
                    <a:pt x="77" y="238"/>
                  </a:lnTo>
                  <a:lnTo>
                    <a:pt x="70" y="235"/>
                  </a:lnTo>
                  <a:lnTo>
                    <a:pt x="64" y="231"/>
                  </a:lnTo>
                  <a:lnTo>
                    <a:pt x="59" y="227"/>
                  </a:lnTo>
                  <a:lnTo>
                    <a:pt x="53" y="224"/>
                  </a:lnTo>
                  <a:lnTo>
                    <a:pt x="48" y="220"/>
                  </a:lnTo>
                  <a:lnTo>
                    <a:pt x="43" y="215"/>
                  </a:lnTo>
                  <a:lnTo>
                    <a:pt x="38" y="212"/>
                  </a:lnTo>
                  <a:lnTo>
                    <a:pt x="34" y="207"/>
                  </a:lnTo>
                  <a:lnTo>
                    <a:pt x="30" y="203"/>
                  </a:lnTo>
                  <a:lnTo>
                    <a:pt x="27" y="199"/>
                  </a:lnTo>
                  <a:lnTo>
                    <a:pt x="23" y="195"/>
                  </a:lnTo>
                  <a:lnTo>
                    <a:pt x="20" y="190"/>
                  </a:lnTo>
                  <a:lnTo>
                    <a:pt x="18" y="186"/>
                  </a:lnTo>
                  <a:lnTo>
                    <a:pt x="15" y="181"/>
                  </a:lnTo>
                  <a:lnTo>
                    <a:pt x="12" y="177"/>
                  </a:lnTo>
                  <a:lnTo>
                    <a:pt x="10" y="172"/>
                  </a:lnTo>
                  <a:lnTo>
                    <a:pt x="9" y="168"/>
                  </a:lnTo>
                  <a:lnTo>
                    <a:pt x="6" y="163"/>
                  </a:lnTo>
                  <a:lnTo>
                    <a:pt x="5" y="159"/>
                  </a:lnTo>
                  <a:lnTo>
                    <a:pt x="3" y="154"/>
                  </a:lnTo>
                  <a:lnTo>
                    <a:pt x="3" y="150"/>
                  </a:lnTo>
                  <a:lnTo>
                    <a:pt x="1" y="145"/>
                  </a:lnTo>
                  <a:lnTo>
                    <a:pt x="1" y="141"/>
                  </a:lnTo>
                  <a:lnTo>
                    <a:pt x="0" y="136"/>
                  </a:lnTo>
                  <a:lnTo>
                    <a:pt x="0" y="132"/>
                  </a:lnTo>
                  <a:lnTo>
                    <a:pt x="0" y="128"/>
                  </a:lnTo>
                  <a:lnTo>
                    <a:pt x="0" y="123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0" y="110"/>
                  </a:lnTo>
                  <a:lnTo>
                    <a:pt x="1" y="106"/>
                  </a:lnTo>
                  <a:lnTo>
                    <a:pt x="1" y="102"/>
                  </a:lnTo>
                  <a:lnTo>
                    <a:pt x="2" y="98"/>
                  </a:lnTo>
                  <a:lnTo>
                    <a:pt x="2" y="93"/>
                  </a:lnTo>
                  <a:lnTo>
                    <a:pt x="3" y="90"/>
                  </a:lnTo>
                  <a:lnTo>
                    <a:pt x="3" y="85"/>
                  </a:lnTo>
                  <a:lnTo>
                    <a:pt x="5" y="81"/>
                  </a:lnTo>
                  <a:lnTo>
                    <a:pt x="6" y="78"/>
                  </a:lnTo>
                  <a:lnTo>
                    <a:pt x="7" y="74"/>
                  </a:lnTo>
                  <a:lnTo>
                    <a:pt x="8" y="70"/>
                  </a:lnTo>
                  <a:lnTo>
                    <a:pt x="10" y="67"/>
                  </a:lnTo>
                  <a:lnTo>
                    <a:pt x="10" y="64"/>
                  </a:lnTo>
                  <a:lnTo>
                    <a:pt x="11" y="60"/>
                  </a:lnTo>
                  <a:lnTo>
                    <a:pt x="13" y="57"/>
                  </a:lnTo>
                  <a:lnTo>
                    <a:pt x="14" y="54"/>
                  </a:lnTo>
                  <a:lnTo>
                    <a:pt x="17" y="48"/>
                  </a:lnTo>
                  <a:lnTo>
                    <a:pt x="20" y="43"/>
                  </a:lnTo>
                  <a:lnTo>
                    <a:pt x="22" y="38"/>
                  </a:lnTo>
                  <a:lnTo>
                    <a:pt x="24" y="34"/>
                  </a:lnTo>
                  <a:lnTo>
                    <a:pt x="27" y="30"/>
                  </a:lnTo>
                  <a:lnTo>
                    <a:pt x="29" y="28"/>
                  </a:lnTo>
                  <a:lnTo>
                    <a:pt x="32" y="25"/>
                  </a:lnTo>
                  <a:lnTo>
                    <a:pt x="33" y="25"/>
                  </a:lnTo>
                  <a:lnTo>
                    <a:pt x="33" y="26"/>
                  </a:lnTo>
                  <a:lnTo>
                    <a:pt x="36" y="26"/>
                  </a:lnTo>
                  <a:lnTo>
                    <a:pt x="37" y="26"/>
                  </a:lnTo>
                  <a:lnTo>
                    <a:pt x="39" y="26"/>
                  </a:lnTo>
                  <a:lnTo>
                    <a:pt x="42" y="26"/>
                  </a:lnTo>
                  <a:lnTo>
                    <a:pt x="45" y="27"/>
                  </a:lnTo>
                  <a:lnTo>
                    <a:pt x="48" y="26"/>
                  </a:lnTo>
                  <a:lnTo>
                    <a:pt x="52" y="26"/>
                  </a:lnTo>
                  <a:lnTo>
                    <a:pt x="55" y="26"/>
                  </a:lnTo>
                  <a:lnTo>
                    <a:pt x="60" y="26"/>
                  </a:lnTo>
                  <a:lnTo>
                    <a:pt x="64" y="26"/>
                  </a:lnTo>
                  <a:lnTo>
                    <a:pt x="69" y="26"/>
                  </a:lnTo>
                  <a:lnTo>
                    <a:pt x="73" y="26"/>
                  </a:lnTo>
                  <a:lnTo>
                    <a:pt x="79" y="26"/>
                  </a:lnTo>
                  <a:lnTo>
                    <a:pt x="84" y="26"/>
                  </a:lnTo>
                  <a:lnTo>
                    <a:pt x="89" y="25"/>
                  </a:lnTo>
                  <a:lnTo>
                    <a:pt x="95" y="25"/>
                  </a:lnTo>
                  <a:lnTo>
                    <a:pt x="101" y="25"/>
                  </a:lnTo>
                  <a:lnTo>
                    <a:pt x="107" y="24"/>
                  </a:lnTo>
                  <a:lnTo>
                    <a:pt x="113" y="23"/>
                  </a:lnTo>
                  <a:lnTo>
                    <a:pt x="120" y="23"/>
                  </a:lnTo>
                  <a:lnTo>
                    <a:pt x="127" y="23"/>
                  </a:lnTo>
                  <a:lnTo>
                    <a:pt x="133" y="23"/>
                  </a:lnTo>
                  <a:lnTo>
                    <a:pt x="140" y="22"/>
                  </a:lnTo>
                  <a:lnTo>
                    <a:pt x="146" y="21"/>
                  </a:lnTo>
                  <a:lnTo>
                    <a:pt x="154" y="21"/>
                  </a:lnTo>
                  <a:lnTo>
                    <a:pt x="160" y="20"/>
                  </a:lnTo>
                  <a:lnTo>
                    <a:pt x="168" y="20"/>
                  </a:lnTo>
                  <a:lnTo>
                    <a:pt x="174" y="20"/>
                  </a:lnTo>
                  <a:lnTo>
                    <a:pt x="182" y="20"/>
                  </a:lnTo>
                  <a:lnTo>
                    <a:pt x="188" y="18"/>
                  </a:lnTo>
                  <a:lnTo>
                    <a:pt x="195" y="17"/>
                  </a:lnTo>
                  <a:lnTo>
                    <a:pt x="201" y="17"/>
                  </a:lnTo>
                  <a:lnTo>
                    <a:pt x="209" y="17"/>
                  </a:lnTo>
                  <a:lnTo>
                    <a:pt x="215" y="15"/>
                  </a:lnTo>
                  <a:lnTo>
                    <a:pt x="222" y="15"/>
                  </a:lnTo>
                  <a:lnTo>
                    <a:pt x="229" y="14"/>
                  </a:lnTo>
                  <a:lnTo>
                    <a:pt x="236" y="14"/>
                  </a:lnTo>
                  <a:lnTo>
                    <a:pt x="242" y="13"/>
                  </a:lnTo>
                  <a:lnTo>
                    <a:pt x="248" y="13"/>
                  </a:lnTo>
                  <a:lnTo>
                    <a:pt x="254" y="12"/>
                  </a:lnTo>
                  <a:lnTo>
                    <a:pt x="261" y="12"/>
                  </a:lnTo>
                  <a:lnTo>
                    <a:pt x="266" y="11"/>
                  </a:lnTo>
                  <a:lnTo>
                    <a:pt x="272" y="11"/>
                  </a:lnTo>
                  <a:lnTo>
                    <a:pt x="277" y="11"/>
                  </a:lnTo>
                  <a:lnTo>
                    <a:pt x="284" y="11"/>
                  </a:lnTo>
                  <a:lnTo>
                    <a:pt x="288" y="10"/>
                  </a:lnTo>
                  <a:lnTo>
                    <a:pt x="293" y="9"/>
                  </a:lnTo>
                  <a:lnTo>
                    <a:pt x="298" y="8"/>
                  </a:lnTo>
                  <a:lnTo>
                    <a:pt x="302" y="8"/>
                  </a:lnTo>
                  <a:lnTo>
                    <a:pt x="306" y="8"/>
                  </a:lnTo>
                  <a:lnTo>
                    <a:pt x="310" y="8"/>
                  </a:lnTo>
                  <a:lnTo>
                    <a:pt x="314" y="8"/>
                  </a:lnTo>
                  <a:lnTo>
                    <a:pt x="317" y="8"/>
                  </a:lnTo>
                  <a:lnTo>
                    <a:pt x="320" y="7"/>
                  </a:lnTo>
                  <a:lnTo>
                    <a:pt x="323" y="6"/>
                  </a:lnTo>
                  <a:lnTo>
                    <a:pt x="325" y="6"/>
                  </a:lnTo>
                  <a:lnTo>
                    <a:pt x="327" y="6"/>
                  </a:lnTo>
                  <a:lnTo>
                    <a:pt x="329" y="6"/>
                  </a:lnTo>
                  <a:lnTo>
                    <a:pt x="330" y="6"/>
                  </a:lnTo>
                  <a:lnTo>
                    <a:pt x="561" y="0"/>
                  </a:lnTo>
                  <a:lnTo>
                    <a:pt x="561" y="0"/>
                  </a:lnTo>
                  <a:close/>
                </a:path>
              </a:pathLst>
            </a:custGeom>
            <a:solidFill>
              <a:srgbClr val="8A8AA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31"/>
            <p:cNvSpPr>
              <a:spLocks/>
            </p:cNvSpPr>
            <p:nvPr/>
          </p:nvSpPr>
          <p:spPr bwMode="auto">
            <a:xfrm>
              <a:off x="1245096" y="775444"/>
              <a:ext cx="1066800" cy="342900"/>
            </a:xfrm>
            <a:custGeom>
              <a:avLst/>
              <a:gdLst/>
              <a:ahLst/>
              <a:cxnLst>
                <a:cxn ang="0">
                  <a:pos x="661" y="21"/>
                </a:cxn>
                <a:cxn ang="0">
                  <a:pos x="668" y="38"/>
                </a:cxn>
                <a:cxn ang="0">
                  <a:pos x="672" y="62"/>
                </a:cxn>
                <a:cxn ang="0">
                  <a:pos x="670" y="89"/>
                </a:cxn>
                <a:cxn ang="0">
                  <a:pos x="661" y="109"/>
                </a:cxn>
                <a:cxn ang="0">
                  <a:pos x="652" y="126"/>
                </a:cxn>
                <a:cxn ang="0">
                  <a:pos x="639" y="142"/>
                </a:cxn>
                <a:cxn ang="0">
                  <a:pos x="621" y="156"/>
                </a:cxn>
                <a:cxn ang="0">
                  <a:pos x="598" y="169"/>
                </a:cxn>
                <a:cxn ang="0">
                  <a:pos x="570" y="182"/>
                </a:cxn>
                <a:cxn ang="0">
                  <a:pos x="538" y="193"/>
                </a:cxn>
                <a:cxn ang="0">
                  <a:pos x="504" y="201"/>
                </a:cxn>
                <a:cxn ang="0">
                  <a:pos x="466" y="207"/>
                </a:cxn>
                <a:cxn ang="0">
                  <a:pos x="426" y="213"/>
                </a:cxn>
                <a:cxn ang="0">
                  <a:pos x="383" y="215"/>
                </a:cxn>
                <a:cxn ang="0">
                  <a:pos x="341" y="216"/>
                </a:cxn>
                <a:cxn ang="0">
                  <a:pos x="297" y="215"/>
                </a:cxn>
                <a:cxn ang="0">
                  <a:pos x="254" y="211"/>
                </a:cxn>
                <a:cxn ang="0">
                  <a:pos x="211" y="205"/>
                </a:cxn>
                <a:cxn ang="0">
                  <a:pos x="169" y="196"/>
                </a:cxn>
                <a:cxn ang="0">
                  <a:pos x="132" y="187"/>
                </a:cxn>
                <a:cxn ang="0">
                  <a:pos x="101" y="177"/>
                </a:cxn>
                <a:cxn ang="0">
                  <a:pos x="76" y="168"/>
                </a:cxn>
                <a:cxn ang="0">
                  <a:pos x="54" y="158"/>
                </a:cxn>
                <a:cxn ang="0">
                  <a:pos x="38" y="149"/>
                </a:cxn>
                <a:cxn ang="0">
                  <a:pos x="25" y="140"/>
                </a:cxn>
                <a:cxn ang="0">
                  <a:pos x="8" y="123"/>
                </a:cxn>
                <a:cxn ang="0">
                  <a:pos x="0" y="110"/>
                </a:cxn>
                <a:cxn ang="0">
                  <a:pos x="33" y="107"/>
                </a:cxn>
                <a:cxn ang="0">
                  <a:pos x="47" y="119"/>
                </a:cxn>
                <a:cxn ang="0">
                  <a:pos x="61" y="129"/>
                </a:cxn>
                <a:cxn ang="0">
                  <a:pos x="75" y="138"/>
                </a:cxn>
                <a:cxn ang="0">
                  <a:pos x="90" y="147"/>
                </a:cxn>
                <a:cxn ang="0">
                  <a:pos x="109" y="155"/>
                </a:cxn>
                <a:cxn ang="0">
                  <a:pos x="130" y="163"/>
                </a:cxn>
                <a:cxn ang="0">
                  <a:pos x="153" y="172"/>
                </a:cxn>
                <a:cxn ang="0">
                  <a:pos x="179" y="178"/>
                </a:cxn>
                <a:cxn ang="0">
                  <a:pos x="209" y="184"/>
                </a:cxn>
                <a:cxn ang="0">
                  <a:pos x="241" y="187"/>
                </a:cxn>
                <a:cxn ang="0">
                  <a:pos x="274" y="190"/>
                </a:cxn>
                <a:cxn ang="0">
                  <a:pos x="309" y="190"/>
                </a:cxn>
                <a:cxn ang="0">
                  <a:pos x="345" y="189"/>
                </a:cxn>
                <a:cxn ang="0">
                  <a:pos x="381" y="187"/>
                </a:cxn>
                <a:cxn ang="0">
                  <a:pos x="417" y="183"/>
                </a:cxn>
                <a:cxn ang="0">
                  <a:pos x="452" y="178"/>
                </a:cxn>
                <a:cxn ang="0">
                  <a:pos x="485" y="173"/>
                </a:cxn>
                <a:cxn ang="0">
                  <a:pos x="516" y="166"/>
                </a:cxn>
                <a:cxn ang="0">
                  <a:pos x="545" y="161"/>
                </a:cxn>
                <a:cxn ang="0">
                  <a:pos x="571" y="152"/>
                </a:cxn>
                <a:cxn ang="0">
                  <a:pos x="593" y="144"/>
                </a:cxn>
                <a:cxn ang="0">
                  <a:pos x="610" y="135"/>
                </a:cxn>
                <a:cxn ang="0">
                  <a:pos x="624" y="126"/>
                </a:cxn>
                <a:cxn ang="0">
                  <a:pos x="642" y="105"/>
                </a:cxn>
                <a:cxn ang="0">
                  <a:pos x="652" y="84"/>
                </a:cxn>
                <a:cxn ang="0">
                  <a:pos x="656" y="63"/>
                </a:cxn>
                <a:cxn ang="0">
                  <a:pos x="654" y="44"/>
                </a:cxn>
                <a:cxn ang="0">
                  <a:pos x="648" y="24"/>
                </a:cxn>
                <a:cxn ang="0">
                  <a:pos x="641" y="4"/>
                </a:cxn>
                <a:cxn ang="0">
                  <a:pos x="650" y="4"/>
                </a:cxn>
              </a:cxnLst>
              <a:rect l="0" t="0" r="r" b="b"/>
              <a:pathLst>
                <a:path w="672" h="216">
                  <a:moveTo>
                    <a:pt x="653" y="9"/>
                  </a:moveTo>
                  <a:lnTo>
                    <a:pt x="655" y="11"/>
                  </a:lnTo>
                  <a:lnTo>
                    <a:pt x="657" y="13"/>
                  </a:lnTo>
                  <a:lnTo>
                    <a:pt x="660" y="18"/>
                  </a:lnTo>
                  <a:lnTo>
                    <a:pt x="661" y="21"/>
                  </a:lnTo>
                  <a:lnTo>
                    <a:pt x="663" y="24"/>
                  </a:lnTo>
                  <a:lnTo>
                    <a:pt x="664" y="27"/>
                  </a:lnTo>
                  <a:lnTo>
                    <a:pt x="666" y="31"/>
                  </a:lnTo>
                  <a:lnTo>
                    <a:pt x="667" y="35"/>
                  </a:lnTo>
                  <a:lnTo>
                    <a:pt x="668" y="38"/>
                  </a:lnTo>
                  <a:lnTo>
                    <a:pt x="670" y="42"/>
                  </a:lnTo>
                  <a:lnTo>
                    <a:pt x="671" y="47"/>
                  </a:lnTo>
                  <a:lnTo>
                    <a:pt x="671" y="51"/>
                  </a:lnTo>
                  <a:lnTo>
                    <a:pt x="672" y="56"/>
                  </a:lnTo>
                  <a:lnTo>
                    <a:pt x="672" y="62"/>
                  </a:lnTo>
                  <a:lnTo>
                    <a:pt x="672" y="67"/>
                  </a:lnTo>
                  <a:lnTo>
                    <a:pt x="672" y="72"/>
                  </a:lnTo>
                  <a:lnTo>
                    <a:pt x="671" y="77"/>
                  </a:lnTo>
                  <a:lnTo>
                    <a:pt x="670" y="83"/>
                  </a:lnTo>
                  <a:lnTo>
                    <a:pt x="670" y="89"/>
                  </a:lnTo>
                  <a:lnTo>
                    <a:pt x="667" y="94"/>
                  </a:lnTo>
                  <a:lnTo>
                    <a:pt x="665" y="100"/>
                  </a:lnTo>
                  <a:lnTo>
                    <a:pt x="664" y="103"/>
                  </a:lnTo>
                  <a:lnTo>
                    <a:pt x="663" y="106"/>
                  </a:lnTo>
                  <a:lnTo>
                    <a:pt x="661" y="109"/>
                  </a:lnTo>
                  <a:lnTo>
                    <a:pt x="660" y="113"/>
                  </a:lnTo>
                  <a:lnTo>
                    <a:pt x="658" y="116"/>
                  </a:lnTo>
                  <a:lnTo>
                    <a:pt x="656" y="119"/>
                  </a:lnTo>
                  <a:lnTo>
                    <a:pt x="654" y="122"/>
                  </a:lnTo>
                  <a:lnTo>
                    <a:pt x="652" y="126"/>
                  </a:lnTo>
                  <a:lnTo>
                    <a:pt x="650" y="128"/>
                  </a:lnTo>
                  <a:lnTo>
                    <a:pt x="647" y="132"/>
                  </a:lnTo>
                  <a:lnTo>
                    <a:pt x="645" y="135"/>
                  </a:lnTo>
                  <a:lnTo>
                    <a:pt x="643" y="139"/>
                  </a:lnTo>
                  <a:lnTo>
                    <a:pt x="639" y="142"/>
                  </a:lnTo>
                  <a:lnTo>
                    <a:pt x="637" y="144"/>
                  </a:lnTo>
                  <a:lnTo>
                    <a:pt x="633" y="147"/>
                  </a:lnTo>
                  <a:lnTo>
                    <a:pt x="629" y="151"/>
                  </a:lnTo>
                  <a:lnTo>
                    <a:pt x="625" y="154"/>
                  </a:lnTo>
                  <a:lnTo>
                    <a:pt x="621" y="156"/>
                  </a:lnTo>
                  <a:lnTo>
                    <a:pt x="617" y="159"/>
                  </a:lnTo>
                  <a:lnTo>
                    <a:pt x="612" y="162"/>
                  </a:lnTo>
                  <a:lnTo>
                    <a:pt x="607" y="164"/>
                  </a:lnTo>
                  <a:lnTo>
                    <a:pt x="603" y="167"/>
                  </a:lnTo>
                  <a:lnTo>
                    <a:pt x="598" y="169"/>
                  </a:lnTo>
                  <a:lnTo>
                    <a:pt x="593" y="172"/>
                  </a:lnTo>
                  <a:lnTo>
                    <a:pt x="587" y="175"/>
                  </a:lnTo>
                  <a:lnTo>
                    <a:pt x="581" y="177"/>
                  </a:lnTo>
                  <a:lnTo>
                    <a:pt x="576" y="179"/>
                  </a:lnTo>
                  <a:lnTo>
                    <a:pt x="570" y="182"/>
                  </a:lnTo>
                  <a:lnTo>
                    <a:pt x="564" y="184"/>
                  </a:lnTo>
                  <a:lnTo>
                    <a:pt x="558" y="187"/>
                  </a:lnTo>
                  <a:lnTo>
                    <a:pt x="552" y="189"/>
                  </a:lnTo>
                  <a:lnTo>
                    <a:pt x="545" y="191"/>
                  </a:lnTo>
                  <a:lnTo>
                    <a:pt x="538" y="193"/>
                  </a:lnTo>
                  <a:lnTo>
                    <a:pt x="532" y="194"/>
                  </a:lnTo>
                  <a:lnTo>
                    <a:pt x="525" y="195"/>
                  </a:lnTo>
                  <a:lnTo>
                    <a:pt x="518" y="198"/>
                  </a:lnTo>
                  <a:lnTo>
                    <a:pt x="511" y="199"/>
                  </a:lnTo>
                  <a:lnTo>
                    <a:pt x="504" y="201"/>
                  </a:lnTo>
                  <a:lnTo>
                    <a:pt x="496" y="203"/>
                  </a:lnTo>
                  <a:lnTo>
                    <a:pt x="489" y="204"/>
                  </a:lnTo>
                  <a:lnTo>
                    <a:pt x="481" y="205"/>
                  </a:lnTo>
                  <a:lnTo>
                    <a:pt x="473" y="207"/>
                  </a:lnTo>
                  <a:lnTo>
                    <a:pt x="466" y="207"/>
                  </a:lnTo>
                  <a:lnTo>
                    <a:pt x="459" y="210"/>
                  </a:lnTo>
                  <a:lnTo>
                    <a:pt x="450" y="210"/>
                  </a:lnTo>
                  <a:lnTo>
                    <a:pt x="442" y="211"/>
                  </a:lnTo>
                  <a:lnTo>
                    <a:pt x="434" y="212"/>
                  </a:lnTo>
                  <a:lnTo>
                    <a:pt x="426" y="213"/>
                  </a:lnTo>
                  <a:lnTo>
                    <a:pt x="417" y="213"/>
                  </a:lnTo>
                  <a:lnTo>
                    <a:pt x="409" y="214"/>
                  </a:lnTo>
                  <a:lnTo>
                    <a:pt x="401" y="214"/>
                  </a:lnTo>
                  <a:lnTo>
                    <a:pt x="392" y="215"/>
                  </a:lnTo>
                  <a:lnTo>
                    <a:pt x="383" y="215"/>
                  </a:lnTo>
                  <a:lnTo>
                    <a:pt x="375" y="216"/>
                  </a:lnTo>
                  <a:lnTo>
                    <a:pt x="367" y="216"/>
                  </a:lnTo>
                  <a:lnTo>
                    <a:pt x="358" y="216"/>
                  </a:lnTo>
                  <a:lnTo>
                    <a:pt x="350" y="216"/>
                  </a:lnTo>
                  <a:lnTo>
                    <a:pt x="341" y="216"/>
                  </a:lnTo>
                  <a:lnTo>
                    <a:pt x="332" y="216"/>
                  </a:lnTo>
                  <a:lnTo>
                    <a:pt x="324" y="216"/>
                  </a:lnTo>
                  <a:lnTo>
                    <a:pt x="315" y="216"/>
                  </a:lnTo>
                  <a:lnTo>
                    <a:pt x="306" y="215"/>
                  </a:lnTo>
                  <a:lnTo>
                    <a:pt x="297" y="215"/>
                  </a:lnTo>
                  <a:lnTo>
                    <a:pt x="288" y="215"/>
                  </a:lnTo>
                  <a:lnTo>
                    <a:pt x="279" y="213"/>
                  </a:lnTo>
                  <a:lnTo>
                    <a:pt x="271" y="213"/>
                  </a:lnTo>
                  <a:lnTo>
                    <a:pt x="263" y="212"/>
                  </a:lnTo>
                  <a:lnTo>
                    <a:pt x="254" y="211"/>
                  </a:lnTo>
                  <a:lnTo>
                    <a:pt x="245" y="210"/>
                  </a:lnTo>
                  <a:lnTo>
                    <a:pt x="237" y="209"/>
                  </a:lnTo>
                  <a:lnTo>
                    <a:pt x="228" y="207"/>
                  </a:lnTo>
                  <a:lnTo>
                    <a:pt x="220" y="207"/>
                  </a:lnTo>
                  <a:lnTo>
                    <a:pt x="211" y="205"/>
                  </a:lnTo>
                  <a:lnTo>
                    <a:pt x="202" y="203"/>
                  </a:lnTo>
                  <a:lnTo>
                    <a:pt x="194" y="201"/>
                  </a:lnTo>
                  <a:lnTo>
                    <a:pt x="186" y="201"/>
                  </a:lnTo>
                  <a:lnTo>
                    <a:pt x="177" y="198"/>
                  </a:lnTo>
                  <a:lnTo>
                    <a:pt x="169" y="196"/>
                  </a:lnTo>
                  <a:lnTo>
                    <a:pt x="161" y="194"/>
                  </a:lnTo>
                  <a:lnTo>
                    <a:pt x="154" y="193"/>
                  </a:lnTo>
                  <a:lnTo>
                    <a:pt x="146" y="190"/>
                  </a:lnTo>
                  <a:lnTo>
                    <a:pt x="139" y="189"/>
                  </a:lnTo>
                  <a:lnTo>
                    <a:pt x="132" y="187"/>
                  </a:lnTo>
                  <a:lnTo>
                    <a:pt x="126" y="185"/>
                  </a:lnTo>
                  <a:lnTo>
                    <a:pt x="119" y="183"/>
                  </a:lnTo>
                  <a:lnTo>
                    <a:pt x="112" y="181"/>
                  </a:lnTo>
                  <a:lnTo>
                    <a:pt x="107" y="179"/>
                  </a:lnTo>
                  <a:lnTo>
                    <a:pt x="101" y="177"/>
                  </a:lnTo>
                  <a:lnTo>
                    <a:pt x="96" y="175"/>
                  </a:lnTo>
                  <a:lnTo>
                    <a:pt x="90" y="173"/>
                  </a:lnTo>
                  <a:lnTo>
                    <a:pt x="85" y="172"/>
                  </a:lnTo>
                  <a:lnTo>
                    <a:pt x="81" y="170"/>
                  </a:lnTo>
                  <a:lnTo>
                    <a:pt x="76" y="168"/>
                  </a:lnTo>
                  <a:lnTo>
                    <a:pt x="71" y="166"/>
                  </a:lnTo>
                  <a:lnTo>
                    <a:pt x="67" y="163"/>
                  </a:lnTo>
                  <a:lnTo>
                    <a:pt x="63" y="162"/>
                  </a:lnTo>
                  <a:lnTo>
                    <a:pt x="58" y="160"/>
                  </a:lnTo>
                  <a:lnTo>
                    <a:pt x="54" y="158"/>
                  </a:lnTo>
                  <a:lnTo>
                    <a:pt x="51" y="156"/>
                  </a:lnTo>
                  <a:lnTo>
                    <a:pt x="48" y="154"/>
                  </a:lnTo>
                  <a:lnTo>
                    <a:pt x="44" y="152"/>
                  </a:lnTo>
                  <a:lnTo>
                    <a:pt x="41" y="150"/>
                  </a:lnTo>
                  <a:lnTo>
                    <a:pt x="38" y="149"/>
                  </a:lnTo>
                  <a:lnTo>
                    <a:pt x="35" y="147"/>
                  </a:lnTo>
                  <a:lnTo>
                    <a:pt x="32" y="145"/>
                  </a:lnTo>
                  <a:lnTo>
                    <a:pt x="30" y="143"/>
                  </a:lnTo>
                  <a:lnTo>
                    <a:pt x="27" y="142"/>
                  </a:lnTo>
                  <a:lnTo>
                    <a:pt x="25" y="140"/>
                  </a:lnTo>
                  <a:lnTo>
                    <a:pt x="21" y="136"/>
                  </a:lnTo>
                  <a:lnTo>
                    <a:pt x="17" y="133"/>
                  </a:lnTo>
                  <a:lnTo>
                    <a:pt x="14" y="129"/>
                  </a:lnTo>
                  <a:lnTo>
                    <a:pt x="11" y="126"/>
                  </a:lnTo>
                  <a:lnTo>
                    <a:pt x="8" y="123"/>
                  </a:lnTo>
                  <a:lnTo>
                    <a:pt x="7" y="121"/>
                  </a:lnTo>
                  <a:lnTo>
                    <a:pt x="5" y="119"/>
                  </a:lnTo>
                  <a:lnTo>
                    <a:pt x="4" y="117"/>
                  </a:lnTo>
                  <a:lnTo>
                    <a:pt x="1" y="113"/>
                  </a:lnTo>
                  <a:lnTo>
                    <a:pt x="0" y="110"/>
                  </a:lnTo>
                  <a:lnTo>
                    <a:pt x="0" y="108"/>
                  </a:lnTo>
                  <a:lnTo>
                    <a:pt x="30" y="103"/>
                  </a:lnTo>
                  <a:lnTo>
                    <a:pt x="30" y="103"/>
                  </a:lnTo>
                  <a:lnTo>
                    <a:pt x="32" y="105"/>
                  </a:lnTo>
                  <a:lnTo>
                    <a:pt x="33" y="107"/>
                  </a:lnTo>
                  <a:lnTo>
                    <a:pt x="35" y="109"/>
                  </a:lnTo>
                  <a:lnTo>
                    <a:pt x="38" y="111"/>
                  </a:lnTo>
                  <a:lnTo>
                    <a:pt x="40" y="114"/>
                  </a:lnTo>
                  <a:lnTo>
                    <a:pt x="43" y="116"/>
                  </a:lnTo>
                  <a:lnTo>
                    <a:pt x="47" y="119"/>
                  </a:lnTo>
                  <a:lnTo>
                    <a:pt x="50" y="121"/>
                  </a:lnTo>
                  <a:lnTo>
                    <a:pt x="54" y="125"/>
                  </a:lnTo>
                  <a:lnTo>
                    <a:pt x="56" y="126"/>
                  </a:lnTo>
                  <a:lnTo>
                    <a:pt x="58" y="128"/>
                  </a:lnTo>
                  <a:lnTo>
                    <a:pt x="61" y="129"/>
                  </a:lnTo>
                  <a:lnTo>
                    <a:pt x="63" y="131"/>
                  </a:lnTo>
                  <a:lnTo>
                    <a:pt x="66" y="133"/>
                  </a:lnTo>
                  <a:lnTo>
                    <a:pt x="69" y="134"/>
                  </a:lnTo>
                  <a:lnTo>
                    <a:pt x="72" y="136"/>
                  </a:lnTo>
                  <a:lnTo>
                    <a:pt x="75" y="138"/>
                  </a:lnTo>
                  <a:lnTo>
                    <a:pt x="78" y="140"/>
                  </a:lnTo>
                  <a:lnTo>
                    <a:pt x="81" y="142"/>
                  </a:lnTo>
                  <a:lnTo>
                    <a:pt x="84" y="143"/>
                  </a:lnTo>
                  <a:lnTo>
                    <a:pt x="87" y="145"/>
                  </a:lnTo>
                  <a:lnTo>
                    <a:pt x="90" y="147"/>
                  </a:lnTo>
                  <a:lnTo>
                    <a:pt x="94" y="149"/>
                  </a:lnTo>
                  <a:lnTo>
                    <a:pt x="98" y="150"/>
                  </a:lnTo>
                  <a:lnTo>
                    <a:pt x="102" y="152"/>
                  </a:lnTo>
                  <a:lnTo>
                    <a:pt x="105" y="154"/>
                  </a:lnTo>
                  <a:lnTo>
                    <a:pt x="109" y="155"/>
                  </a:lnTo>
                  <a:lnTo>
                    <a:pt x="112" y="157"/>
                  </a:lnTo>
                  <a:lnTo>
                    <a:pt x="117" y="158"/>
                  </a:lnTo>
                  <a:lnTo>
                    <a:pt x="121" y="161"/>
                  </a:lnTo>
                  <a:lnTo>
                    <a:pt x="125" y="162"/>
                  </a:lnTo>
                  <a:lnTo>
                    <a:pt x="130" y="163"/>
                  </a:lnTo>
                  <a:lnTo>
                    <a:pt x="135" y="166"/>
                  </a:lnTo>
                  <a:lnTo>
                    <a:pt x="139" y="167"/>
                  </a:lnTo>
                  <a:lnTo>
                    <a:pt x="144" y="169"/>
                  </a:lnTo>
                  <a:lnTo>
                    <a:pt x="148" y="170"/>
                  </a:lnTo>
                  <a:lnTo>
                    <a:pt x="153" y="172"/>
                  </a:lnTo>
                  <a:lnTo>
                    <a:pt x="158" y="172"/>
                  </a:lnTo>
                  <a:lnTo>
                    <a:pt x="164" y="175"/>
                  </a:lnTo>
                  <a:lnTo>
                    <a:pt x="169" y="175"/>
                  </a:lnTo>
                  <a:lnTo>
                    <a:pt x="174" y="177"/>
                  </a:lnTo>
                  <a:lnTo>
                    <a:pt x="179" y="178"/>
                  </a:lnTo>
                  <a:lnTo>
                    <a:pt x="185" y="179"/>
                  </a:lnTo>
                  <a:lnTo>
                    <a:pt x="191" y="181"/>
                  </a:lnTo>
                  <a:lnTo>
                    <a:pt x="197" y="182"/>
                  </a:lnTo>
                  <a:lnTo>
                    <a:pt x="202" y="183"/>
                  </a:lnTo>
                  <a:lnTo>
                    <a:pt x="209" y="184"/>
                  </a:lnTo>
                  <a:lnTo>
                    <a:pt x="215" y="185"/>
                  </a:lnTo>
                  <a:lnTo>
                    <a:pt x="221" y="187"/>
                  </a:lnTo>
                  <a:lnTo>
                    <a:pt x="228" y="187"/>
                  </a:lnTo>
                  <a:lnTo>
                    <a:pt x="234" y="187"/>
                  </a:lnTo>
                  <a:lnTo>
                    <a:pt x="241" y="187"/>
                  </a:lnTo>
                  <a:lnTo>
                    <a:pt x="247" y="188"/>
                  </a:lnTo>
                  <a:lnTo>
                    <a:pt x="254" y="188"/>
                  </a:lnTo>
                  <a:lnTo>
                    <a:pt x="260" y="189"/>
                  </a:lnTo>
                  <a:lnTo>
                    <a:pt x="267" y="189"/>
                  </a:lnTo>
                  <a:lnTo>
                    <a:pt x="274" y="190"/>
                  </a:lnTo>
                  <a:lnTo>
                    <a:pt x="281" y="190"/>
                  </a:lnTo>
                  <a:lnTo>
                    <a:pt x="288" y="190"/>
                  </a:lnTo>
                  <a:lnTo>
                    <a:pt x="295" y="190"/>
                  </a:lnTo>
                  <a:lnTo>
                    <a:pt x="302" y="190"/>
                  </a:lnTo>
                  <a:lnTo>
                    <a:pt x="309" y="190"/>
                  </a:lnTo>
                  <a:lnTo>
                    <a:pt x="317" y="190"/>
                  </a:lnTo>
                  <a:lnTo>
                    <a:pt x="323" y="190"/>
                  </a:lnTo>
                  <a:lnTo>
                    <a:pt x="331" y="190"/>
                  </a:lnTo>
                  <a:lnTo>
                    <a:pt x="338" y="189"/>
                  </a:lnTo>
                  <a:lnTo>
                    <a:pt x="345" y="189"/>
                  </a:lnTo>
                  <a:lnTo>
                    <a:pt x="352" y="188"/>
                  </a:lnTo>
                  <a:lnTo>
                    <a:pt x="359" y="188"/>
                  </a:lnTo>
                  <a:lnTo>
                    <a:pt x="366" y="187"/>
                  </a:lnTo>
                  <a:lnTo>
                    <a:pt x="374" y="187"/>
                  </a:lnTo>
                  <a:lnTo>
                    <a:pt x="381" y="187"/>
                  </a:lnTo>
                  <a:lnTo>
                    <a:pt x="389" y="187"/>
                  </a:lnTo>
                  <a:lnTo>
                    <a:pt x="395" y="185"/>
                  </a:lnTo>
                  <a:lnTo>
                    <a:pt x="403" y="184"/>
                  </a:lnTo>
                  <a:lnTo>
                    <a:pt x="410" y="184"/>
                  </a:lnTo>
                  <a:lnTo>
                    <a:pt x="417" y="183"/>
                  </a:lnTo>
                  <a:lnTo>
                    <a:pt x="424" y="182"/>
                  </a:lnTo>
                  <a:lnTo>
                    <a:pt x="431" y="181"/>
                  </a:lnTo>
                  <a:lnTo>
                    <a:pt x="438" y="181"/>
                  </a:lnTo>
                  <a:lnTo>
                    <a:pt x="445" y="180"/>
                  </a:lnTo>
                  <a:lnTo>
                    <a:pt x="452" y="178"/>
                  </a:lnTo>
                  <a:lnTo>
                    <a:pt x="458" y="178"/>
                  </a:lnTo>
                  <a:lnTo>
                    <a:pt x="465" y="176"/>
                  </a:lnTo>
                  <a:lnTo>
                    <a:pt x="472" y="175"/>
                  </a:lnTo>
                  <a:lnTo>
                    <a:pt x="479" y="174"/>
                  </a:lnTo>
                  <a:lnTo>
                    <a:pt x="485" y="173"/>
                  </a:lnTo>
                  <a:lnTo>
                    <a:pt x="491" y="172"/>
                  </a:lnTo>
                  <a:lnTo>
                    <a:pt x="498" y="171"/>
                  </a:lnTo>
                  <a:lnTo>
                    <a:pt x="504" y="169"/>
                  </a:lnTo>
                  <a:lnTo>
                    <a:pt x="510" y="168"/>
                  </a:lnTo>
                  <a:lnTo>
                    <a:pt x="516" y="166"/>
                  </a:lnTo>
                  <a:lnTo>
                    <a:pt x="522" y="166"/>
                  </a:lnTo>
                  <a:lnTo>
                    <a:pt x="527" y="163"/>
                  </a:lnTo>
                  <a:lnTo>
                    <a:pt x="534" y="163"/>
                  </a:lnTo>
                  <a:lnTo>
                    <a:pt x="540" y="161"/>
                  </a:lnTo>
                  <a:lnTo>
                    <a:pt x="545" y="161"/>
                  </a:lnTo>
                  <a:lnTo>
                    <a:pt x="550" y="158"/>
                  </a:lnTo>
                  <a:lnTo>
                    <a:pt x="556" y="157"/>
                  </a:lnTo>
                  <a:lnTo>
                    <a:pt x="561" y="155"/>
                  </a:lnTo>
                  <a:lnTo>
                    <a:pt x="566" y="154"/>
                  </a:lnTo>
                  <a:lnTo>
                    <a:pt x="571" y="152"/>
                  </a:lnTo>
                  <a:lnTo>
                    <a:pt x="575" y="150"/>
                  </a:lnTo>
                  <a:lnTo>
                    <a:pt x="580" y="149"/>
                  </a:lnTo>
                  <a:lnTo>
                    <a:pt x="585" y="147"/>
                  </a:lnTo>
                  <a:lnTo>
                    <a:pt x="589" y="146"/>
                  </a:lnTo>
                  <a:lnTo>
                    <a:pt x="593" y="144"/>
                  </a:lnTo>
                  <a:lnTo>
                    <a:pt x="597" y="142"/>
                  </a:lnTo>
                  <a:lnTo>
                    <a:pt x="601" y="140"/>
                  </a:lnTo>
                  <a:lnTo>
                    <a:pt x="604" y="139"/>
                  </a:lnTo>
                  <a:lnTo>
                    <a:pt x="607" y="137"/>
                  </a:lnTo>
                  <a:lnTo>
                    <a:pt x="610" y="135"/>
                  </a:lnTo>
                  <a:lnTo>
                    <a:pt x="613" y="134"/>
                  </a:lnTo>
                  <a:lnTo>
                    <a:pt x="616" y="131"/>
                  </a:lnTo>
                  <a:lnTo>
                    <a:pt x="619" y="130"/>
                  </a:lnTo>
                  <a:lnTo>
                    <a:pt x="621" y="128"/>
                  </a:lnTo>
                  <a:lnTo>
                    <a:pt x="624" y="126"/>
                  </a:lnTo>
                  <a:lnTo>
                    <a:pt x="628" y="122"/>
                  </a:lnTo>
                  <a:lnTo>
                    <a:pt x="633" y="119"/>
                  </a:lnTo>
                  <a:lnTo>
                    <a:pt x="636" y="114"/>
                  </a:lnTo>
                  <a:lnTo>
                    <a:pt x="639" y="110"/>
                  </a:lnTo>
                  <a:lnTo>
                    <a:pt x="642" y="105"/>
                  </a:lnTo>
                  <a:lnTo>
                    <a:pt x="645" y="102"/>
                  </a:lnTo>
                  <a:lnTo>
                    <a:pt x="647" y="97"/>
                  </a:lnTo>
                  <a:lnTo>
                    <a:pt x="649" y="93"/>
                  </a:lnTo>
                  <a:lnTo>
                    <a:pt x="651" y="88"/>
                  </a:lnTo>
                  <a:lnTo>
                    <a:pt x="652" y="84"/>
                  </a:lnTo>
                  <a:lnTo>
                    <a:pt x="653" y="79"/>
                  </a:lnTo>
                  <a:lnTo>
                    <a:pt x="654" y="76"/>
                  </a:lnTo>
                  <a:lnTo>
                    <a:pt x="655" y="71"/>
                  </a:lnTo>
                  <a:lnTo>
                    <a:pt x="656" y="67"/>
                  </a:lnTo>
                  <a:lnTo>
                    <a:pt x="656" y="63"/>
                  </a:lnTo>
                  <a:lnTo>
                    <a:pt x="656" y="59"/>
                  </a:lnTo>
                  <a:lnTo>
                    <a:pt x="655" y="55"/>
                  </a:lnTo>
                  <a:lnTo>
                    <a:pt x="655" y="51"/>
                  </a:lnTo>
                  <a:lnTo>
                    <a:pt x="654" y="48"/>
                  </a:lnTo>
                  <a:lnTo>
                    <a:pt x="654" y="44"/>
                  </a:lnTo>
                  <a:lnTo>
                    <a:pt x="653" y="41"/>
                  </a:lnTo>
                  <a:lnTo>
                    <a:pt x="653" y="38"/>
                  </a:lnTo>
                  <a:lnTo>
                    <a:pt x="651" y="32"/>
                  </a:lnTo>
                  <a:lnTo>
                    <a:pt x="649" y="28"/>
                  </a:lnTo>
                  <a:lnTo>
                    <a:pt x="648" y="24"/>
                  </a:lnTo>
                  <a:lnTo>
                    <a:pt x="647" y="23"/>
                  </a:lnTo>
                  <a:lnTo>
                    <a:pt x="643" y="18"/>
                  </a:lnTo>
                  <a:lnTo>
                    <a:pt x="642" y="13"/>
                  </a:lnTo>
                  <a:lnTo>
                    <a:pt x="640" y="8"/>
                  </a:lnTo>
                  <a:lnTo>
                    <a:pt x="641" y="4"/>
                  </a:lnTo>
                  <a:lnTo>
                    <a:pt x="642" y="0"/>
                  </a:lnTo>
                  <a:lnTo>
                    <a:pt x="644" y="0"/>
                  </a:lnTo>
                  <a:lnTo>
                    <a:pt x="645" y="0"/>
                  </a:lnTo>
                  <a:lnTo>
                    <a:pt x="648" y="2"/>
                  </a:lnTo>
                  <a:lnTo>
                    <a:pt x="650" y="4"/>
                  </a:lnTo>
                  <a:lnTo>
                    <a:pt x="653" y="9"/>
                  </a:lnTo>
                  <a:lnTo>
                    <a:pt x="653" y="9"/>
                  </a:lnTo>
                  <a:close/>
                </a:path>
              </a:pathLst>
            </a:custGeom>
            <a:solidFill>
              <a:srgbClr val="5C5C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32"/>
            <p:cNvSpPr>
              <a:spLocks/>
            </p:cNvSpPr>
            <p:nvPr/>
          </p:nvSpPr>
          <p:spPr bwMode="auto">
            <a:xfrm>
              <a:off x="905371" y="553194"/>
              <a:ext cx="1531937" cy="688975"/>
            </a:xfrm>
            <a:custGeom>
              <a:avLst/>
              <a:gdLst/>
              <a:ahLst/>
              <a:cxnLst>
                <a:cxn ang="0">
                  <a:pos x="122" y="7"/>
                </a:cxn>
                <a:cxn ang="0">
                  <a:pos x="92" y="20"/>
                </a:cxn>
                <a:cxn ang="0">
                  <a:pos x="59" y="41"/>
                </a:cxn>
                <a:cxn ang="0">
                  <a:pos x="27" y="68"/>
                </a:cxn>
                <a:cxn ang="0">
                  <a:pos x="5" y="104"/>
                </a:cxn>
                <a:cxn ang="0">
                  <a:pos x="0" y="149"/>
                </a:cxn>
                <a:cxn ang="0">
                  <a:pos x="16" y="202"/>
                </a:cxn>
                <a:cxn ang="0">
                  <a:pos x="47" y="257"/>
                </a:cxn>
                <a:cxn ang="0">
                  <a:pos x="92" y="309"/>
                </a:cxn>
                <a:cxn ang="0">
                  <a:pos x="155" y="355"/>
                </a:cxn>
                <a:cxn ang="0">
                  <a:pos x="236" y="393"/>
                </a:cxn>
                <a:cxn ang="0">
                  <a:pos x="338" y="420"/>
                </a:cxn>
                <a:cxn ang="0">
                  <a:pos x="464" y="432"/>
                </a:cxn>
                <a:cxn ang="0">
                  <a:pos x="610" y="430"/>
                </a:cxn>
                <a:cxn ang="0">
                  <a:pos x="734" y="415"/>
                </a:cxn>
                <a:cxn ang="0">
                  <a:pos x="825" y="391"/>
                </a:cxn>
                <a:cxn ang="0">
                  <a:pos x="888" y="362"/>
                </a:cxn>
                <a:cxn ang="0">
                  <a:pos x="929" y="326"/>
                </a:cxn>
                <a:cxn ang="0">
                  <a:pos x="952" y="287"/>
                </a:cxn>
                <a:cxn ang="0">
                  <a:pos x="962" y="247"/>
                </a:cxn>
                <a:cxn ang="0">
                  <a:pos x="964" y="208"/>
                </a:cxn>
                <a:cxn ang="0">
                  <a:pos x="955" y="170"/>
                </a:cxn>
                <a:cxn ang="0">
                  <a:pos x="938" y="134"/>
                </a:cxn>
                <a:cxn ang="0">
                  <a:pos x="916" y="102"/>
                </a:cxn>
                <a:cxn ang="0">
                  <a:pos x="893" y="76"/>
                </a:cxn>
                <a:cxn ang="0">
                  <a:pos x="870" y="56"/>
                </a:cxn>
                <a:cxn ang="0">
                  <a:pos x="844" y="41"/>
                </a:cxn>
                <a:cxn ang="0">
                  <a:pos x="851" y="62"/>
                </a:cxn>
                <a:cxn ang="0">
                  <a:pos x="878" y="89"/>
                </a:cxn>
                <a:cxn ang="0">
                  <a:pos x="909" y="118"/>
                </a:cxn>
                <a:cxn ang="0">
                  <a:pos x="937" y="155"/>
                </a:cxn>
                <a:cxn ang="0">
                  <a:pos x="946" y="196"/>
                </a:cxn>
                <a:cxn ang="0">
                  <a:pos x="943" y="228"/>
                </a:cxn>
                <a:cxn ang="0">
                  <a:pos x="933" y="265"/>
                </a:cxn>
                <a:cxn ang="0">
                  <a:pos x="916" y="296"/>
                </a:cxn>
                <a:cxn ang="0">
                  <a:pos x="894" y="322"/>
                </a:cxn>
                <a:cxn ang="0">
                  <a:pos x="867" y="344"/>
                </a:cxn>
                <a:cxn ang="0">
                  <a:pos x="834" y="359"/>
                </a:cxn>
                <a:cxn ang="0">
                  <a:pos x="797" y="372"/>
                </a:cxn>
                <a:cxn ang="0">
                  <a:pos x="755" y="381"/>
                </a:cxn>
                <a:cxn ang="0">
                  <a:pos x="709" y="388"/>
                </a:cxn>
                <a:cxn ang="0">
                  <a:pos x="650" y="396"/>
                </a:cxn>
                <a:cxn ang="0">
                  <a:pos x="580" y="402"/>
                </a:cxn>
                <a:cxn ang="0">
                  <a:pos x="504" y="407"/>
                </a:cxn>
                <a:cxn ang="0">
                  <a:pos x="423" y="406"/>
                </a:cxn>
                <a:cxn ang="0">
                  <a:pos x="341" y="396"/>
                </a:cxn>
                <a:cxn ang="0">
                  <a:pos x="262" y="376"/>
                </a:cxn>
                <a:cxn ang="0">
                  <a:pos x="187" y="344"/>
                </a:cxn>
                <a:cxn ang="0">
                  <a:pos x="128" y="308"/>
                </a:cxn>
                <a:cxn ang="0">
                  <a:pos x="84" y="270"/>
                </a:cxn>
                <a:cxn ang="0">
                  <a:pos x="52" y="234"/>
                </a:cxn>
                <a:cxn ang="0">
                  <a:pos x="32" y="199"/>
                </a:cxn>
                <a:cxn ang="0">
                  <a:pos x="22" y="169"/>
                </a:cxn>
                <a:cxn ang="0">
                  <a:pos x="19" y="130"/>
                </a:cxn>
                <a:cxn ang="0">
                  <a:pos x="29" y="97"/>
                </a:cxn>
                <a:cxn ang="0">
                  <a:pos x="47" y="69"/>
                </a:cxn>
                <a:cxn ang="0">
                  <a:pos x="73" y="50"/>
                </a:cxn>
                <a:cxn ang="0">
                  <a:pos x="103" y="36"/>
                </a:cxn>
                <a:cxn ang="0">
                  <a:pos x="132" y="21"/>
                </a:cxn>
                <a:cxn ang="0">
                  <a:pos x="150" y="1"/>
                </a:cxn>
              </a:cxnLst>
              <a:rect l="0" t="0" r="r" b="b"/>
              <a:pathLst>
                <a:path w="965" h="434">
                  <a:moveTo>
                    <a:pt x="144" y="1"/>
                  </a:moveTo>
                  <a:lnTo>
                    <a:pt x="143" y="1"/>
                  </a:lnTo>
                  <a:lnTo>
                    <a:pt x="142" y="1"/>
                  </a:lnTo>
                  <a:lnTo>
                    <a:pt x="139" y="1"/>
                  </a:lnTo>
                  <a:lnTo>
                    <a:pt x="136" y="3"/>
                  </a:lnTo>
                  <a:lnTo>
                    <a:pt x="132" y="4"/>
                  </a:lnTo>
                  <a:lnTo>
                    <a:pt x="127" y="6"/>
                  </a:lnTo>
                  <a:lnTo>
                    <a:pt x="124" y="6"/>
                  </a:lnTo>
                  <a:lnTo>
                    <a:pt x="122" y="7"/>
                  </a:lnTo>
                  <a:lnTo>
                    <a:pt x="119" y="9"/>
                  </a:lnTo>
                  <a:lnTo>
                    <a:pt x="116" y="10"/>
                  </a:lnTo>
                  <a:lnTo>
                    <a:pt x="113" y="11"/>
                  </a:lnTo>
                  <a:lnTo>
                    <a:pt x="109" y="12"/>
                  </a:lnTo>
                  <a:lnTo>
                    <a:pt x="106" y="13"/>
                  </a:lnTo>
                  <a:lnTo>
                    <a:pt x="103" y="15"/>
                  </a:lnTo>
                  <a:lnTo>
                    <a:pt x="99" y="17"/>
                  </a:lnTo>
                  <a:lnTo>
                    <a:pt x="96" y="18"/>
                  </a:lnTo>
                  <a:lnTo>
                    <a:pt x="92" y="20"/>
                  </a:lnTo>
                  <a:lnTo>
                    <a:pt x="88" y="23"/>
                  </a:lnTo>
                  <a:lnTo>
                    <a:pt x="85" y="24"/>
                  </a:lnTo>
                  <a:lnTo>
                    <a:pt x="81" y="26"/>
                  </a:lnTo>
                  <a:lnTo>
                    <a:pt x="77" y="28"/>
                  </a:lnTo>
                  <a:lnTo>
                    <a:pt x="73" y="30"/>
                  </a:lnTo>
                  <a:lnTo>
                    <a:pt x="70" y="32"/>
                  </a:lnTo>
                  <a:lnTo>
                    <a:pt x="66" y="35"/>
                  </a:lnTo>
                  <a:lnTo>
                    <a:pt x="62" y="37"/>
                  </a:lnTo>
                  <a:lnTo>
                    <a:pt x="59" y="41"/>
                  </a:lnTo>
                  <a:lnTo>
                    <a:pt x="55" y="43"/>
                  </a:lnTo>
                  <a:lnTo>
                    <a:pt x="51" y="46"/>
                  </a:lnTo>
                  <a:lnTo>
                    <a:pt x="47" y="48"/>
                  </a:lnTo>
                  <a:lnTo>
                    <a:pt x="43" y="51"/>
                  </a:lnTo>
                  <a:lnTo>
                    <a:pt x="40" y="54"/>
                  </a:lnTo>
                  <a:lnTo>
                    <a:pt x="37" y="58"/>
                  </a:lnTo>
                  <a:lnTo>
                    <a:pt x="33" y="61"/>
                  </a:lnTo>
                  <a:lnTo>
                    <a:pt x="31" y="65"/>
                  </a:lnTo>
                  <a:lnTo>
                    <a:pt x="27" y="68"/>
                  </a:lnTo>
                  <a:lnTo>
                    <a:pt x="24" y="71"/>
                  </a:lnTo>
                  <a:lnTo>
                    <a:pt x="21" y="75"/>
                  </a:lnTo>
                  <a:lnTo>
                    <a:pt x="19" y="79"/>
                  </a:lnTo>
                  <a:lnTo>
                    <a:pt x="16" y="82"/>
                  </a:lnTo>
                  <a:lnTo>
                    <a:pt x="14" y="87"/>
                  </a:lnTo>
                  <a:lnTo>
                    <a:pt x="11" y="91"/>
                  </a:lnTo>
                  <a:lnTo>
                    <a:pt x="10" y="95"/>
                  </a:lnTo>
                  <a:lnTo>
                    <a:pt x="7" y="100"/>
                  </a:lnTo>
                  <a:lnTo>
                    <a:pt x="5" y="104"/>
                  </a:lnTo>
                  <a:lnTo>
                    <a:pt x="4" y="108"/>
                  </a:lnTo>
                  <a:lnTo>
                    <a:pt x="3" y="114"/>
                  </a:lnTo>
                  <a:lnTo>
                    <a:pt x="1" y="118"/>
                  </a:lnTo>
                  <a:lnTo>
                    <a:pt x="1" y="123"/>
                  </a:lnTo>
                  <a:lnTo>
                    <a:pt x="0" y="128"/>
                  </a:lnTo>
                  <a:lnTo>
                    <a:pt x="0" y="133"/>
                  </a:lnTo>
                  <a:lnTo>
                    <a:pt x="0" y="138"/>
                  </a:lnTo>
                  <a:lnTo>
                    <a:pt x="0" y="143"/>
                  </a:lnTo>
                  <a:lnTo>
                    <a:pt x="0" y="149"/>
                  </a:lnTo>
                  <a:lnTo>
                    <a:pt x="1" y="155"/>
                  </a:lnTo>
                  <a:lnTo>
                    <a:pt x="2" y="161"/>
                  </a:lnTo>
                  <a:lnTo>
                    <a:pt x="3" y="167"/>
                  </a:lnTo>
                  <a:lnTo>
                    <a:pt x="5" y="172"/>
                  </a:lnTo>
                  <a:lnTo>
                    <a:pt x="7" y="179"/>
                  </a:lnTo>
                  <a:lnTo>
                    <a:pt x="9" y="184"/>
                  </a:lnTo>
                  <a:lnTo>
                    <a:pt x="11" y="191"/>
                  </a:lnTo>
                  <a:lnTo>
                    <a:pt x="14" y="196"/>
                  </a:lnTo>
                  <a:lnTo>
                    <a:pt x="16" y="202"/>
                  </a:lnTo>
                  <a:lnTo>
                    <a:pt x="19" y="208"/>
                  </a:lnTo>
                  <a:lnTo>
                    <a:pt x="22" y="215"/>
                  </a:lnTo>
                  <a:lnTo>
                    <a:pt x="24" y="221"/>
                  </a:lnTo>
                  <a:lnTo>
                    <a:pt x="28" y="228"/>
                  </a:lnTo>
                  <a:lnTo>
                    <a:pt x="31" y="233"/>
                  </a:lnTo>
                  <a:lnTo>
                    <a:pt x="35" y="239"/>
                  </a:lnTo>
                  <a:lnTo>
                    <a:pt x="39" y="245"/>
                  </a:lnTo>
                  <a:lnTo>
                    <a:pt x="43" y="251"/>
                  </a:lnTo>
                  <a:lnTo>
                    <a:pt x="47" y="257"/>
                  </a:lnTo>
                  <a:lnTo>
                    <a:pt x="51" y="263"/>
                  </a:lnTo>
                  <a:lnTo>
                    <a:pt x="56" y="269"/>
                  </a:lnTo>
                  <a:lnTo>
                    <a:pt x="61" y="275"/>
                  </a:lnTo>
                  <a:lnTo>
                    <a:pt x="65" y="280"/>
                  </a:lnTo>
                  <a:lnTo>
                    <a:pt x="70" y="287"/>
                  </a:lnTo>
                  <a:lnTo>
                    <a:pt x="76" y="292"/>
                  </a:lnTo>
                  <a:lnTo>
                    <a:pt x="81" y="298"/>
                  </a:lnTo>
                  <a:lnTo>
                    <a:pt x="86" y="303"/>
                  </a:lnTo>
                  <a:lnTo>
                    <a:pt x="92" y="309"/>
                  </a:lnTo>
                  <a:lnTo>
                    <a:pt x="99" y="315"/>
                  </a:lnTo>
                  <a:lnTo>
                    <a:pt x="105" y="320"/>
                  </a:lnTo>
                  <a:lnTo>
                    <a:pt x="112" y="325"/>
                  </a:lnTo>
                  <a:lnTo>
                    <a:pt x="118" y="330"/>
                  </a:lnTo>
                  <a:lnTo>
                    <a:pt x="124" y="335"/>
                  </a:lnTo>
                  <a:lnTo>
                    <a:pt x="132" y="341"/>
                  </a:lnTo>
                  <a:lnTo>
                    <a:pt x="140" y="345"/>
                  </a:lnTo>
                  <a:lnTo>
                    <a:pt x="147" y="350"/>
                  </a:lnTo>
                  <a:lnTo>
                    <a:pt x="155" y="355"/>
                  </a:lnTo>
                  <a:lnTo>
                    <a:pt x="163" y="360"/>
                  </a:lnTo>
                  <a:lnTo>
                    <a:pt x="171" y="364"/>
                  </a:lnTo>
                  <a:lnTo>
                    <a:pt x="180" y="369"/>
                  </a:lnTo>
                  <a:lnTo>
                    <a:pt x="189" y="373"/>
                  </a:lnTo>
                  <a:lnTo>
                    <a:pt x="198" y="377"/>
                  </a:lnTo>
                  <a:lnTo>
                    <a:pt x="207" y="381"/>
                  </a:lnTo>
                  <a:lnTo>
                    <a:pt x="216" y="385"/>
                  </a:lnTo>
                  <a:lnTo>
                    <a:pt x="226" y="389"/>
                  </a:lnTo>
                  <a:lnTo>
                    <a:pt x="236" y="393"/>
                  </a:lnTo>
                  <a:lnTo>
                    <a:pt x="247" y="396"/>
                  </a:lnTo>
                  <a:lnTo>
                    <a:pt x="257" y="399"/>
                  </a:lnTo>
                  <a:lnTo>
                    <a:pt x="267" y="402"/>
                  </a:lnTo>
                  <a:lnTo>
                    <a:pt x="279" y="406"/>
                  </a:lnTo>
                  <a:lnTo>
                    <a:pt x="290" y="408"/>
                  </a:lnTo>
                  <a:lnTo>
                    <a:pt x="302" y="412"/>
                  </a:lnTo>
                  <a:lnTo>
                    <a:pt x="313" y="415"/>
                  </a:lnTo>
                  <a:lnTo>
                    <a:pt x="326" y="417"/>
                  </a:lnTo>
                  <a:lnTo>
                    <a:pt x="338" y="420"/>
                  </a:lnTo>
                  <a:lnTo>
                    <a:pt x="351" y="422"/>
                  </a:lnTo>
                  <a:lnTo>
                    <a:pt x="363" y="423"/>
                  </a:lnTo>
                  <a:lnTo>
                    <a:pt x="378" y="426"/>
                  </a:lnTo>
                  <a:lnTo>
                    <a:pt x="391" y="427"/>
                  </a:lnTo>
                  <a:lnTo>
                    <a:pt x="405" y="429"/>
                  </a:lnTo>
                  <a:lnTo>
                    <a:pt x="419" y="429"/>
                  </a:lnTo>
                  <a:lnTo>
                    <a:pt x="434" y="431"/>
                  </a:lnTo>
                  <a:lnTo>
                    <a:pt x="448" y="431"/>
                  </a:lnTo>
                  <a:lnTo>
                    <a:pt x="464" y="432"/>
                  </a:lnTo>
                  <a:lnTo>
                    <a:pt x="479" y="433"/>
                  </a:lnTo>
                  <a:lnTo>
                    <a:pt x="495" y="434"/>
                  </a:lnTo>
                  <a:lnTo>
                    <a:pt x="511" y="434"/>
                  </a:lnTo>
                  <a:lnTo>
                    <a:pt x="527" y="434"/>
                  </a:lnTo>
                  <a:lnTo>
                    <a:pt x="544" y="434"/>
                  </a:lnTo>
                  <a:lnTo>
                    <a:pt x="561" y="434"/>
                  </a:lnTo>
                  <a:lnTo>
                    <a:pt x="578" y="432"/>
                  </a:lnTo>
                  <a:lnTo>
                    <a:pt x="594" y="431"/>
                  </a:lnTo>
                  <a:lnTo>
                    <a:pt x="610" y="430"/>
                  </a:lnTo>
                  <a:lnTo>
                    <a:pt x="626" y="429"/>
                  </a:lnTo>
                  <a:lnTo>
                    <a:pt x="641" y="427"/>
                  </a:lnTo>
                  <a:lnTo>
                    <a:pt x="655" y="426"/>
                  </a:lnTo>
                  <a:lnTo>
                    <a:pt x="669" y="425"/>
                  </a:lnTo>
                  <a:lnTo>
                    <a:pt x="684" y="423"/>
                  </a:lnTo>
                  <a:lnTo>
                    <a:pt x="696" y="421"/>
                  </a:lnTo>
                  <a:lnTo>
                    <a:pt x="709" y="420"/>
                  </a:lnTo>
                  <a:lnTo>
                    <a:pt x="721" y="417"/>
                  </a:lnTo>
                  <a:lnTo>
                    <a:pt x="734" y="415"/>
                  </a:lnTo>
                  <a:lnTo>
                    <a:pt x="745" y="413"/>
                  </a:lnTo>
                  <a:lnTo>
                    <a:pt x="757" y="411"/>
                  </a:lnTo>
                  <a:lnTo>
                    <a:pt x="767" y="408"/>
                  </a:lnTo>
                  <a:lnTo>
                    <a:pt x="779" y="406"/>
                  </a:lnTo>
                  <a:lnTo>
                    <a:pt x="788" y="403"/>
                  </a:lnTo>
                  <a:lnTo>
                    <a:pt x="798" y="400"/>
                  </a:lnTo>
                  <a:lnTo>
                    <a:pt x="807" y="397"/>
                  </a:lnTo>
                  <a:lnTo>
                    <a:pt x="816" y="394"/>
                  </a:lnTo>
                  <a:lnTo>
                    <a:pt x="825" y="391"/>
                  </a:lnTo>
                  <a:lnTo>
                    <a:pt x="833" y="388"/>
                  </a:lnTo>
                  <a:lnTo>
                    <a:pt x="841" y="385"/>
                  </a:lnTo>
                  <a:lnTo>
                    <a:pt x="849" y="382"/>
                  </a:lnTo>
                  <a:lnTo>
                    <a:pt x="856" y="379"/>
                  </a:lnTo>
                  <a:lnTo>
                    <a:pt x="863" y="376"/>
                  </a:lnTo>
                  <a:lnTo>
                    <a:pt x="870" y="372"/>
                  </a:lnTo>
                  <a:lnTo>
                    <a:pt x="876" y="369"/>
                  </a:lnTo>
                  <a:lnTo>
                    <a:pt x="882" y="365"/>
                  </a:lnTo>
                  <a:lnTo>
                    <a:pt x="888" y="362"/>
                  </a:lnTo>
                  <a:lnTo>
                    <a:pt x="894" y="358"/>
                  </a:lnTo>
                  <a:lnTo>
                    <a:pt x="899" y="355"/>
                  </a:lnTo>
                  <a:lnTo>
                    <a:pt x="905" y="350"/>
                  </a:lnTo>
                  <a:lnTo>
                    <a:pt x="909" y="346"/>
                  </a:lnTo>
                  <a:lnTo>
                    <a:pt x="914" y="342"/>
                  </a:lnTo>
                  <a:lnTo>
                    <a:pt x="918" y="338"/>
                  </a:lnTo>
                  <a:lnTo>
                    <a:pt x="922" y="334"/>
                  </a:lnTo>
                  <a:lnTo>
                    <a:pt x="926" y="330"/>
                  </a:lnTo>
                  <a:lnTo>
                    <a:pt x="929" y="326"/>
                  </a:lnTo>
                  <a:lnTo>
                    <a:pt x="933" y="322"/>
                  </a:lnTo>
                  <a:lnTo>
                    <a:pt x="935" y="317"/>
                  </a:lnTo>
                  <a:lnTo>
                    <a:pt x="938" y="312"/>
                  </a:lnTo>
                  <a:lnTo>
                    <a:pt x="941" y="308"/>
                  </a:lnTo>
                  <a:lnTo>
                    <a:pt x="944" y="304"/>
                  </a:lnTo>
                  <a:lnTo>
                    <a:pt x="946" y="300"/>
                  </a:lnTo>
                  <a:lnTo>
                    <a:pt x="948" y="296"/>
                  </a:lnTo>
                  <a:lnTo>
                    <a:pt x="951" y="292"/>
                  </a:lnTo>
                  <a:lnTo>
                    <a:pt x="952" y="287"/>
                  </a:lnTo>
                  <a:lnTo>
                    <a:pt x="954" y="282"/>
                  </a:lnTo>
                  <a:lnTo>
                    <a:pt x="956" y="278"/>
                  </a:lnTo>
                  <a:lnTo>
                    <a:pt x="957" y="273"/>
                  </a:lnTo>
                  <a:lnTo>
                    <a:pt x="958" y="269"/>
                  </a:lnTo>
                  <a:lnTo>
                    <a:pt x="959" y="265"/>
                  </a:lnTo>
                  <a:lnTo>
                    <a:pt x="960" y="260"/>
                  </a:lnTo>
                  <a:lnTo>
                    <a:pt x="961" y="256"/>
                  </a:lnTo>
                  <a:lnTo>
                    <a:pt x="962" y="252"/>
                  </a:lnTo>
                  <a:lnTo>
                    <a:pt x="962" y="247"/>
                  </a:lnTo>
                  <a:lnTo>
                    <a:pt x="963" y="242"/>
                  </a:lnTo>
                  <a:lnTo>
                    <a:pt x="963" y="238"/>
                  </a:lnTo>
                  <a:lnTo>
                    <a:pt x="964" y="234"/>
                  </a:lnTo>
                  <a:lnTo>
                    <a:pt x="964" y="230"/>
                  </a:lnTo>
                  <a:lnTo>
                    <a:pt x="964" y="226"/>
                  </a:lnTo>
                  <a:lnTo>
                    <a:pt x="964" y="222"/>
                  </a:lnTo>
                  <a:lnTo>
                    <a:pt x="965" y="217"/>
                  </a:lnTo>
                  <a:lnTo>
                    <a:pt x="964" y="212"/>
                  </a:lnTo>
                  <a:lnTo>
                    <a:pt x="964" y="208"/>
                  </a:lnTo>
                  <a:lnTo>
                    <a:pt x="964" y="203"/>
                  </a:lnTo>
                  <a:lnTo>
                    <a:pt x="963" y="199"/>
                  </a:lnTo>
                  <a:lnTo>
                    <a:pt x="962" y="195"/>
                  </a:lnTo>
                  <a:lnTo>
                    <a:pt x="961" y="191"/>
                  </a:lnTo>
                  <a:lnTo>
                    <a:pt x="960" y="187"/>
                  </a:lnTo>
                  <a:lnTo>
                    <a:pt x="960" y="182"/>
                  </a:lnTo>
                  <a:lnTo>
                    <a:pt x="958" y="178"/>
                  </a:lnTo>
                  <a:lnTo>
                    <a:pt x="956" y="174"/>
                  </a:lnTo>
                  <a:lnTo>
                    <a:pt x="955" y="170"/>
                  </a:lnTo>
                  <a:lnTo>
                    <a:pt x="954" y="165"/>
                  </a:lnTo>
                  <a:lnTo>
                    <a:pt x="952" y="161"/>
                  </a:lnTo>
                  <a:lnTo>
                    <a:pt x="951" y="158"/>
                  </a:lnTo>
                  <a:lnTo>
                    <a:pt x="949" y="153"/>
                  </a:lnTo>
                  <a:lnTo>
                    <a:pt x="947" y="149"/>
                  </a:lnTo>
                  <a:lnTo>
                    <a:pt x="945" y="145"/>
                  </a:lnTo>
                  <a:lnTo>
                    <a:pt x="943" y="141"/>
                  </a:lnTo>
                  <a:lnTo>
                    <a:pt x="941" y="137"/>
                  </a:lnTo>
                  <a:lnTo>
                    <a:pt x="938" y="134"/>
                  </a:lnTo>
                  <a:lnTo>
                    <a:pt x="936" y="130"/>
                  </a:lnTo>
                  <a:lnTo>
                    <a:pt x="934" y="126"/>
                  </a:lnTo>
                  <a:lnTo>
                    <a:pt x="932" y="123"/>
                  </a:lnTo>
                  <a:lnTo>
                    <a:pt x="929" y="120"/>
                  </a:lnTo>
                  <a:lnTo>
                    <a:pt x="926" y="116"/>
                  </a:lnTo>
                  <a:lnTo>
                    <a:pt x="924" y="112"/>
                  </a:lnTo>
                  <a:lnTo>
                    <a:pt x="921" y="109"/>
                  </a:lnTo>
                  <a:lnTo>
                    <a:pt x="919" y="106"/>
                  </a:lnTo>
                  <a:lnTo>
                    <a:pt x="916" y="102"/>
                  </a:lnTo>
                  <a:lnTo>
                    <a:pt x="914" y="100"/>
                  </a:lnTo>
                  <a:lnTo>
                    <a:pt x="911" y="97"/>
                  </a:lnTo>
                  <a:lnTo>
                    <a:pt x="908" y="94"/>
                  </a:lnTo>
                  <a:lnTo>
                    <a:pt x="906" y="91"/>
                  </a:lnTo>
                  <a:lnTo>
                    <a:pt x="903" y="87"/>
                  </a:lnTo>
                  <a:lnTo>
                    <a:pt x="900" y="84"/>
                  </a:lnTo>
                  <a:lnTo>
                    <a:pt x="898" y="81"/>
                  </a:lnTo>
                  <a:lnTo>
                    <a:pt x="895" y="79"/>
                  </a:lnTo>
                  <a:lnTo>
                    <a:pt x="893" y="76"/>
                  </a:lnTo>
                  <a:lnTo>
                    <a:pt x="890" y="74"/>
                  </a:lnTo>
                  <a:lnTo>
                    <a:pt x="887" y="71"/>
                  </a:lnTo>
                  <a:lnTo>
                    <a:pt x="885" y="68"/>
                  </a:lnTo>
                  <a:lnTo>
                    <a:pt x="882" y="66"/>
                  </a:lnTo>
                  <a:lnTo>
                    <a:pt x="880" y="64"/>
                  </a:lnTo>
                  <a:lnTo>
                    <a:pt x="877" y="62"/>
                  </a:lnTo>
                  <a:lnTo>
                    <a:pt x="875" y="60"/>
                  </a:lnTo>
                  <a:lnTo>
                    <a:pt x="872" y="58"/>
                  </a:lnTo>
                  <a:lnTo>
                    <a:pt x="870" y="56"/>
                  </a:lnTo>
                  <a:lnTo>
                    <a:pt x="868" y="55"/>
                  </a:lnTo>
                  <a:lnTo>
                    <a:pt x="863" y="50"/>
                  </a:lnTo>
                  <a:lnTo>
                    <a:pt x="860" y="48"/>
                  </a:lnTo>
                  <a:lnTo>
                    <a:pt x="856" y="46"/>
                  </a:lnTo>
                  <a:lnTo>
                    <a:pt x="853" y="44"/>
                  </a:lnTo>
                  <a:lnTo>
                    <a:pt x="849" y="42"/>
                  </a:lnTo>
                  <a:lnTo>
                    <a:pt x="847" y="41"/>
                  </a:lnTo>
                  <a:lnTo>
                    <a:pt x="845" y="41"/>
                  </a:lnTo>
                  <a:lnTo>
                    <a:pt x="844" y="41"/>
                  </a:lnTo>
                  <a:lnTo>
                    <a:pt x="842" y="41"/>
                  </a:lnTo>
                  <a:lnTo>
                    <a:pt x="840" y="42"/>
                  </a:lnTo>
                  <a:lnTo>
                    <a:pt x="839" y="42"/>
                  </a:lnTo>
                  <a:lnTo>
                    <a:pt x="839" y="44"/>
                  </a:lnTo>
                  <a:lnTo>
                    <a:pt x="839" y="47"/>
                  </a:lnTo>
                  <a:lnTo>
                    <a:pt x="843" y="53"/>
                  </a:lnTo>
                  <a:lnTo>
                    <a:pt x="845" y="55"/>
                  </a:lnTo>
                  <a:lnTo>
                    <a:pt x="848" y="58"/>
                  </a:lnTo>
                  <a:lnTo>
                    <a:pt x="851" y="62"/>
                  </a:lnTo>
                  <a:lnTo>
                    <a:pt x="856" y="67"/>
                  </a:lnTo>
                  <a:lnTo>
                    <a:pt x="857" y="68"/>
                  </a:lnTo>
                  <a:lnTo>
                    <a:pt x="860" y="71"/>
                  </a:lnTo>
                  <a:lnTo>
                    <a:pt x="863" y="74"/>
                  </a:lnTo>
                  <a:lnTo>
                    <a:pt x="865" y="76"/>
                  </a:lnTo>
                  <a:lnTo>
                    <a:pt x="868" y="79"/>
                  </a:lnTo>
                  <a:lnTo>
                    <a:pt x="871" y="82"/>
                  </a:lnTo>
                  <a:lnTo>
                    <a:pt x="874" y="85"/>
                  </a:lnTo>
                  <a:lnTo>
                    <a:pt x="878" y="89"/>
                  </a:lnTo>
                  <a:lnTo>
                    <a:pt x="881" y="92"/>
                  </a:lnTo>
                  <a:lnTo>
                    <a:pt x="884" y="95"/>
                  </a:lnTo>
                  <a:lnTo>
                    <a:pt x="888" y="98"/>
                  </a:lnTo>
                  <a:lnTo>
                    <a:pt x="892" y="102"/>
                  </a:lnTo>
                  <a:lnTo>
                    <a:pt x="895" y="105"/>
                  </a:lnTo>
                  <a:lnTo>
                    <a:pt x="899" y="108"/>
                  </a:lnTo>
                  <a:lnTo>
                    <a:pt x="902" y="111"/>
                  </a:lnTo>
                  <a:lnTo>
                    <a:pt x="906" y="115"/>
                  </a:lnTo>
                  <a:lnTo>
                    <a:pt x="909" y="118"/>
                  </a:lnTo>
                  <a:lnTo>
                    <a:pt x="912" y="122"/>
                  </a:lnTo>
                  <a:lnTo>
                    <a:pt x="916" y="126"/>
                  </a:lnTo>
                  <a:lnTo>
                    <a:pt x="919" y="130"/>
                  </a:lnTo>
                  <a:lnTo>
                    <a:pt x="923" y="133"/>
                  </a:lnTo>
                  <a:lnTo>
                    <a:pt x="926" y="138"/>
                  </a:lnTo>
                  <a:lnTo>
                    <a:pt x="929" y="142"/>
                  </a:lnTo>
                  <a:lnTo>
                    <a:pt x="932" y="146"/>
                  </a:lnTo>
                  <a:lnTo>
                    <a:pt x="934" y="151"/>
                  </a:lnTo>
                  <a:lnTo>
                    <a:pt x="937" y="155"/>
                  </a:lnTo>
                  <a:lnTo>
                    <a:pt x="938" y="161"/>
                  </a:lnTo>
                  <a:lnTo>
                    <a:pt x="940" y="165"/>
                  </a:lnTo>
                  <a:lnTo>
                    <a:pt x="942" y="170"/>
                  </a:lnTo>
                  <a:lnTo>
                    <a:pt x="943" y="175"/>
                  </a:lnTo>
                  <a:lnTo>
                    <a:pt x="944" y="181"/>
                  </a:lnTo>
                  <a:lnTo>
                    <a:pt x="946" y="187"/>
                  </a:lnTo>
                  <a:lnTo>
                    <a:pt x="946" y="190"/>
                  </a:lnTo>
                  <a:lnTo>
                    <a:pt x="946" y="193"/>
                  </a:lnTo>
                  <a:lnTo>
                    <a:pt x="946" y="196"/>
                  </a:lnTo>
                  <a:lnTo>
                    <a:pt x="946" y="200"/>
                  </a:lnTo>
                  <a:lnTo>
                    <a:pt x="946" y="203"/>
                  </a:lnTo>
                  <a:lnTo>
                    <a:pt x="946" y="207"/>
                  </a:lnTo>
                  <a:lnTo>
                    <a:pt x="946" y="210"/>
                  </a:lnTo>
                  <a:lnTo>
                    <a:pt x="946" y="214"/>
                  </a:lnTo>
                  <a:lnTo>
                    <a:pt x="944" y="217"/>
                  </a:lnTo>
                  <a:lnTo>
                    <a:pt x="944" y="221"/>
                  </a:lnTo>
                  <a:lnTo>
                    <a:pt x="944" y="225"/>
                  </a:lnTo>
                  <a:lnTo>
                    <a:pt x="943" y="228"/>
                  </a:lnTo>
                  <a:lnTo>
                    <a:pt x="942" y="233"/>
                  </a:lnTo>
                  <a:lnTo>
                    <a:pt x="942" y="237"/>
                  </a:lnTo>
                  <a:lnTo>
                    <a:pt x="941" y="241"/>
                  </a:lnTo>
                  <a:lnTo>
                    <a:pt x="940" y="245"/>
                  </a:lnTo>
                  <a:lnTo>
                    <a:pt x="938" y="249"/>
                  </a:lnTo>
                  <a:lnTo>
                    <a:pt x="937" y="254"/>
                  </a:lnTo>
                  <a:lnTo>
                    <a:pt x="935" y="257"/>
                  </a:lnTo>
                  <a:lnTo>
                    <a:pt x="934" y="261"/>
                  </a:lnTo>
                  <a:lnTo>
                    <a:pt x="933" y="265"/>
                  </a:lnTo>
                  <a:lnTo>
                    <a:pt x="931" y="268"/>
                  </a:lnTo>
                  <a:lnTo>
                    <a:pt x="929" y="273"/>
                  </a:lnTo>
                  <a:lnTo>
                    <a:pt x="928" y="277"/>
                  </a:lnTo>
                  <a:lnTo>
                    <a:pt x="926" y="280"/>
                  </a:lnTo>
                  <a:lnTo>
                    <a:pt x="924" y="283"/>
                  </a:lnTo>
                  <a:lnTo>
                    <a:pt x="922" y="287"/>
                  </a:lnTo>
                  <a:lnTo>
                    <a:pt x="920" y="290"/>
                  </a:lnTo>
                  <a:lnTo>
                    <a:pt x="917" y="293"/>
                  </a:lnTo>
                  <a:lnTo>
                    <a:pt x="916" y="296"/>
                  </a:lnTo>
                  <a:lnTo>
                    <a:pt x="914" y="300"/>
                  </a:lnTo>
                  <a:lnTo>
                    <a:pt x="912" y="303"/>
                  </a:lnTo>
                  <a:lnTo>
                    <a:pt x="909" y="306"/>
                  </a:lnTo>
                  <a:lnTo>
                    <a:pt x="907" y="309"/>
                  </a:lnTo>
                  <a:lnTo>
                    <a:pt x="904" y="311"/>
                  </a:lnTo>
                  <a:lnTo>
                    <a:pt x="901" y="315"/>
                  </a:lnTo>
                  <a:lnTo>
                    <a:pt x="899" y="317"/>
                  </a:lnTo>
                  <a:lnTo>
                    <a:pt x="896" y="319"/>
                  </a:lnTo>
                  <a:lnTo>
                    <a:pt x="894" y="322"/>
                  </a:lnTo>
                  <a:lnTo>
                    <a:pt x="891" y="325"/>
                  </a:lnTo>
                  <a:lnTo>
                    <a:pt x="888" y="327"/>
                  </a:lnTo>
                  <a:lnTo>
                    <a:pt x="885" y="330"/>
                  </a:lnTo>
                  <a:lnTo>
                    <a:pt x="882" y="332"/>
                  </a:lnTo>
                  <a:lnTo>
                    <a:pt x="879" y="335"/>
                  </a:lnTo>
                  <a:lnTo>
                    <a:pt x="876" y="336"/>
                  </a:lnTo>
                  <a:lnTo>
                    <a:pt x="873" y="339"/>
                  </a:lnTo>
                  <a:lnTo>
                    <a:pt x="870" y="341"/>
                  </a:lnTo>
                  <a:lnTo>
                    <a:pt x="867" y="344"/>
                  </a:lnTo>
                  <a:lnTo>
                    <a:pt x="863" y="345"/>
                  </a:lnTo>
                  <a:lnTo>
                    <a:pt x="860" y="347"/>
                  </a:lnTo>
                  <a:lnTo>
                    <a:pt x="856" y="349"/>
                  </a:lnTo>
                  <a:lnTo>
                    <a:pt x="853" y="351"/>
                  </a:lnTo>
                  <a:lnTo>
                    <a:pt x="849" y="353"/>
                  </a:lnTo>
                  <a:lnTo>
                    <a:pt x="845" y="355"/>
                  </a:lnTo>
                  <a:lnTo>
                    <a:pt x="842" y="356"/>
                  </a:lnTo>
                  <a:lnTo>
                    <a:pt x="838" y="358"/>
                  </a:lnTo>
                  <a:lnTo>
                    <a:pt x="834" y="359"/>
                  </a:lnTo>
                  <a:lnTo>
                    <a:pt x="830" y="361"/>
                  </a:lnTo>
                  <a:lnTo>
                    <a:pt x="826" y="362"/>
                  </a:lnTo>
                  <a:lnTo>
                    <a:pt x="822" y="364"/>
                  </a:lnTo>
                  <a:lnTo>
                    <a:pt x="818" y="365"/>
                  </a:lnTo>
                  <a:lnTo>
                    <a:pt x="814" y="367"/>
                  </a:lnTo>
                  <a:lnTo>
                    <a:pt x="810" y="368"/>
                  </a:lnTo>
                  <a:lnTo>
                    <a:pt x="806" y="370"/>
                  </a:lnTo>
                  <a:lnTo>
                    <a:pt x="801" y="370"/>
                  </a:lnTo>
                  <a:lnTo>
                    <a:pt x="797" y="372"/>
                  </a:lnTo>
                  <a:lnTo>
                    <a:pt x="793" y="373"/>
                  </a:lnTo>
                  <a:lnTo>
                    <a:pt x="788" y="374"/>
                  </a:lnTo>
                  <a:lnTo>
                    <a:pt x="784" y="376"/>
                  </a:lnTo>
                  <a:lnTo>
                    <a:pt x="779" y="376"/>
                  </a:lnTo>
                  <a:lnTo>
                    <a:pt x="775" y="378"/>
                  </a:lnTo>
                  <a:lnTo>
                    <a:pt x="770" y="379"/>
                  </a:lnTo>
                  <a:lnTo>
                    <a:pt x="765" y="379"/>
                  </a:lnTo>
                  <a:lnTo>
                    <a:pt x="761" y="380"/>
                  </a:lnTo>
                  <a:lnTo>
                    <a:pt x="755" y="381"/>
                  </a:lnTo>
                  <a:lnTo>
                    <a:pt x="751" y="382"/>
                  </a:lnTo>
                  <a:lnTo>
                    <a:pt x="746" y="382"/>
                  </a:lnTo>
                  <a:lnTo>
                    <a:pt x="741" y="384"/>
                  </a:lnTo>
                  <a:lnTo>
                    <a:pt x="736" y="385"/>
                  </a:lnTo>
                  <a:lnTo>
                    <a:pt x="731" y="386"/>
                  </a:lnTo>
                  <a:lnTo>
                    <a:pt x="726" y="386"/>
                  </a:lnTo>
                  <a:lnTo>
                    <a:pt x="721" y="388"/>
                  </a:lnTo>
                  <a:lnTo>
                    <a:pt x="714" y="388"/>
                  </a:lnTo>
                  <a:lnTo>
                    <a:pt x="709" y="388"/>
                  </a:lnTo>
                  <a:lnTo>
                    <a:pt x="703" y="389"/>
                  </a:lnTo>
                  <a:lnTo>
                    <a:pt x="696" y="390"/>
                  </a:lnTo>
                  <a:lnTo>
                    <a:pt x="690" y="391"/>
                  </a:lnTo>
                  <a:lnTo>
                    <a:pt x="684" y="392"/>
                  </a:lnTo>
                  <a:lnTo>
                    <a:pt x="677" y="392"/>
                  </a:lnTo>
                  <a:lnTo>
                    <a:pt x="671" y="394"/>
                  </a:lnTo>
                  <a:lnTo>
                    <a:pt x="664" y="394"/>
                  </a:lnTo>
                  <a:lnTo>
                    <a:pt x="657" y="395"/>
                  </a:lnTo>
                  <a:lnTo>
                    <a:pt x="650" y="396"/>
                  </a:lnTo>
                  <a:lnTo>
                    <a:pt x="642" y="397"/>
                  </a:lnTo>
                  <a:lnTo>
                    <a:pt x="635" y="397"/>
                  </a:lnTo>
                  <a:lnTo>
                    <a:pt x="628" y="399"/>
                  </a:lnTo>
                  <a:lnTo>
                    <a:pt x="620" y="399"/>
                  </a:lnTo>
                  <a:lnTo>
                    <a:pt x="612" y="399"/>
                  </a:lnTo>
                  <a:lnTo>
                    <a:pt x="604" y="400"/>
                  </a:lnTo>
                  <a:lnTo>
                    <a:pt x="597" y="401"/>
                  </a:lnTo>
                  <a:lnTo>
                    <a:pt x="588" y="402"/>
                  </a:lnTo>
                  <a:lnTo>
                    <a:pt x="580" y="402"/>
                  </a:lnTo>
                  <a:lnTo>
                    <a:pt x="572" y="403"/>
                  </a:lnTo>
                  <a:lnTo>
                    <a:pt x="564" y="404"/>
                  </a:lnTo>
                  <a:lnTo>
                    <a:pt x="555" y="404"/>
                  </a:lnTo>
                  <a:lnTo>
                    <a:pt x="547" y="405"/>
                  </a:lnTo>
                  <a:lnTo>
                    <a:pt x="538" y="405"/>
                  </a:lnTo>
                  <a:lnTo>
                    <a:pt x="530" y="406"/>
                  </a:lnTo>
                  <a:lnTo>
                    <a:pt x="521" y="406"/>
                  </a:lnTo>
                  <a:lnTo>
                    <a:pt x="513" y="406"/>
                  </a:lnTo>
                  <a:lnTo>
                    <a:pt x="504" y="407"/>
                  </a:lnTo>
                  <a:lnTo>
                    <a:pt x="495" y="408"/>
                  </a:lnTo>
                  <a:lnTo>
                    <a:pt x="486" y="407"/>
                  </a:lnTo>
                  <a:lnTo>
                    <a:pt x="477" y="407"/>
                  </a:lnTo>
                  <a:lnTo>
                    <a:pt x="468" y="407"/>
                  </a:lnTo>
                  <a:lnTo>
                    <a:pt x="459" y="407"/>
                  </a:lnTo>
                  <a:lnTo>
                    <a:pt x="450" y="406"/>
                  </a:lnTo>
                  <a:lnTo>
                    <a:pt x="441" y="406"/>
                  </a:lnTo>
                  <a:lnTo>
                    <a:pt x="432" y="406"/>
                  </a:lnTo>
                  <a:lnTo>
                    <a:pt x="423" y="406"/>
                  </a:lnTo>
                  <a:lnTo>
                    <a:pt x="414" y="405"/>
                  </a:lnTo>
                  <a:lnTo>
                    <a:pt x="405" y="404"/>
                  </a:lnTo>
                  <a:lnTo>
                    <a:pt x="395" y="403"/>
                  </a:lnTo>
                  <a:lnTo>
                    <a:pt x="387" y="402"/>
                  </a:lnTo>
                  <a:lnTo>
                    <a:pt x="378" y="401"/>
                  </a:lnTo>
                  <a:lnTo>
                    <a:pt x="369" y="400"/>
                  </a:lnTo>
                  <a:lnTo>
                    <a:pt x="360" y="399"/>
                  </a:lnTo>
                  <a:lnTo>
                    <a:pt x="351" y="398"/>
                  </a:lnTo>
                  <a:lnTo>
                    <a:pt x="341" y="396"/>
                  </a:lnTo>
                  <a:lnTo>
                    <a:pt x="332" y="394"/>
                  </a:lnTo>
                  <a:lnTo>
                    <a:pt x="323" y="392"/>
                  </a:lnTo>
                  <a:lnTo>
                    <a:pt x="315" y="391"/>
                  </a:lnTo>
                  <a:lnTo>
                    <a:pt x="306" y="388"/>
                  </a:lnTo>
                  <a:lnTo>
                    <a:pt x="297" y="387"/>
                  </a:lnTo>
                  <a:lnTo>
                    <a:pt x="288" y="385"/>
                  </a:lnTo>
                  <a:lnTo>
                    <a:pt x="279" y="382"/>
                  </a:lnTo>
                  <a:lnTo>
                    <a:pt x="270" y="379"/>
                  </a:lnTo>
                  <a:lnTo>
                    <a:pt x="262" y="376"/>
                  </a:lnTo>
                  <a:lnTo>
                    <a:pt x="253" y="373"/>
                  </a:lnTo>
                  <a:lnTo>
                    <a:pt x="244" y="370"/>
                  </a:lnTo>
                  <a:lnTo>
                    <a:pt x="236" y="367"/>
                  </a:lnTo>
                  <a:lnTo>
                    <a:pt x="228" y="364"/>
                  </a:lnTo>
                  <a:lnTo>
                    <a:pt x="220" y="360"/>
                  </a:lnTo>
                  <a:lnTo>
                    <a:pt x="212" y="357"/>
                  </a:lnTo>
                  <a:lnTo>
                    <a:pt x="203" y="352"/>
                  </a:lnTo>
                  <a:lnTo>
                    <a:pt x="195" y="348"/>
                  </a:lnTo>
                  <a:lnTo>
                    <a:pt x="187" y="344"/>
                  </a:lnTo>
                  <a:lnTo>
                    <a:pt x="181" y="341"/>
                  </a:lnTo>
                  <a:lnTo>
                    <a:pt x="173" y="335"/>
                  </a:lnTo>
                  <a:lnTo>
                    <a:pt x="166" y="332"/>
                  </a:lnTo>
                  <a:lnTo>
                    <a:pt x="159" y="328"/>
                  </a:lnTo>
                  <a:lnTo>
                    <a:pt x="153" y="324"/>
                  </a:lnTo>
                  <a:lnTo>
                    <a:pt x="146" y="319"/>
                  </a:lnTo>
                  <a:lnTo>
                    <a:pt x="140" y="315"/>
                  </a:lnTo>
                  <a:lnTo>
                    <a:pt x="133" y="311"/>
                  </a:lnTo>
                  <a:lnTo>
                    <a:pt x="128" y="308"/>
                  </a:lnTo>
                  <a:lnTo>
                    <a:pt x="123" y="303"/>
                  </a:lnTo>
                  <a:lnTo>
                    <a:pt x="117" y="299"/>
                  </a:lnTo>
                  <a:lnTo>
                    <a:pt x="112" y="295"/>
                  </a:lnTo>
                  <a:lnTo>
                    <a:pt x="107" y="292"/>
                  </a:lnTo>
                  <a:lnTo>
                    <a:pt x="102" y="287"/>
                  </a:lnTo>
                  <a:lnTo>
                    <a:pt x="97" y="283"/>
                  </a:lnTo>
                  <a:lnTo>
                    <a:pt x="92" y="278"/>
                  </a:lnTo>
                  <a:lnTo>
                    <a:pt x="88" y="274"/>
                  </a:lnTo>
                  <a:lnTo>
                    <a:pt x="84" y="270"/>
                  </a:lnTo>
                  <a:lnTo>
                    <a:pt x="79" y="266"/>
                  </a:lnTo>
                  <a:lnTo>
                    <a:pt x="76" y="262"/>
                  </a:lnTo>
                  <a:lnTo>
                    <a:pt x="72" y="258"/>
                  </a:lnTo>
                  <a:lnTo>
                    <a:pt x="68" y="254"/>
                  </a:lnTo>
                  <a:lnTo>
                    <a:pt x="65" y="249"/>
                  </a:lnTo>
                  <a:lnTo>
                    <a:pt x="61" y="245"/>
                  </a:lnTo>
                  <a:lnTo>
                    <a:pt x="59" y="242"/>
                  </a:lnTo>
                  <a:lnTo>
                    <a:pt x="55" y="238"/>
                  </a:lnTo>
                  <a:lnTo>
                    <a:pt x="52" y="234"/>
                  </a:lnTo>
                  <a:lnTo>
                    <a:pt x="50" y="230"/>
                  </a:lnTo>
                  <a:lnTo>
                    <a:pt x="47" y="226"/>
                  </a:lnTo>
                  <a:lnTo>
                    <a:pt x="45" y="222"/>
                  </a:lnTo>
                  <a:lnTo>
                    <a:pt x="42" y="218"/>
                  </a:lnTo>
                  <a:lnTo>
                    <a:pt x="40" y="214"/>
                  </a:lnTo>
                  <a:lnTo>
                    <a:pt x="38" y="210"/>
                  </a:lnTo>
                  <a:lnTo>
                    <a:pt x="36" y="207"/>
                  </a:lnTo>
                  <a:lnTo>
                    <a:pt x="34" y="202"/>
                  </a:lnTo>
                  <a:lnTo>
                    <a:pt x="32" y="199"/>
                  </a:lnTo>
                  <a:lnTo>
                    <a:pt x="31" y="196"/>
                  </a:lnTo>
                  <a:lnTo>
                    <a:pt x="29" y="192"/>
                  </a:lnTo>
                  <a:lnTo>
                    <a:pt x="28" y="188"/>
                  </a:lnTo>
                  <a:lnTo>
                    <a:pt x="27" y="185"/>
                  </a:lnTo>
                  <a:lnTo>
                    <a:pt x="26" y="181"/>
                  </a:lnTo>
                  <a:lnTo>
                    <a:pt x="24" y="178"/>
                  </a:lnTo>
                  <a:lnTo>
                    <a:pt x="23" y="175"/>
                  </a:lnTo>
                  <a:lnTo>
                    <a:pt x="23" y="172"/>
                  </a:lnTo>
                  <a:lnTo>
                    <a:pt x="22" y="169"/>
                  </a:lnTo>
                  <a:lnTo>
                    <a:pt x="20" y="165"/>
                  </a:lnTo>
                  <a:lnTo>
                    <a:pt x="20" y="162"/>
                  </a:lnTo>
                  <a:lnTo>
                    <a:pt x="19" y="158"/>
                  </a:lnTo>
                  <a:lnTo>
                    <a:pt x="19" y="156"/>
                  </a:lnTo>
                  <a:lnTo>
                    <a:pt x="19" y="150"/>
                  </a:lnTo>
                  <a:lnTo>
                    <a:pt x="19" y="145"/>
                  </a:lnTo>
                  <a:lnTo>
                    <a:pt x="18" y="140"/>
                  </a:lnTo>
                  <a:lnTo>
                    <a:pt x="19" y="135"/>
                  </a:lnTo>
                  <a:lnTo>
                    <a:pt x="19" y="130"/>
                  </a:lnTo>
                  <a:lnTo>
                    <a:pt x="20" y="126"/>
                  </a:lnTo>
                  <a:lnTo>
                    <a:pt x="20" y="122"/>
                  </a:lnTo>
                  <a:lnTo>
                    <a:pt x="21" y="118"/>
                  </a:lnTo>
                  <a:lnTo>
                    <a:pt x="22" y="114"/>
                  </a:lnTo>
                  <a:lnTo>
                    <a:pt x="23" y="111"/>
                  </a:lnTo>
                  <a:lnTo>
                    <a:pt x="24" y="106"/>
                  </a:lnTo>
                  <a:lnTo>
                    <a:pt x="25" y="103"/>
                  </a:lnTo>
                  <a:lnTo>
                    <a:pt x="27" y="100"/>
                  </a:lnTo>
                  <a:lnTo>
                    <a:pt x="29" y="97"/>
                  </a:lnTo>
                  <a:lnTo>
                    <a:pt x="30" y="93"/>
                  </a:lnTo>
                  <a:lnTo>
                    <a:pt x="32" y="90"/>
                  </a:lnTo>
                  <a:lnTo>
                    <a:pt x="33" y="86"/>
                  </a:lnTo>
                  <a:lnTo>
                    <a:pt x="36" y="83"/>
                  </a:lnTo>
                  <a:lnTo>
                    <a:pt x="38" y="80"/>
                  </a:lnTo>
                  <a:lnTo>
                    <a:pt x="40" y="77"/>
                  </a:lnTo>
                  <a:lnTo>
                    <a:pt x="42" y="74"/>
                  </a:lnTo>
                  <a:lnTo>
                    <a:pt x="45" y="72"/>
                  </a:lnTo>
                  <a:lnTo>
                    <a:pt x="47" y="69"/>
                  </a:lnTo>
                  <a:lnTo>
                    <a:pt x="50" y="67"/>
                  </a:lnTo>
                  <a:lnTo>
                    <a:pt x="52" y="64"/>
                  </a:lnTo>
                  <a:lnTo>
                    <a:pt x="55" y="62"/>
                  </a:lnTo>
                  <a:lnTo>
                    <a:pt x="58" y="59"/>
                  </a:lnTo>
                  <a:lnTo>
                    <a:pt x="61" y="57"/>
                  </a:lnTo>
                  <a:lnTo>
                    <a:pt x="64" y="55"/>
                  </a:lnTo>
                  <a:lnTo>
                    <a:pt x="67" y="53"/>
                  </a:lnTo>
                  <a:lnTo>
                    <a:pt x="70" y="51"/>
                  </a:lnTo>
                  <a:lnTo>
                    <a:pt x="73" y="50"/>
                  </a:lnTo>
                  <a:lnTo>
                    <a:pt x="76" y="48"/>
                  </a:lnTo>
                  <a:lnTo>
                    <a:pt x="79" y="46"/>
                  </a:lnTo>
                  <a:lnTo>
                    <a:pt x="83" y="44"/>
                  </a:lnTo>
                  <a:lnTo>
                    <a:pt x="86" y="43"/>
                  </a:lnTo>
                  <a:lnTo>
                    <a:pt x="90" y="42"/>
                  </a:lnTo>
                  <a:lnTo>
                    <a:pt x="94" y="41"/>
                  </a:lnTo>
                  <a:lnTo>
                    <a:pt x="96" y="39"/>
                  </a:lnTo>
                  <a:lnTo>
                    <a:pt x="100" y="38"/>
                  </a:lnTo>
                  <a:lnTo>
                    <a:pt x="103" y="36"/>
                  </a:lnTo>
                  <a:lnTo>
                    <a:pt x="107" y="35"/>
                  </a:lnTo>
                  <a:lnTo>
                    <a:pt x="110" y="33"/>
                  </a:lnTo>
                  <a:lnTo>
                    <a:pt x="114" y="32"/>
                  </a:lnTo>
                  <a:lnTo>
                    <a:pt x="117" y="30"/>
                  </a:lnTo>
                  <a:lnTo>
                    <a:pt x="121" y="29"/>
                  </a:lnTo>
                  <a:lnTo>
                    <a:pt x="123" y="27"/>
                  </a:lnTo>
                  <a:lnTo>
                    <a:pt x="126" y="25"/>
                  </a:lnTo>
                  <a:lnTo>
                    <a:pt x="128" y="23"/>
                  </a:lnTo>
                  <a:lnTo>
                    <a:pt x="132" y="21"/>
                  </a:lnTo>
                  <a:lnTo>
                    <a:pt x="134" y="19"/>
                  </a:lnTo>
                  <a:lnTo>
                    <a:pt x="137" y="18"/>
                  </a:lnTo>
                  <a:lnTo>
                    <a:pt x="139" y="15"/>
                  </a:lnTo>
                  <a:lnTo>
                    <a:pt x="141" y="14"/>
                  </a:lnTo>
                  <a:lnTo>
                    <a:pt x="145" y="11"/>
                  </a:lnTo>
                  <a:lnTo>
                    <a:pt x="147" y="7"/>
                  </a:lnTo>
                  <a:lnTo>
                    <a:pt x="149" y="4"/>
                  </a:lnTo>
                  <a:lnTo>
                    <a:pt x="151" y="3"/>
                  </a:lnTo>
                  <a:lnTo>
                    <a:pt x="150" y="1"/>
                  </a:lnTo>
                  <a:lnTo>
                    <a:pt x="149" y="0"/>
                  </a:lnTo>
                  <a:lnTo>
                    <a:pt x="147" y="0"/>
                  </a:lnTo>
                  <a:lnTo>
                    <a:pt x="144" y="1"/>
                  </a:lnTo>
                  <a:lnTo>
                    <a:pt x="144" y="1"/>
                  </a:lnTo>
                  <a:close/>
                </a:path>
              </a:pathLst>
            </a:custGeom>
            <a:solidFill>
              <a:srgbClr val="5C5C7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33"/>
            <p:cNvSpPr>
              <a:spLocks/>
            </p:cNvSpPr>
            <p:nvPr/>
          </p:nvSpPr>
          <p:spPr bwMode="auto">
            <a:xfrm>
              <a:off x="1038721" y="589707"/>
              <a:ext cx="1227137" cy="519113"/>
            </a:xfrm>
            <a:custGeom>
              <a:avLst/>
              <a:gdLst/>
              <a:ahLst/>
              <a:cxnLst>
                <a:cxn ang="0">
                  <a:pos x="89" y="7"/>
                </a:cxn>
                <a:cxn ang="0">
                  <a:pos x="67" y="20"/>
                </a:cxn>
                <a:cxn ang="0">
                  <a:pos x="53" y="30"/>
                </a:cxn>
                <a:cxn ang="0">
                  <a:pos x="37" y="42"/>
                </a:cxn>
                <a:cxn ang="0">
                  <a:pos x="12" y="65"/>
                </a:cxn>
                <a:cxn ang="0">
                  <a:pos x="0" y="88"/>
                </a:cxn>
                <a:cxn ang="0">
                  <a:pos x="6" y="110"/>
                </a:cxn>
                <a:cxn ang="0">
                  <a:pos x="21" y="119"/>
                </a:cxn>
                <a:cxn ang="0">
                  <a:pos x="19" y="142"/>
                </a:cxn>
                <a:cxn ang="0">
                  <a:pos x="9" y="166"/>
                </a:cxn>
                <a:cxn ang="0">
                  <a:pos x="13" y="187"/>
                </a:cxn>
                <a:cxn ang="0">
                  <a:pos x="32" y="201"/>
                </a:cxn>
                <a:cxn ang="0">
                  <a:pos x="52" y="200"/>
                </a:cxn>
                <a:cxn ang="0">
                  <a:pos x="69" y="210"/>
                </a:cxn>
                <a:cxn ang="0">
                  <a:pos x="80" y="230"/>
                </a:cxn>
                <a:cxn ang="0">
                  <a:pos x="94" y="254"/>
                </a:cxn>
                <a:cxn ang="0">
                  <a:pos x="109" y="265"/>
                </a:cxn>
                <a:cxn ang="0">
                  <a:pos x="127" y="266"/>
                </a:cxn>
                <a:cxn ang="0">
                  <a:pos x="146" y="264"/>
                </a:cxn>
                <a:cxn ang="0">
                  <a:pos x="168" y="259"/>
                </a:cxn>
                <a:cxn ang="0">
                  <a:pos x="190" y="257"/>
                </a:cxn>
                <a:cxn ang="0">
                  <a:pos x="211" y="258"/>
                </a:cxn>
                <a:cxn ang="0">
                  <a:pos x="230" y="271"/>
                </a:cxn>
                <a:cxn ang="0">
                  <a:pos x="255" y="287"/>
                </a:cxn>
                <a:cxn ang="0">
                  <a:pos x="278" y="290"/>
                </a:cxn>
                <a:cxn ang="0">
                  <a:pos x="297" y="289"/>
                </a:cxn>
                <a:cxn ang="0">
                  <a:pos x="313" y="301"/>
                </a:cxn>
                <a:cxn ang="0">
                  <a:pos x="331" y="310"/>
                </a:cxn>
                <a:cxn ang="0">
                  <a:pos x="349" y="307"/>
                </a:cxn>
                <a:cxn ang="0">
                  <a:pos x="361" y="295"/>
                </a:cxn>
                <a:cxn ang="0">
                  <a:pos x="376" y="303"/>
                </a:cxn>
                <a:cxn ang="0">
                  <a:pos x="392" y="310"/>
                </a:cxn>
                <a:cxn ang="0">
                  <a:pos x="408" y="310"/>
                </a:cxn>
                <a:cxn ang="0">
                  <a:pos x="423" y="312"/>
                </a:cxn>
                <a:cxn ang="0">
                  <a:pos x="441" y="323"/>
                </a:cxn>
                <a:cxn ang="0">
                  <a:pos x="464" y="327"/>
                </a:cxn>
                <a:cxn ang="0">
                  <a:pos x="485" y="322"/>
                </a:cxn>
                <a:cxn ang="0">
                  <a:pos x="507" y="312"/>
                </a:cxn>
                <a:cxn ang="0">
                  <a:pos x="528" y="312"/>
                </a:cxn>
                <a:cxn ang="0">
                  <a:pos x="547" y="317"/>
                </a:cxn>
                <a:cxn ang="0">
                  <a:pos x="562" y="318"/>
                </a:cxn>
                <a:cxn ang="0">
                  <a:pos x="576" y="315"/>
                </a:cxn>
                <a:cxn ang="0">
                  <a:pos x="591" y="308"/>
                </a:cxn>
                <a:cxn ang="0">
                  <a:pos x="614" y="292"/>
                </a:cxn>
                <a:cxn ang="0">
                  <a:pos x="633" y="287"/>
                </a:cxn>
                <a:cxn ang="0">
                  <a:pos x="651" y="292"/>
                </a:cxn>
                <a:cxn ang="0">
                  <a:pos x="665" y="289"/>
                </a:cxn>
                <a:cxn ang="0">
                  <a:pos x="684" y="275"/>
                </a:cxn>
                <a:cxn ang="0">
                  <a:pos x="701" y="255"/>
                </a:cxn>
                <a:cxn ang="0">
                  <a:pos x="722" y="247"/>
                </a:cxn>
                <a:cxn ang="0">
                  <a:pos x="743" y="240"/>
                </a:cxn>
                <a:cxn ang="0">
                  <a:pos x="764" y="224"/>
                </a:cxn>
                <a:cxn ang="0">
                  <a:pos x="773" y="199"/>
                </a:cxn>
                <a:cxn ang="0">
                  <a:pos x="765" y="172"/>
                </a:cxn>
                <a:cxn ang="0">
                  <a:pos x="752" y="144"/>
                </a:cxn>
                <a:cxn ang="0">
                  <a:pos x="761" y="123"/>
                </a:cxn>
                <a:cxn ang="0">
                  <a:pos x="773" y="109"/>
                </a:cxn>
                <a:cxn ang="0">
                  <a:pos x="762" y="92"/>
                </a:cxn>
                <a:cxn ang="0">
                  <a:pos x="746" y="82"/>
                </a:cxn>
                <a:cxn ang="0">
                  <a:pos x="738" y="69"/>
                </a:cxn>
                <a:cxn ang="0">
                  <a:pos x="728" y="43"/>
                </a:cxn>
                <a:cxn ang="0">
                  <a:pos x="702" y="16"/>
                </a:cxn>
                <a:cxn ang="0">
                  <a:pos x="102" y="0"/>
                </a:cxn>
              </a:cxnLst>
              <a:rect l="0" t="0" r="r" b="b"/>
              <a:pathLst>
                <a:path w="773" h="327">
                  <a:moveTo>
                    <a:pt x="102" y="0"/>
                  </a:moveTo>
                  <a:lnTo>
                    <a:pt x="101" y="0"/>
                  </a:lnTo>
                  <a:lnTo>
                    <a:pt x="97" y="2"/>
                  </a:lnTo>
                  <a:lnTo>
                    <a:pt x="95" y="3"/>
                  </a:lnTo>
                  <a:lnTo>
                    <a:pt x="92" y="4"/>
                  </a:lnTo>
                  <a:lnTo>
                    <a:pt x="89" y="7"/>
                  </a:lnTo>
                  <a:lnTo>
                    <a:pt x="86" y="9"/>
                  </a:lnTo>
                  <a:lnTo>
                    <a:pt x="82" y="10"/>
                  </a:lnTo>
                  <a:lnTo>
                    <a:pt x="78" y="13"/>
                  </a:lnTo>
                  <a:lnTo>
                    <a:pt x="74" y="16"/>
                  </a:lnTo>
                  <a:lnTo>
                    <a:pt x="70" y="19"/>
                  </a:lnTo>
                  <a:lnTo>
                    <a:pt x="67" y="20"/>
                  </a:lnTo>
                  <a:lnTo>
                    <a:pt x="65" y="21"/>
                  </a:lnTo>
                  <a:lnTo>
                    <a:pt x="62" y="23"/>
                  </a:lnTo>
                  <a:lnTo>
                    <a:pt x="60" y="25"/>
                  </a:lnTo>
                  <a:lnTo>
                    <a:pt x="58" y="27"/>
                  </a:lnTo>
                  <a:lnTo>
                    <a:pt x="56" y="28"/>
                  </a:lnTo>
                  <a:lnTo>
                    <a:pt x="53" y="30"/>
                  </a:lnTo>
                  <a:lnTo>
                    <a:pt x="51" y="32"/>
                  </a:lnTo>
                  <a:lnTo>
                    <a:pt x="48" y="34"/>
                  </a:lnTo>
                  <a:lnTo>
                    <a:pt x="46" y="36"/>
                  </a:lnTo>
                  <a:lnTo>
                    <a:pt x="43" y="37"/>
                  </a:lnTo>
                  <a:lnTo>
                    <a:pt x="41" y="39"/>
                  </a:lnTo>
                  <a:lnTo>
                    <a:pt x="37" y="42"/>
                  </a:lnTo>
                  <a:lnTo>
                    <a:pt x="32" y="46"/>
                  </a:lnTo>
                  <a:lnTo>
                    <a:pt x="28" y="50"/>
                  </a:lnTo>
                  <a:lnTo>
                    <a:pt x="23" y="54"/>
                  </a:lnTo>
                  <a:lnTo>
                    <a:pt x="19" y="58"/>
                  </a:lnTo>
                  <a:lnTo>
                    <a:pt x="16" y="62"/>
                  </a:lnTo>
                  <a:lnTo>
                    <a:pt x="12" y="65"/>
                  </a:lnTo>
                  <a:lnTo>
                    <a:pt x="9" y="70"/>
                  </a:lnTo>
                  <a:lnTo>
                    <a:pt x="6" y="74"/>
                  </a:lnTo>
                  <a:lnTo>
                    <a:pt x="4" y="77"/>
                  </a:lnTo>
                  <a:lnTo>
                    <a:pt x="2" y="81"/>
                  </a:lnTo>
                  <a:lnTo>
                    <a:pt x="1" y="85"/>
                  </a:lnTo>
                  <a:lnTo>
                    <a:pt x="0" y="88"/>
                  </a:lnTo>
                  <a:lnTo>
                    <a:pt x="0" y="92"/>
                  </a:lnTo>
                  <a:lnTo>
                    <a:pt x="0" y="97"/>
                  </a:lnTo>
                  <a:lnTo>
                    <a:pt x="1" y="103"/>
                  </a:lnTo>
                  <a:lnTo>
                    <a:pt x="2" y="106"/>
                  </a:lnTo>
                  <a:lnTo>
                    <a:pt x="4" y="109"/>
                  </a:lnTo>
                  <a:lnTo>
                    <a:pt x="6" y="110"/>
                  </a:lnTo>
                  <a:lnTo>
                    <a:pt x="8" y="112"/>
                  </a:lnTo>
                  <a:lnTo>
                    <a:pt x="11" y="113"/>
                  </a:lnTo>
                  <a:lnTo>
                    <a:pt x="13" y="114"/>
                  </a:lnTo>
                  <a:lnTo>
                    <a:pt x="17" y="115"/>
                  </a:lnTo>
                  <a:lnTo>
                    <a:pt x="21" y="117"/>
                  </a:lnTo>
                  <a:lnTo>
                    <a:pt x="21" y="119"/>
                  </a:lnTo>
                  <a:lnTo>
                    <a:pt x="23" y="121"/>
                  </a:lnTo>
                  <a:lnTo>
                    <a:pt x="23" y="125"/>
                  </a:lnTo>
                  <a:lnTo>
                    <a:pt x="24" y="130"/>
                  </a:lnTo>
                  <a:lnTo>
                    <a:pt x="22" y="134"/>
                  </a:lnTo>
                  <a:lnTo>
                    <a:pt x="21" y="138"/>
                  </a:lnTo>
                  <a:lnTo>
                    <a:pt x="19" y="142"/>
                  </a:lnTo>
                  <a:lnTo>
                    <a:pt x="17" y="147"/>
                  </a:lnTo>
                  <a:lnTo>
                    <a:pt x="16" y="151"/>
                  </a:lnTo>
                  <a:lnTo>
                    <a:pt x="14" y="155"/>
                  </a:lnTo>
                  <a:lnTo>
                    <a:pt x="12" y="158"/>
                  </a:lnTo>
                  <a:lnTo>
                    <a:pt x="11" y="163"/>
                  </a:lnTo>
                  <a:lnTo>
                    <a:pt x="9" y="166"/>
                  </a:lnTo>
                  <a:lnTo>
                    <a:pt x="8" y="170"/>
                  </a:lnTo>
                  <a:lnTo>
                    <a:pt x="8" y="173"/>
                  </a:lnTo>
                  <a:lnTo>
                    <a:pt x="8" y="177"/>
                  </a:lnTo>
                  <a:lnTo>
                    <a:pt x="10" y="181"/>
                  </a:lnTo>
                  <a:lnTo>
                    <a:pt x="12" y="185"/>
                  </a:lnTo>
                  <a:lnTo>
                    <a:pt x="13" y="187"/>
                  </a:lnTo>
                  <a:lnTo>
                    <a:pt x="15" y="189"/>
                  </a:lnTo>
                  <a:lnTo>
                    <a:pt x="17" y="191"/>
                  </a:lnTo>
                  <a:lnTo>
                    <a:pt x="20" y="194"/>
                  </a:lnTo>
                  <a:lnTo>
                    <a:pt x="24" y="198"/>
                  </a:lnTo>
                  <a:lnTo>
                    <a:pt x="28" y="200"/>
                  </a:lnTo>
                  <a:lnTo>
                    <a:pt x="32" y="201"/>
                  </a:lnTo>
                  <a:lnTo>
                    <a:pt x="36" y="202"/>
                  </a:lnTo>
                  <a:lnTo>
                    <a:pt x="39" y="202"/>
                  </a:lnTo>
                  <a:lnTo>
                    <a:pt x="42" y="201"/>
                  </a:lnTo>
                  <a:lnTo>
                    <a:pt x="46" y="201"/>
                  </a:lnTo>
                  <a:lnTo>
                    <a:pt x="49" y="201"/>
                  </a:lnTo>
                  <a:lnTo>
                    <a:pt x="52" y="200"/>
                  </a:lnTo>
                  <a:lnTo>
                    <a:pt x="55" y="200"/>
                  </a:lnTo>
                  <a:lnTo>
                    <a:pt x="58" y="200"/>
                  </a:lnTo>
                  <a:lnTo>
                    <a:pt x="61" y="202"/>
                  </a:lnTo>
                  <a:lnTo>
                    <a:pt x="65" y="204"/>
                  </a:lnTo>
                  <a:lnTo>
                    <a:pt x="68" y="208"/>
                  </a:lnTo>
                  <a:lnTo>
                    <a:pt x="69" y="210"/>
                  </a:lnTo>
                  <a:lnTo>
                    <a:pt x="71" y="213"/>
                  </a:lnTo>
                  <a:lnTo>
                    <a:pt x="73" y="216"/>
                  </a:lnTo>
                  <a:lnTo>
                    <a:pt x="75" y="220"/>
                  </a:lnTo>
                  <a:lnTo>
                    <a:pt x="76" y="224"/>
                  </a:lnTo>
                  <a:lnTo>
                    <a:pt x="78" y="227"/>
                  </a:lnTo>
                  <a:lnTo>
                    <a:pt x="80" y="230"/>
                  </a:lnTo>
                  <a:lnTo>
                    <a:pt x="82" y="234"/>
                  </a:lnTo>
                  <a:lnTo>
                    <a:pt x="84" y="238"/>
                  </a:lnTo>
                  <a:lnTo>
                    <a:pt x="87" y="244"/>
                  </a:lnTo>
                  <a:lnTo>
                    <a:pt x="89" y="248"/>
                  </a:lnTo>
                  <a:lnTo>
                    <a:pt x="92" y="252"/>
                  </a:lnTo>
                  <a:lnTo>
                    <a:pt x="94" y="254"/>
                  </a:lnTo>
                  <a:lnTo>
                    <a:pt x="97" y="258"/>
                  </a:lnTo>
                  <a:lnTo>
                    <a:pt x="98" y="260"/>
                  </a:lnTo>
                  <a:lnTo>
                    <a:pt x="100" y="261"/>
                  </a:lnTo>
                  <a:lnTo>
                    <a:pt x="103" y="263"/>
                  </a:lnTo>
                  <a:lnTo>
                    <a:pt x="106" y="264"/>
                  </a:lnTo>
                  <a:lnTo>
                    <a:pt x="109" y="265"/>
                  </a:lnTo>
                  <a:lnTo>
                    <a:pt x="112" y="266"/>
                  </a:lnTo>
                  <a:lnTo>
                    <a:pt x="116" y="266"/>
                  </a:lnTo>
                  <a:lnTo>
                    <a:pt x="120" y="267"/>
                  </a:lnTo>
                  <a:lnTo>
                    <a:pt x="122" y="266"/>
                  </a:lnTo>
                  <a:lnTo>
                    <a:pt x="125" y="266"/>
                  </a:lnTo>
                  <a:lnTo>
                    <a:pt x="127" y="266"/>
                  </a:lnTo>
                  <a:lnTo>
                    <a:pt x="130" y="266"/>
                  </a:lnTo>
                  <a:lnTo>
                    <a:pt x="133" y="266"/>
                  </a:lnTo>
                  <a:lnTo>
                    <a:pt x="136" y="266"/>
                  </a:lnTo>
                  <a:lnTo>
                    <a:pt x="139" y="265"/>
                  </a:lnTo>
                  <a:lnTo>
                    <a:pt x="143" y="265"/>
                  </a:lnTo>
                  <a:lnTo>
                    <a:pt x="146" y="264"/>
                  </a:lnTo>
                  <a:lnTo>
                    <a:pt x="149" y="263"/>
                  </a:lnTo>
                  <a:lnTo>
                    <a:pt x="153" y="262"/>
                  </a:lnTo>
                  <a:lnTo>
                    <a:pt x="156" y="262"/>
                  </a:lnTo>
                  <a:lnTo>
                    <a:pt x="160" y="261"/>
                  </a:lnTo>
                  <a:lnTo>
                    <a:pt x="164" y="260"/>
                  </a:lnTo>
                  <a:lnTo>
                    <a:pt x="168" y="259"/>
                  </a:lnTo>
                  <a:lnTo>
                    <a:pt x="172" y="259"/>
                  </a:lnTo>
                  <a:lnTo>
                    <a:pt x="175" y="258"/>
                  </a:lnTo>
                  <a:lnTo>
                    <a:pt x="179" y="257"/>
                  </a:lnTo>
                  <a:lnTo>
                    <a:pt x="183" y="257"/>
                  </a:lnTo>
                  <a:lnTo>
                    <a:pt x="187" y="257"/>
                  </a:lnTo>
                  <a:lnTo>
                    <a:pt x="190" y="257"/>
                  </a:lnTo>
                  <a:lnTo>
                    <a:pt x="194" y="257"/>
                  </a:lnTo>
                  <a:lnTo>
                    <a:pt x="197" y="257"/>
                  </a:lnTo>
                  <a:lnTo>
                    <a:pt x="201" y="257"/>
                  </a:lnTo>
                  <a:lnTo>
                    <a:pt x="204" y="257"/>
                  </a:lnTo>
                  <a:lnTo>
                    <a:pt x="208" y="257"/>
                  </a:lnTo>
                  <a:lnTo>
                    <a:pt x="211" y="258"/>
                  </a:lnTo>
                  <a:lnTo>
                    <a:pt x="214" y="260"/>
                  </a:lnTo>
                  <a:lnTo>
                    <a:pt x="217" y="261"/>
                  </a:lnTo>
                  <a:lnTo>
                    <a:pt x="220" y="263"/>
                  </a:lnTo>
                  <a:lnTo>
                    <a:pt x="223" y="264"/>
                  </a:lnTo>
                  <a:lnTo>
                    <a:pt x="226" y="267"/>
                  </a:lnTo>
                  <a:lnTo>
                    <a:pt x="230" y="271"/>
                  </a:lnTo>
                  <a:lnTo>
                    <a:pt x="234" y="275"/>
                  </a:lnTo>
                  <a:lnTo>
                    <a:pt x="238" y="278"/>
                  </a:lnTo>
                  <a:lnTo>
                    <a:pt x="243" y="281"/>
                  </a:lnTo>
                  <a:lnTo>
                    <a:pt x="247" y="283"/>
                  </a:lnTo>
                  <a:lnTo>
                    <a:pt x="251" y="286"/>
                  </a:lnTo>
                  <a:lnTo>
                    <a:pt x="255" y="287"/>
                  </a:lnTo>
                  <a:lnTo>
                    <a:pt x="260" y="289"/>
                  </a:lnTo>
                  <a:lnTo>
                    <a:pt x="263" y="289"/>
                  </a:lnTo>
                  <a:lnTo>
                    <a:pt x="267" y="290"/>
                  </a:lnTo>
                  <a:lnTo>
                    <a:pt x="270" y="290"/>
                  </a:lnTo>
                  <a:lnTo>
                    <a:pt x="274" y="291"/>
                  </a:lnTo>
                  <a:lnTo>
                    <a:pt x="278" y="290"/>
                  </a:lnTo>
                  <a:lnTo>
                    <a:pt x="281" y="290"/>
                  </a:lnTo>
                  <a:lnTo>
                    <a:pt x="285" y="289"/>
                  </a:lnTo>
                  <a:lnTo>
                    <a:pt x="288" y="289"/>
                  </a:lnTo>
                  <a:lnTo>
                    <a:pt x="291" y="288"/>
                  </a:lnTo>
                  <a:lnTo>
                    <a:pt x="294" y="288"/>
                  </a:lnTo>
                  <a:lnTo>
                    <a:pt x="297" y="289"/>
                  </a:lnTo>
                  <a:lnTo>
                    <a:pt x="300" y="290"/>
                  </a:lnTo>
                  <a:lnTo>
                    <a:pt x="303" y="292"/>
                  </a:lnTo>
                  <a:lnTo>
                    <a:pt x="305" y="294"/>
                  </a:lnTo>
                  <a:lnTo>
                    <a:pt x="308" y="296"/>
                  </a:lnTo>
                  <a:lnTo>
                    <a:pt x="311" y="299"/>
                  </a:lnTo>
                  <a:lnTo>
                    <a:pt x="313" y="301"/>
                  </a:lnTo>
                  <a:lnTo>
                    <a:pt x="316" y="303"/>
                  </a:lnTo>
                  <a:lnTo>
                    <a:pt x="318" y="305"/>
                  </a:lnTo>
                  <a:lnTo>
                    <a:pt x="322" y="307"/>
                  </a:lnTo>
                  <a:lnTo>
                    <a:pt x="325" y="308"/>
                  </a:lnTo>
                  <a:lnTo>
                    <a:pt x="330" y="310"/>
                  </a:lnTo>
                  <a:lnTo>
                    <a:pt x="331" y="310"/>
                  </a:lnTo>
                  <a:lnTo>
                    <a:pt x="333" y="310"/>
                  </a:lnTo>
                  <a:lnTo>
                    <a:pt x="336" y="310"/>
                  </a:lnTo>
                  <a:lnTo>
                    <a:pt x="339" y="311"/>
                  </a:lnTo>
                  <a:lnTo>
                    <a:pt x="342" y="310"/>
                  </a:lnTo>
                  <a:lnTo>
                    <a:pt x="346" y="308"/>
                  </a:lnTo>
                  <a:lnTo>
                    <a:pt x="349" y="307"/>
                  </a:lnTo>
                  <a:lnTo>
                    <a:pt x="351" y="306"/>
                  </a:lnTo>
                  <a:lnTo>
                    <a:pt x="354" y="304"/>
                  </a:lnTo>
                  <a:lnTo>
                    <a:pt x="356" y="301"/>
                  </a:lnTo>
                  <a:lnTo>
                    <a:pt x="357" y="300"/>
                  </a:lnTo>
                  <a:lnTo>
                    <a:pt x="359" y="298"/>
                  </a:lnTo>
                  <a:lnTo>
                    <a:pt x="361" y="295"/>
                  </a:lnTo>
                  <a:lnTo>
                    <a:pt x="364" y="294"/>
                  </a:lnTo>
                  <a:lnTo>
                    <a:pt x="366" y="294"/>
                  </a:lnTo>
                  <a:lnTo>
                    <a:pt x="367" y="295"/>
                  </a:lnTo>
                  <a:lnTo>
                    <a:pt x="370" y="297"/>
                  </a:lnTo>
                  <a:lnTo>
                    <a:pt x="373" y="301"/>
                  </a:lnTo>
                  <a:lnTo>
                    <a:pt x="376" y="303"/>
                  </a:lnTo>
                  <a:lnTo>
                    <a:pt x="378" y="305"/>
                  </a:lnTo>
                  <a:lnTo>
                    <a:pt x="381" y="307"/>
                  </a:lnTo>
                  <a:lnTo>
                    <a:pt x="384" y="308"/>
                  </a:lnTo>
                  <a:lnTo>
                    <a:pt x="387" y="309"/>
                  </a:lnTo>
                  <a:lnTo>
                    <a:pt x="389" y="310"/>
                  </a:lnTo>
                  <a:lnTo>
                    <a:pt x="392" y="310"/>
                  </a:lnTo>
                  <a:lnTo>
                    <a:pt x="395" y="311"/>
                  </a:lnTo>
                  <a:lnTo>
                    <a:pt x="397" y="310"/>
                  </a:lnTo>
                  <a:lnTo>
                    <a:pt x="400" y="310"/>
                  </a:lnTo>
                  <a:lnTo>
                    <a:pt x="403" y="310"/>
                  </a:lnTo>
                  <a:lnTo>
                    <a:pt x="405" y="310"/>
                  </a:lnTo>
                  <a:lnTo>
                    <a:pt x="408" y="310"/>
                  </a:lnTo>
                  <a:lnTo>
                    <a:pt x="410" y="310"/>
                  </a:lnTo>
                  <a:lnTo>
                    <a:pt x="413" y="310"/>
                  </a:lnTo>
                  <a:lnTo>
                    <a:pt x="416" y="311"/>
                  </a:lnTo>
                  <a:lnTo>
                    <a:pt x="418" y="311"/>
                  </a:lnTo>
                  <a:lnTo>
                    <a:pt x="421" y="312"/>
                  </a:lnTo>
                  <a:lnTo>
                    <a:pt x="423" y="312"/>
                  </a:lnTo>
                  <a:lnTo>
                    <a:pt x="426" y="315"/>
                  </a:lnTo>
                  <a:lnTo>
                    <a:pt x="429" y="316"/>
                  </a:lnTo>
                  <a:lnTo>
                    <a:pt x="432" y="318"/>
                  </a:lnTo>
                  <a:lnTo>
                    <a:pt x="435" y="320"/>
                  </a:lnTo>
                  <a:lnTo>
                    <a:pt x="439" y="322"/>
                  </a:lnTo>
                  <a:lnTo>
                    <a:pt x="441" y="323"/>
                  </a:lnTo>
                  <a:lnTo>
                    <a:pt x="445" y="324"/>
                  </a:lnTo>
                  <a:lnTo>
                    <a:pt x="449" y="326"/>
                  </a:lnTo>
                  <a:lnTo>
                    <a:pt x="453" y="327"/>
                  </a:lnTo>
                  <a:lnTo>
                    <a:pt x="457" y="327"/>
                  </a:lnTo>
                  <a:lnTo>
                    <a:pt x="462" y="327"/>
                  </a:lnTo>
                  <a:lnTo>
                    <a:pt x="464" y="327"/>
                  </a:lnTo>
                  <a:lnTo>
                    <a:pt x="466" y="327"/>
                  </a:lnTo>
                  <a:lnTo>
                    <a:pt x="469" y="327"/>
                  </a:lnTo>
                  <a:lnTo>
                    <a:pt x="471" y="327"/>
                  </a:lnTo>
                  <a:lnTo>
                    <a:pt x="476" y="325"/>
                  </a:lnTo>
                  <a:lnTo>
                    <a:pt x="480" y="324"/>
                  </a:lnTo>
                  <a:lnTo>
                    <a:pt x="485" y="322"/>
                  </a:lnTo>
                  <a:lnTo>
                    <a:pt x="489" y="320"/>
                  </a:lnTo>
                  <a:lnTo>
                    <a:pt x="492" y="318"/>
                  </a:lnTo>
                  <a:lnTo>
                    <a:pt x="496" y="317"/>
                  </a:lnTo>
                  <a:lnTo>
                    <a:pt x="500" y="315"/>
                  </a:lnTo>
                  <a:lnTo>
                    <a:pt x="504" y="315"/>
                  </a:lnTo>
                  <a:lnTo>
                    <a:pt x="507" y="312"/>
                  </a:lnTo>
                  <a:lnTo>
                    <a:pt x="511" y="312"/>
                  </a:lnTo>
                  <a:lnTo>
                    <a:pt x="515" y="311"/>
                  </a:lnTo>
                  <a:lnTo>
                    <a:pt x="519" y="311"/>
                  </a:lnTo>
                  <a:lnTo>
                    <a:pt x="522" y="311"/>
                  </a:lnTo>
                  <a:lnTo>
                    <a:pt x="526" y="312"/>
                  </a:lnTo>
                  <a:lnTo>
                    <a:pt x="528" y="312"/>
                  </a:lnTo>
                  <a:lnTo>
                    <a:pt x="530" y="312"/>
                  </a:lnTo>
                  <a:lnTo>
                    <a:pt x="533" y="313"/>
                  </a:lnTo>
                  <a:lnTo>
                    <a:pt x="535" y="315"/>
                  </a:lnTo>
                  <a:lnTo>
                    <a:pt x="540" y="315"/>
                  </a:lnTo>
                  <a:lnTo>
                    <a:pt x="544" y="317"/>
                  </a:lnTo>
                  <a:lnTo>
                    <a:pt x="547" y="317"/>
                  </a:lnTo>
                  <a:lnTo>
                    <a:pt x="549" y="318"/>
                  </a:lnTo>
                  <a:lnTo>
                    <a:pt x="552" y="318"/>
                  </a:lnTo>
                  <a:lnTo>
                    <a:pt x="555" y="318"/>
                  </a:lnTo>
                  <a:lnTo>
                    <a:pt x="557" y="318"/>
                  </a:lnTo>
                  <a:lnTo>
                    <a:pt x="559" y="318"/>
                  </a:lnTo>
                  <a:lnTo>
                    <a:pt x="562" y="318"/>
                  </a:lnTo>
                  <a:lnTo>
                    <a:pt x="564" y="318"/>
                  </a:lnTo>
                  <a:lnTo>
                    <a:pt x="566" y="317"/>
                  </a:lnTo>
                  <a:lnTo>
                    <a:pt x="569" y="316"/>
                  </a:lnTo>
                  <a:lnTo>
                    <a:pt x="571" y="315"/>
                  </a:lnTo>
                  <a:lnTo>
                    <a:pt x="574" y="315"/>
                  </a:lnTo>
                  <a:lnTo>
                    <a:pt x="576" y="315"/>
                  </a:lnTo>
                  <a:lnTo>
                    <a:pt x="579" y="314"/>
                  </a:lnTo>
                  <a:lnTo>
                    <a:pt x="581" y="312"/>
                  </a:lnTo>
                  <a:lnTo>
                    <a:pt x="584" y="312"/>
                  </a:lnTo>
                  <a:lnTo>
                    <a:pt x="585" y="311"/>
                  </a:lnTo>
                  <a:lnTo>
                    <a:pt x="588" y="310"/>
                  </a:lnTo>
                  <a:lnTo>
                    <a:pt x="591" y="308"/>
                  </a:lnTo>
                  <a:lnTo>
                    <a:pt x="593" y="308"/>
                  </a:lnTo>
                  <a:lnTo>
                    <a:pt x="598" y="305"/>
                  </a:lnTo>
                  <a:lnTo>
                    <a:pt x="602" y="303"/>
                  </a:lnTo>
                  <a:lnTo>
                    <a:pt x="606" y="299"/>
                  </a:lnTo>
                  <a:lnTo>
                    <a:pt x="611" y="296"/>
                  </a:lnTo>
                  <a:lnTo>
                    <a:pt x="614" y="292"/>
                  </a:lnTo>
                  <a:lnTo>
                    <a:pt x="618" y="290"/>
                  </a:lnTo>
                  <a:lnTo>
                    <a:pt x="620" y="289"/>
                  </a:lnTo>
                  <a:lnTo>
                    <a:pt x="623" y="287"/>
                  </a:lnTo>
                  <a:lnTo>
                    <a:pt x="628" y="286"/>
                  </a:lnTo>
                  <a:lnTo>
                    <a:pt x="632" y="287"/>
                  </a:lnTo>
                  <a:lnTo>
                    <a:pt x="633" y="287"/>
                  </a:lnTo>
                  <a:lnTo>
                    <a:pt x="636" y="289"/>
                  </a:lnTo>
                  <a:lnTo>
                    <a:pt x="638" y="289"/>
                  </a:lnTo>
                  <a:lnTo>
                    <a:pt x="642" y="290"/>
                  </a:lnTo>
                  <a:lnTo>
                    <a:pt x="645" y="291"/>
                  </a:lnTo>
                  <a:lnTo>
                    <a:pt x="648" y="292"/>
                  </a:lnTo>
                  <a:lnTo>
                    <a:pt x="651" y="292"/>
                  </a:lnTo>
                  <a:lnTo>
                    <a:pt x="652" y="292"/>
                  </a:lnTo>
                  <a:lnTo>
                    <a:pt x="655" y="292"/>
                  </a:lnTo>
                  <a:lnTo>
                    <a:pt x="658" y="292"/>
                  </a:lnTo>
                  <a:lnTo>
                    <a:pt x="660" y="291"/>
                  </a:lnTo>
                  <a:lnTo>
                    <a:pt x="662" y="290"/>
                  </a:lnTo>
                  <a:lnTo>
                    <a:pt x="665" y="289"/>
                  </a:lnTo>
                  <a:lnTo>
                    <a:pt x="667" y="289"/>
                  </a:lnTo>
                  <a:lnTo>
                    <a:pt x="671" y="286"/>
                  </a:lnTo>
                  <a:lnTo>
                    <a:pt x="675" y="285"/>
                  </a:lnTo>
                  <a:lnTo>
                    <a:pt x="678" y="281"/>
                  </a:lnTo>
                  <a:lnTo>
                    <a:pt x="682" y="278"/>
                  </a:lnTo>
                  <a:lnTo>
                    <a:pt x="684" y="275"/>
                  </a:lnTo>
                  <a:lnTo>
                    <a:pt x="688" y="272"/>
                  </a:lnTo>
                  <a:lnTo>
                    <a:pt x="691" y="268"/>
                  </a:lnTo>
                  <a:lnTo>
                    <a:pt x="693" y="264"/>
                  </a:lnTo>
                  <a:lnTo>
                    <a:pt x="696" y="261"/>
                  </a:lnTo>
                  <a:lnTo>
                    <a:pt x="698" y="259"/>
                  </a:lnTo>
                  <a:lnTo>
                    <a:pt x="701" y="255"/>
                  </a:lnTo>
                  <a:lnTo>
                    <a:pt x="704" y="254"/>
                  </a:lnTo>
                  <a:lnTo>
                    <a:pt x="707" y="251"/>
                  </a:lnTo>
                  <a:lnTo>
                    <a:pt x="711" y="251"/>
                  </a:lnTo>
                  <a:lnTo>
                    <a:pt x="715" y="250"/>
                  </a:lnTo>
                  <a:lnTo>
                    <a:pt x="719" y="248"/>
                  </a:lnTo>
                  <a:lnTo>
                    <a:pt x="722" y="247"/>
                  </a:lnTo>
                  <a:lnTo>
                    <a:pt x="726" y="247"/>
                  </a:lnTo>
                  <a:lnTo>
                    <a:pt x="729" y="245"/>
                  </a:lnTo>
                  <a:lnTo>
                    <a:pt x="733" y="245"/>
                  </a:lnTo>
                  <a:lnTo>
                    <a:pt x="737" y="243"/>
                  </a:lnTo>
                  <a:lnTo>
                    <a:pt x="740" y="242"/>
                  </a:lnTo>
                  <a:lnTo>
                    <a:pt x="743" y="240"/>
                  </a:lnTo>
                  <a:lnTo>
                    <a:pt x="747" y="238"/>
                  </a:lnTo>
                  <a:lnTo>
                    <a:pt x="751" y="236"/>
                  </a:lnTo>
                  <a:lnTo>
                    <a:pt x="754" y="234"/>
                  </a:lnTo>
                  <a:lnTo>
                    <a:pt x="758" y="230"/>
                  </a:lnTo>
                  <a:lnTo>
                    <a:pt x="761" y="227"/>
                  </a:lnTo>
                  <a:lnTo>
                    <a:pt x="764" y="224"/>
                  </a:lnTo>
                  <a:lnTo>
                    <a:pt x="767" y="220"/>
                  </a:lnTo>
                  <a:lnTo>
                    <a:pt x="769" y="216"/>
                  </a:lnTo>
                  <a:lnTo>
                    <a:pt x="772" y="211"/>
                  </a:lnTo>
                  <a:lnTo>
                    <a:pt x="772" y="207"/>
                  </a:lnTo>
                  <a:lnTo>
                    <a:pt x="773" y="203"/>
                  </a:lnTo>
                  <a:lnTo>
                    <a:pt x="773" y="199"/>
                  </a:lnTo>
                  <a:lnTo>
                    <a:pt x="772" y="194"/>
                  </a:lnTo>
                  <a:lnTo>
                    <a:pt x="772" y="190"/>
                  </a:lnTo>
                  <a:lnTo>
                    <a:pt x="770" y="186"/>
                  </a:lnTo>
                  <a:lnTo>
                    <a:pt x="768" y="181"/>
                  </a:lnTo>
                  <a:lnTo>
                    <a:pt x="767" y="177"/>
                  </a:lnTo>
                  <a:lnTo>
                    <a:pt x="765" y="172"/>
                  </a:lnTo>
                  <a:lnTo>
                    <a:pt x="763" y="168"/>
                  </a:lnTo>
                  <a:lnTo>
                    <a:pt x="760" y="163"/>
                  </a:lnTo>
                  <a:lnTo>
                    <a:pt x="758" y="158"/>
                  </a:lnTo>
                  <a:lnTo>
                    <a:pt x="756" y="154"/>
                  </a:lnTo>
                  <a:lnTo>
                    <a:pt x="754" y="149"/>
                  </a:lnTo>
                  <a:lnTo>
                    <a:pt x="752" y="144"/>
                  </a:lnTo>
                  <a:lnTo>
                    <a:pt x="752" y="140"/>
                  </a:lnTo>
                  <a:lnTo>
                    <a:pt x="752" y="135"/>
                  </a:lnTo>
                  <a:lnTo>
                    <a:pt x="754" y="132"/>
                  </a:lnTo>
                  <a:lnTo>
                    <a:pt x="756" y="129"/>
                  </a:lnTo>
                  <a:lnTo>
                    <a:pt x="758" y="126"/>
                  </a:lnTo>
                  <a:lnTo>
                    <a:pt x="761" y="123"/>
                  </a:lnTo>
                  <a:lnTo>
                    <a:pt x="764" y="121"/>
                  </a:lnTo>
                  <a:lnTo>
                    <a:pt x="766" y="118"/>
                  </a:lnTo>
                  <a:lnTo>
                    <a:pt x="768" y="116"/>
                  </a:lnTo>
                  <a:lnTo>
                    <a:pt x="770" y="114"/>
                  </a:lnTo>
                  <a:lnTo>
                    <a:pt x="772" y="112"/>
                  </a:lnTo>
                  <a:lnTo>
                    <a:pt x="773" y="109"/>
                  </a:lnTo>
                  <a:lnTo>
                    <a:pt x="773" y="106"/>
                  </a:lnTo>
                  <a:lnTo>
                    <a:pt x="773" y="103"/>
                  </a:lnTo>
                  <a:lnTo>
                    <a:pt x="771" y="101"/>
                  </a:lnTo>
                  <a:lnTo>
                    <a:pt x="768" y="98"/>
                  </a:lnTo>
                  <a:lnTo>
                    <a:pt x="765" y="95"/>
                  </a:lnTo>
                  <a:lnTo>
                    <a:pt x="762" y="92"/>
                  </a:lnTo>
                  <a:lnTo>
                    <a:pt x="759" y="91"/>
                  </a:lnTo>
                  <a:lnTo>
                    <a:pt x="756" y="88"/>
                  </a:lnTo>
                  <a:lnTo>
                    <a:pt x="753" y="87"/>
                  </a:lnTo>
                  <a:lnTo>
                    <a:pt x="751" y="85"/>
                  </a:lnTo>
                  <a:lnTo>
                    <a:pt x="749" y="83"/>
                  </a:lnTo>
                  <a:lnTo>
                    <a:pt x="746" y="82"/>
                  </a:lnTo>
                  <a:lnTo>
                    <a:pt x="743" y="80"/>
                  </a:lnTo>
                  <a:lnTo>
                    <a:pt x="742" y="78"/>
                  </a:lnTo>
                  <a:lnTo>
                    <a:pt x="740" y="77"/>
                  </a:lnTo>
                  <a:lnTo>
                    <a:pt x="739" y="74"/>
                  </a:lnTo>
                  <a:lnTo>
                    <a:pt x="738" y="72"/>
                  </a:lnTo>
                  <a:lnTo>
                    <a:pt x="738" y="69"/>
                  </a:lnTo>
                  <a:lnTo>
                    <a:pt x="738" y="66"/>
                  </a:lnTo>
                  <a:lnTo>
                    <a:pt x="738" y="62"/>
                  </a:lnTo>
                  <a:lnTo>
                    <a:pt x="737" y="58"/>
                  </a:lnTo>
                  <a:lnTo>
                    <a:pt x="734" y="53"/>
                  </a:lnTo>
                  <a:lnTo>
                    <a:pt x="731" y="48"/>
                  </a:lnTo>
                  <a:lnTo>
                    <a:pt x="728" y="43"/>
                  </a:lnTo>
                  <a:lnTo>
                    <a:pt x="724" y="39"/>
                  </a:lnTo>
                  <a:lnTo>
                    <a:pt x="720" y="33"/>
                  </a:lnTo>
                  <a:lnTo>
                    <a:pt x="715" y="29"/>
                  </a:lnTo>
                  <a:lnTo>
                    <a:pt x="711" y="24"/>
                  </a:lnTo>
                  <a:lnTo>
                    <a:pt x="706" y="20"/>
                  </a:lnTo>
                  <a:lnTo>
                    <a:pt x="702" y="16"/>
                  </a:lnTo>
                  <a:lnTo>
                    <a:pt x="699" y="13"/>
                  </a:lnTo>
                  <a:lnTo>
                    <a:pt x="696" y="9"/>
                  </a:lnTo>
                  <a:lnTo>
                    <a:pt x="693" y="7"/>
                  </a:lnTo>
                  <a:lnTo>
                    <a:pt x="692" y="7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solidFill>
              <a:srgbClr val="599E2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34"/>
            <p:cNvSpPr>
              <a:spLocks/>
            </p:cNvSpPr>
            <p:nvPr/>
          </p:nvSpPr>
          <p:spPr bwMode="auto">
            <a:xfrm>
              <a:off x="1145084" y="623044"/>
              <a:ext cx="1022350" cy="411163"/>
            </a:xfrm>
            <a:custGeom>
              <a:avLst/>
              <a:gdLst/>
              <a:ahLst/>
              <a:cxnLst>
                <a:cxn ang="0">
                  <a:pos x="26" y="42"/>
                </a:cxn>
                <a:cxn ang="0">
                  <a:pos x="21" y="66"/>
                </a:cxn>
                <a:cxn ang="0">
                  <a:pos x="21" y="89"/>
                </a:cxn>
                <a:cxn ang="0">
                  <a:pos x="9" y="114"/>
                </a:cxn>
                <a:cxn ang="0">
                  <a:pos x="0" y="133"/>
                </a:cxn>
                <a:cxn ang="0">
                  <a:pos x="14" y="131"/>
                </a:cxn>
                <a:cxn ang="0">
                  <a:pos x="36" y="135"/>
                </a:cxn>
                <a:cxn ang="0">
                  <a:pos x="42" y="163"/>
                </a:cxn>
                <a:cxn ang="0">
                  <a:pos x="43" y="186"/>
                </a:cxn>
                <a:cxn ang="0">
                  <a:pos x="57" y="192"/>
                </a:cxn>
                <a:cxn ang="0">
                  <a:pos x="75" y="188"/>
                </a:cxn>
                <a:cxn ang="0">
                  <a:pos x="96" y="184"/>
                </a:cxn>
                <a:cxn ang="0">
                  <a:pos x="119" y="180"/>
                </a:cxn>
                <a:cxn ang="0">
                  <a:pos x="139" y="179"/>
                </a:cxn>
                <a:cxn ang="0">
                  <a:pos x="159" y="186"/>
                </a:cxn>
                <a:cxn ang="0">
                  <a:pos x="174" y="198"/>
                </a:cxn>
                <a:cxn ang="0">
                  <a:pos x="188" y="222"/>
                </a:cxn>
                <a:cxn ang="0">
                  <a:pos x="197" y="238"/>
                </a:cxn>
                <a:cxn ang="0">
                  <a:pos x="218" y="236"/>
                </a:cxn>
                <a:cxn ang="0">
                  <a:pos x="233" y="227"/>
                </a:cxn>
                <a:cxn ang="0">
                  <a:pos x="250" y="231"/>
                </a:cxn>
                <a:cxn ang="0">
                  <a:pos x="271" y="247"/>
                </a:cxn>
                <a:cxn ang="0">
                  <a:pos x="291" y="249"/>
                </a:cxn>
                <a:cxn ang="0">
                  <a:pos x="308" y="239"/>
                </a:cxn>
                <a:cxn ang="0">
                  <a:pos x="325" y="259"/>
                </a:cxn>
                <a:cxn ang="0">
                  <a:pos x="341" y="245"/>
                </a:cxn>
                <a:cxn ang="0">
                  <a:pos x="364" y="216"/>
                </a:cxn>
                <a:cxn ang="0">
                  <a:pos x="387" y="205"/>
                </a:cxn>
                <a:cxn ang="0">
                  <a:pos x="406" y="216"/>
                </a:cxn>
                <a:cxn ang="0">
                  <a:pos x="426" y="230"/>
                </a:cxn>
                <a:cxn ang="0">
                  <a:pos x="449" y="238"/>
                </a:cxn>
                <a:cxn ang="0">
                  <a:pos x="463" y="219"/>
                </a:cxn>
                <a:cxn ang="0">
                  <a:pos x="472" y="192"/>
                </a:cxn>
                <a:cxn ang="0">
                  <a:pos x="490" y="182"/>
                </a:cxn>
                <a:cxn ang="0">
                  <a:pos x="508" y="189"/>
                </a:cxn>
                <a:cxn ang="0">
                  <a:pos x="529" y="200"/>
                </a:cxn>
                <a:cxn ang="0">
                  <a:pos x="549" y="213"/>
                </a:cxn>
                <a:cxn ang="0">
                  <a:pos x="568" y="222"/>
                </a:cxn>
                <a:cxn ang="0">
                  <a:pos x="584" y="224"/>
                </a:cxn>
                <a:cxn ang="0">
                  <a:pos x="593" y="204"/>
                </a:cxn>
                <a:cxn ang="0">
                  <a:pos x="573" y="180"/>
                </a:cxn>
                <a:cxn ang="0">
                  <a:pos x="563" y="158"/>
                </a:cxn>
                <a:cxn ang="0">
                  <a:pos x="580" y="149"/>
                </a:cxn>
                <a:cxn ang="0">
                  <a:pos x="594" y="156"/>
                </a:cxn>
                <a:cxn ang="0">
                  <a:pos x="608" y="164"/>
                </a:cxn>
                <a:cxn ang="0">
                  <a:pos x="629" y="166"/>
                </a:cxn>
                <a:cxn ang="0">
                  <a:pos x="626" y="135"/>
                </a:cxn>
                <a:cxn ang="0">
                  <a:pos x="603" y="113"/>
                </a:cxn>
                <a:cxn ang="0">
                  <a:pos x="597" y="88"/>
                </a:cxn>
                <a:cxn ang="0">
                  <a:pos x="612" y="83"/>
                </a:cxn>
                <a:cxn ang="0">
                  <a:pos x="631" y="85"/>
                </a:cxn>
                <a:cxn ang="0">
                  <a:pos x="644" y="61"/>
                </a:cxn>
                <a:cxn ang="0">
                  <a:pos x="640" y="41"/>
                </a:cxn>
                <a:cxn ang="0">
                  <a:pos x="625" y="10"/>
                </a:cxn>
                <a:cxn ang="0">
                  <a:pos x="35" y="29"/>
                </a:cxn>
              </a:cxnLst>
              <a:rect l="0" t="0" r="r" b="b"/>
              <a:pathLst>
                <a:path w="644" h="259">
                  <a:moveTo>
                    <a:pt x="35" y="29"/>
                  </a:moveTo>
                  <a:lnTo>
                    <a:pt x="34" y="30"/>
                  </a:lnTo>
                  <a:lnTo>
                    <a:pt x="33" y="32"/>
                  </a:lnTo>
                  <a:lnTo>
                    <a:pt x="30" y="35"/>
                  </a:lnTo>
                  <a:lnTo>
                    <a:pt x="27" y="40"/>
                  </a:lnTo>
                  <a:lnTo>
                    <a:pt x="26" y="42"/>
                  </a:lnTo>
                  <a:lnTo>
                    <a:pt x="25" y="46"/>
                  </a:lnTo>
                  <a:lnTo>
                    <a:pt x="24" y="49"/>
                  </a:lnTo>
                  <a:lnTo>
                    <a:pt x="22" y="53"/>
                  </a:lnTo>
                  <a:lnTo>
                    <a:pt x="22" y="57"/>
                  </a:lnTo>
                  <a:lnTo>
                    <a:pt x="22" y="62"/>
                  </a:lnTo>
                  <a:lnTo>
                    <a:pt x="21" y="66"/>
                  </a:lnTo>
                  <a:lnTo>
                    <a:pt x="22" y="71"/>
                  </a:lnTo>
                  <a:lnTo>
                    <a:pt x="22" y="75"/>
                  </a:lnTo>
                  <a:lnTo>
                    <a:pt x="22" y="79"/>
                  </a:lnTo>
                  <a:lnTo>
                    <a:pt x="22" y="83"/>
                  </a:lnTo>
                  <a:lnTo>
                    <a:pt x="22" y="86"/>
                  </a:lnTo>
                  <a:lnTo>
                    <a:pt x="21" y="89"/>
                  </a:lnTo>
                  <a:lnTo>
                    <a:pt x="21" y="93"/>
                  </a:lnTo>
                  <a:lnTo>
                    <a:pt x="19" y="96"/>
                  </a:lnTo>
                  <a:lnTo>
                    <a:pt x="18" y="99"/>
                  </a:lnTo>
                  <a:lnTo>
                    <a:pt x="15" y="104"/>
                  </a:lnTo>
                  <a:lnTo>
                    <a:pt x="12" y="110"/>
                  </a:lnTo>
                  <a:lnTo>
                    <a:pt x="9" y="114"/>
                  </a:lnTo>
                  <a:lnTo>
                    <a:pt x="7" y="117"/>
                  </a:lnTo>
                  <a:lnTo>
                    <a:pt x="5" y="121"/>
                  </a:lnTo>
                  <a:lnTo>
                    <a:pt x="3" y="126"/>
                  </a:lnTo>
                  <a:lnTo>
                    <a:pt x="1" y="129"/>
                  </a:lnTo>
                  <a:lnTo>
                    <a:pt x="0" y="131"/>
                  </a:lnTo>
                  <a:lnTo>
                    <a:pt x="0" y="133"/>
                  </a:lnTo>
                  <a:lnTo>
                    <a:pt x="2" y="134"/>
                  </a:lnTo>
                  <a:lnTo>
                    <a:pt x="3" y="133"/>
                  </a:lnTo>
                  <a:lnTo>
                    <a:pt x="5" y="133"/>
                  </a:lnTo>
                  <a:lnTo>
                    <a:pt x="7" y="133"/>
                  </a:lnTo>
                  <a:lnTo>
                    <a:pt x="11" y="132"/>
                  </a:lnTo>
                  <a:lnTo>
                    <a:pt x="14" y="131"/>
                  </a:lnTo>
                  <a:lnTo>
                    <a:pt x="18" y="131"/>
                  </a:lnTo>
                  <a:lnTo>
                    <a:pt x="22" y="130"/>
                  </a:lnTo>
                  <a:lnTo>
                    <a:pt x="26" y="131"/>
                  </a:lnTo>
                  <a:lnTo>
                    <a:pt x="29" y="131"/>
                  </a:lnTo>
                  <a:lnTo>
                    <a:pt x="33" y="133"/>
                  </a:lnTo>
                  <a:lnTo>
                    <a:pt x="36" y="135"/>
                  </a:lnTo>
                  <a:lnTo>
                    <a:pt x="39" y="140"/>
                  </a:lnTo>
                  <a:lnTo>
                    <a:pt x="40" y="144"/>
                  </a:lnTo>
                  <a:lnTo>
                    <a:pt x="42" y="149"/>
                  </a:lnTo>
                  <a:lnTo>
                    <a:pt x="42" y="153"/>
                  </a:lnTo>
                  <a:lnTo>
                    <a:pt x="43" y="158"/>
                  </a:lnTo>
                  <a:lnTo>
                    <a:pt x="42" y="163"/>
                  </a:lnTo>
                  <a:lnTo>
                    <a:pt x="42" y="167"/>
                  </a:lnTo>
                  <a:lnTo>
                    <a:pt x="42" y="172"/>
                  </a:lnTo>
                  <a:lnTo>
                    <a:pt x="42" y="176"/>
                  </a:lnTo>
                  <a:lnTo>
                    <a:pt x="42" y="180"/>
                  </a:lnTo>
                  <a:lnTo>
                    <a:pt x="42" y="183"/>
                  </a:lnTo>
                  <a:lnTo>
                    <a:pt x="43" y="186"/>
                  </a:lnTo>
                  <a:lnTo>
                    <a:pt x="45" y="189"/>
                  </a:lnTo>
                  <a:lnTo>
                    <a:pt x="47" y="190"/>
                  </a:lnTo>
                  <a:lnTo>
                    <a:pt x="51" y="192"/>
                  </a:lnTo>
                  <a:lnTo>
                    <a:pt x="52" y="192"/>
                  </a:lnTo>
                  <a:lnTo>
                    <a:pt x="54" y="192"/>
                  </a:lnTo>
                  <a:lnTo>
                    <a:pt x="57" y="192"/>
                  </a:lnTo>
                  <a:lnTo>
                    <a:pt x="60" y="192"/>
                  </a:lnTo>
                  <a:lnTo>
                    <a:pt x="63" y="191"/>
                  </a:lnTo>
                  <a:lnTo>
                    <a:pt x="66" y="191"/>
                  </a:lnTo>
                  <a:lnTo>
                    <a:pt x="69" y="190"/>
                  </a:lnTo>
                  <a:lnTo>
                    <a:pt x="72" y="189"/>
                  </a:lnTo>
                  <a:lnTo>
                    <a:pt x="75" y="188"/>
                  </a:lnTo>
                  <a:lnTo>
                    <a:pt x="79" y="187"/>
                  </a:lnTo>
                  <a:lnTo>
                    <a:pt x="82" y="187"/>
                  </a:lnTo>
                  <a:lnTo>
                    <a:pt x="86" y="187"/>
                  </a:lnTo>
                  <a:lnTo>
                    <a:pt x="89" y="185"/>
                  </a:lnTo>
                  <a:lnTo>
                    <a:pt x="93" y="184"/>
                  </a:lnTo>
                  <a:lnTo>
                    <a:pt x="96" y="184"/>
                  </a:lnTo>
                  <a:lnTo>
                    <a:pt x="100" y="183"/>
                  </a:lnTo>
                  <a:lnTo>
                    <a:pt x="103" y="182"/>
                  </a:lnTo>
                  <a:lnTo>
                    <a:pt x="107" y="181"/>
                  </a:lnTo>
                  <a:lnTo>
                    <a:pt x="111" y="181"/>
                  </a:lnTo>
                  <a:lnTo>
                    <a:pt x="115" y="181"/>
                  </a:lnTo>
                  <a:lnTo>
                    <a:pt x="119" y="180"/>
                  </a:lnTo>
                  <a:lnTo>
                    <a:pt x="122" y="179"/>
                  </a:lnTo>
                  <a:lnTo>
                    <a:pt x="125" y="179"/>
                  </a:lnTo>
                  <a:lnTo>
                    <a:pt x="129" y="179"/>
                  </a:lnTo>
                  <a:lnTo>
                    <a:pt x="133" y="179"/>
                  </a:lnTo>
                  <a:lnTo>
                    <a:pt x="136" y="179"/>
                  </a:lnTo>
                  <a:lnTo>
                    <a:pt x="139" y="179"/>
                  </a:lnTo>
                  <a:lnTo>
                    <a:pt x="143" y="180"/>
                  </a:lnTo>
                  <a:lnTo>
                    <a:pt x="146" y="180"/>
                  </a:lnTo>
                  <a:lnTo>
                    <a:pt x="150" y="181"/>
                  </a:lnTo>
                  <a:lnTo>
                    <a:pt x="153" y="182"/>
                  </a:lnTo>
                  <a:lnTo>
                    <a:pt x="156" y="184"/>
                  </a:lnTo>
                  <a:lnTo>
                    <a:pt x="159" y="186"/>
                  </a:lnTo>
                  <a:lnTo>
                    <a:pt x="162" y="187"/>
                  </a:lnTo>
                  <a:lnTo>
                    <a:pt x="165" y="190"/>
                  </a:lnTo>
                  <a:lnTo>
                    <a:pt x="168" y="192"/>
                  </a:lnTo>
                  <a:lnTo>
                    <a:pt x="170" y="194"/>
                  </a:lnTo>
                  <a:lnTo>
                    <a:pt x="172" y="197"/>
                  </a:lnTo>
                  <a:lnTo>
                    <a:pt x="174" y="198"/>
                  </a:lnTo>
                  <a:lnTo>
                    <a:pt x="176" y="201"/>
                  </a:lnTo>
                  <a:lnTo>
                    <a:pt x="179" y="206"/>
                  </a:lnTo>
                  <a:lnTo>
                    <a:pt x="183" y="210"/>
                  </a:lnTo>
                  <a:lnTo>
                    <a:pt x="184" y="215"/>
                  </a:lnTo>
                  <a:lnTo>
                    <a:pt x="187" y="219"/>
                  </a:lnTo>
                  <a:lnTo>
                    <a:pt x="188" y="222"/>
                  </a:lnTo>
                  <a:lnTo>
                    <a:pt x="189" y="226"/>
                  </a:lnTo>
                  <a:lnTo>
                    <a:pt x="191" y="229"/>
                  </a:lnTo>
                  <a:lnTo>
                    <a:pt x="192" y="232"/>
                  </a:lnTo>
                  <a:lnTo>
                    <a:pt x="193" y="234"/>
                  </a:lnTo>
                  <a:lnTo>
                    <a:pt x="195" y="236"/>
                  </a:lnTo>
                  <a:lnTo>
                    <a:pt x="197" y="238"/>
                  </a:lnTo>
                  <a:lnTo>
                    <a:pt x="200" y="239"/>
                  </a:lnTo>
                  <a:lnTo>
                    <a:pt x="202" y="239"/>
                  </a:lnTo>
                  <a:lnTo>
                    <a:pt x="207" y="240"/>
                  </a:lnTo>
                  <a:lnTo>
                    <a:pt x="210" y="239"/>
                  </a:lnTo>
                  <a:lnTo>
                    <a:pt x="214" y="238"/>
                  </a:lnTo>
                  <a:lnTo>
                    <a:pt x="218" y="236"/>
                  </a:lnTo>
                  <a:lnTo>
                    <a:pt x="221" y="235"/>
                  </a:lnTo>
                  <a:lnTo>
                    <a:pt x="223" y="233"/>
                  </a:lnTo>
                  <a:lnTo>
                    <a:pt x="226" y="231"/>
                  </a:lnTo>
                  <a:lnTo>
                    <a:pt x="228" y="230"/>
                  </a:lnTo>
                  <a:lnTo>
                    <a:pt x="232" y="229"/>
                  </a:lnTo>
                  <a:lnTo>
                    <a:pt x="233" y="227"/>
                  </a:lnTo>
                  <a:lnTo>
                    <a:pt x="236" y="227"/>
                  </a:lnTo>
                  <a:lnTo>
                    <a:pt x="239" y="226"/>
                  </a:lnTo>
                  <a:lnTo>
                    <a:pt x="242" y="227"/>
                  </a:lnTo>
                  <a:lnTo>
                    <a:pt x="244" y="227"/>
                  </a:lnTo>
                  <a:lnTo>
                    <a:pt x="247" y="229"/>
                  </a:lnTo>
                  <a:lnTo>
                    <a:pt x="250" y="231"/>
                  </a:lnTo>
                  <a:lnTo>
                    <a:pt x="254" y="235"/>
                  </a:lnTo>
                  <a:lnTo>
                    <a:pt x="257" y="238"/>
                  </a:lnTo>
                  <a:lnTo>
                    <a:pt x="260" y="240"/>
                  </a:lnTo>
                  <a:lnTo>
                    <a:pt x="264" y="243"/>
                  </a:lnTo>
                  <a:lnTo>
                    <a:pt x="268" y="245"/>
                  </a:lnTo>
                  <a:lnTo>
                    <a:pt x="271" y="247"/>
                  </a:lnTo>
                  <a:lnTo>
                    <a:pt x="275" y="248"/>
                  </a:lnTo>
                  <a:lnTo>
                    <a:pt x="278" y="249"/>
                  </a:lnTo>
                  <a:lnTo>
                    <a:pt x="282" y="250"/>
                  </a:lnTo>
                  <a:lnTo>
                    <a:pt x="285" y="250"/>
                  </a:lnTo>
                  <a:lnTo>
                    <a:pt x="288" y="250"/>
                  </a:lnTo>
                  <a:lnTo>
                    <a:pt x="291" y="249"/>
                  </a:lnTo>
                  <a:lnTo>
                    <a:pt x="295" y="248"/>
                  </a:lnTo>
                  <a:lnTo>
                    <a:pt x="297" y="247"/>
                  </a:lnTo>
                  <a:lnTo>
                    <a:pt x="300" y="245"/>
                  </a:lnTo>
                  <a:lnTo>
                    <a:pt x="302" y="244"/>
                  </a:lnTo>
                  <a:lnTo>
                    <a:pt x="304" y="242"/>
                  </a:lnTo>
                  <a:lnTo>
                    <a:pt x="308" y="239"/>
                  </a:lnTo>
                  <a:lnTo>
                    <a:pt x="310" y="240"/>
                  </a:lnTo>
                  <a:lnTo>
                    <a:pt x="313" y="245"/>
                  </a:lnTo>
                  <a:lnTo>
                    <a:pt x="316" y="250"/>
                  </a:lnTo>
                  <a:lnTo>
                    <a:pt x="319" y="254"/>
                  </a:lnTo>
                  <a:lnTo>
                    <a:pt x="323" y="258"/>
                  </a:lnTo>
                  <a:lnTo>
                    <a:pt x="325" y="259"/>
                  </a:lnTo>
                  <a:lnTo>
                    <a:pt x="327" y="259"/>
                  </a:lnTo>
                  <a:lnTo>
                    <a:pt x="329" y="258"/>
                  </a:lnTo>
                  <a:lnTo>
                    <a:pt x="332" y="257"/>
                  </a:lnTo>
                  <a:lnTo>
                    <a:pt x="335" y="252"/>
                  </a:lnTo>
                  <a:lnTo>
                    <a:pt x="338" y="249"/>
                  </a:lnTo>
                  <a:lnTo>
                    <a:pt x="341" y="245"/>
                  </a:lnTo>
                  <a:lnTo>
                    <a:pt x="345" y="240"/>
                  </a:lnTo>
                  <a:lnTo>
                    <a:pt x="347" y="236"/>
                  </a:lnTo>
                  <a:lnTo>
                    <a:pt x="351" y="231"/>
                  </a:lnTo>
                  <a:lnTo>
                    <a:pt x="355" y="226"/>
                  </a:lnTo>
                  <a:lnTo>
                    <a:pt x="360" y="222"/>
                  </a:lnTo>
                  <a:lnTo>
                    <a:pt x="364" y="216"/>
                  </a:lnTo>
                  <a:lnTo>
                    <a:pt x="367" y="213"/>
                  </a:lnTo>
                  <a:lnTo>
                    <a:pt x="372" y="210"/>
                  </a:lnTo>
                  <a:lnTo>
                    <a:pt x="376" y="208"/>
                  </a:lnTo>
                  <a:lnTo>
                    <a:pt x="381" y="205"/>
                  </a:lnTo>
                  <a:lnTo>
                    <a:pt x="385" y="205"/>
                  </a:lnTo>
                  <a:lnTo>
                    <a:pt x="387" y="205"/>
                  </a:lnTo>
                  <a:lnTo>
                    <a:pt x="390" y="206"/>
                  </a:lnTo>
                  <a:lnTo>
                    <a:pt x="392" y="207"/>
                  </a:lnTo>
                  <a:lnTo>
                    <a:pt x="395" y="209"/>
                  </a:lnTo>
                  <a:lnTo>
                    <a:pt x="399" y="211"/>
                  </a:lnTo>
                  <a:lnTo>
                    <a:pt x="404" y="214"/>
                  </a:lnTo>
                  <a:lnTo>
                    <a:pt x="406" y="216"/>
                  </a:lnTo>
                  <a:lnTo>
                    <a:pt x="409" y="217"/>
                  </a:lnTo>
                  <a:lnTo>
                    <a:pt x="411" y="219"/>
                  </a:lnTo>
                  <a:lnTo>
                    <a:pt x="413" y="221"/>
                  </a:lnTo>
                  <a:lnTo>
                    <a:pt x="418" y="224"/>
                  </a:lnTo>
                  <a:lnTo>
                    <a:pt x="422" y="227"/>
                  </a:lnTo>
                  <a:lnTo>
                    <a:pt x="426" y="230"/>
                  </a:lnTo>
                  <a:lnTo>
                    <a:pt x="431" y="233"/>
                  </a:lnTo>
                  <a:lnTo>
                    <a:pt x="435" y="234"/>
                  </a:lnTo>
                  <a:lnTo>
                    <a:pt x="439" y="236"/>
                  </a:lnTo>
                  <a:lnTo>
                    <a:pt x="442" y="238"/>
                  </a:lnTo>
                  <a:lnTo>
                    <a:pt x="446" y="238"/>
                  </a:lnTo>
                  <a:lnTo>
                    <a:pt x="449" y="238"/>
                  </a:lnTo>
                  <a:lnTo>
                    <a:pt x="452" y="236"/>
                  </a:lnTo>
                  <a:lnTo>
                    <a:pt x="455" y="234"/>
                  </a:lnTo>
                  <a:lnTo>
                    <a:pt x="458" y="232"/>
                  </a:lnTo>
                  <a:lnTo>
                    <a:pt x="459" y="227"/>
                  </a:lnTo>
                  <a:lnTo>
                    <a:pt x="462" y="224"/>
                  </a:lnTo>
                  <a:lnTo>
                    <a:pt x="463" y="219"/>
                  </a:lnTo>
                  <a:lnTo>
                    <a:pt x="464" y="215"/>
                  </a:lnTo>
                  <a:lnTo>
                    <a:pt x="466" y="210"/>
                  </a:lnTo>
                  <a:lnTo>
                    <a:pt x="467" y="205"/>
                  </a:lnTo>
                  <a:lnTo>
                    <a:pt x="468" y="201"/>
                  </a:lnTo>
                  <a:lnTo>
                    <a:pt x="471" y="197"/>
                  </a:lnTo>
                  <a:lnTo>
                    <a:pt x="472" y="192"/>
                  </a:lnTo>
                  <a:lnTo>
                    <a:pt x="475" y="189"/>
                  </a:lnTo>
                  <a:lnTo>
                    <a:pt x="477" y="186"/>
                  </a:lnTo>
                  <a:lnTo>
                    <a:pt x="480" y="184"/>
                  </a:lnTo>
                  <a:lnTo>
                    <a:pt x="484" y="182"/>
                  </a:lnTo>
                  <a:lnTo>
                    <a:pt x="488" y="182"/>
                  </a:lnTo>
                  <a:lnTo>
                    <a:pt x="490" y="182"/>
                  </a:lnTo>
                  <a:lnTo>
                    <a:pt x="493" y="182"/>
                  </a:lnTo>
                  <a:lnTo>
                    <a:pt x="496" y="183"/>
                  </a:lnTo>
                  <a:lnTo>
                    <a:pt x="499" y="184"/>
                  </a:lnTo>
                  <a:lnTo>
                    <a:pt x="502" y="185"/>
                  </a:lnTo>
                  <a:lnTo>
                    <a:pt x="506" y="187"/>
                  </a:lnTo>
                  <a:lnTo>
                    <a:pt x="508" y="189"/>
                  </a:lnTo>
                  <a:lnTo>
                    <a:pt x="512" y="190"/>
                  </a:lnTo>
                  <a:lnTo>
                    <a:pt x="515" y="192"/>
                  </a:lnTo>
                  <a:lnTo>
                    <a:pt x="518" y="194"/>
                  </a:lnTo>
                  <a:lnTo>
                    <a:pt x="522" y="196"/>
                  </a:lnTo>
                  <a:lnTo>
                    <a:pt x="526" y="198"/>
                  </a:lnTo>
                  <a:lnTo>
                    <a:pt x="529" y="200"/>
                  </a:lnTo>
                  <a:lnTo>
                    <a:pt x="533" y="202"/>
                  </a:lnTo>
                  <a:lnTo>
                    <a:pt x="536" y="204"/>
                  </a:lnTo>
                  <a:lnTo>
                    <a:pt x="539" y="207"/>
                  </a:lnTo>
                  <a:lnTo>
                    <a:pt x="543" y="208"/>
                  </a:lnTo>
                  <a:lnTo>
                    <a:pt x="546" y="210"/>
                  </a:lnTo>
                  <a:lnTo>
                    <a:pt x="549" y="213"/>
                  </a:lnTo>
                  <a:lnTo>
                    <a:pt x="553" y="215"/>
                  </a:lnTo>
                  <a:lnTo>
                    <a:pt x="556" y="216"/>
                  </a:lnTo>
                  <a:lnTo>
                    <a:pt x="559" y="218"/>
                  </a:lnTo>
                  <a:lnTo>
                    <a:pt x="562" y="219"/>
                  </a:lnTo>
                  <a:lnTo>
                    <a:pt x="566" y="222"/>
                  </a:lnTo>
                  <a:lnTo>
                    <a:pt x="568" y="222"/>
                  </a:lnTo>
                  <a:lnTo>
                    <a:pt x="571" y="223"/>
                  </a:lnTo>
                  <a:lnTo>
                    <a:pt x="574" y="224"/>
                  </a:lnTo>
                  <a:lnTo>
                    <a:pt x="576" y="224"/>
                  </a:lnTo>
                  <a:lnTo>
                    <a:pt x="579" y="224"/>
                  </a:lnTo>
                  <a:lnTo>
                    <a:pt x="581" y="224"/>
                  </a:lnTo>
                  <a:lnTo>
                    <a:pt x="584" y="224"/>
                  </a:lnTo>
                  <a:lnTo>
                    <a:pt x="585" y="224"/>
                  </a:lnTo>
                  <a:lnTo>
                    <a:pt x="589" y="222"/>
                  </a:lnTo>
                  <a:lnTo>
                    <a:pt x="593" y="218"/>
                  </a:lnTo>
                  <a:lnTo>
                    <a:pt x="594" y="213"/>
                  </a:lnTo>
                  <a:lnTo>
                    <a:pt x="594" y="208"/>
                  </a:lnTo>
                  <a:lnTo>
                    <a:pt x="593" y="204"/>
                  </a:lnTo>
                  <a:lnTo>
                    <a:pt x="592" y="200"/>
                  </a:lnTo>
                  <a:lnTo>
                    <a:pt x="588" y="195"/>
                  </a:lnTo>
                  <a:lnTo>
                    <a:pt x="585" y="191"/>
                  </a:lnTo>
                  <a:lnTo>
                    <a:pt x="581" y="187"/>
                  </a:lnTo>
                  <a:lnTo>
                    <a:pt x="578" y="184"/>
                  </a:lnTo>
                  <a:lnTo>
                    <a:pt x="573" y="180"/>
                  </a:lnTo>
                  <a:lnTo>
                    <a:pt x="570" y="177"/>
                  </a:lnTo>
                  <a:lnTo>
                    <a:pt x="566" y="172"/>
                  </a:lnTo>
                  <a:lnTo>
                    <a:pt x="564" y="169"/>
                  </a:lnTo>
                  <a:lnTo>
                    <a:pt x="562" y="166"/>
                  </a:lnTo>
                  <a:lnTo>
                    <a:pt x="562" y="161"/>
                  </a:lnTo>
                  <a:lnTo>
                    <a:pt x="563" y="158"/>
                  </a:lnTo>
                  <a:lnTo>
                    <a:pt x="566" y="154"/>
                  </a:lnTo>
                  <a:lnTo>
                    <a:pt x="569" y="151"/>
                  </a:lnTo>
                  <a:lnTo>
                    <a:pt x="573" y="149"/>
                  </a:lnTo>
                  <a:lnTo>
                    <a:pt x="575" y="149"/>
                  </a:lnTo>
                  <a:lnTo>
                    <a:pt x="577" y="149"/>
                  </a:lnTo>
                  <a:lnTo>
                    <a:pt x="580" y="149"/>
                  </a:lnTo>
                  <a:lnTo>
                    <a:pt x="582" y="150"/>
                  </a:lnTo>
                  <a:lnTo>
                    <a:pt x="584" y="151"/>
                  </a:lnTo>
                  <a:lnTo>
                    <a:pt x="587" y="152"/>
                  </a:lnTo>
                  <a:lnTo>
                    <a:pt x="589" y="153"/>
                  </a:lnTo>
                  <a:lnTo>
                    <a:pt x="592" y="155"/>
                  </a:lnTo>
                  <a:lnTo>
                    <a:pt x="594" y="156"/>
                  </a:lnTo>
                  <a:lnTo>
                    <a:pt x="597" y="158"/>
                  </a:lnTo>
                  <a:lnTo>
                    <a:pt x="599" y="159"/>
                  </a:lnTo>
                  <a:lnTo>
                    <a:pt x="602" y="161"/>
                  </a:lnTo>
                  <a:lnTo>
                    <a:pt x="604" y="162"/>
                  </a:lnTo>
                  <a:lnTo>
                    <a:pt x="606" y="163"/>
                  </a:lnTo>
                  <a:lnTo>
                    <a:pt x="608" y="164"/>
                  </a:lnTo>
                  <a:lnTo>
                    <a:pt x="611" y="166"/>
                  </a:lnTo>
                  <a:lnTo>
                    <a:pt x="615" y="168"/>
                  </a:lnTo>
                  <a:lnTo>
                    <a:pt x="620" y="170"/>
                  </a:lnTo>
                  <a:lnTo>
                    <a:pt x="623" y="169"/>
                  </a:lnTo>
                  <a:lnTo>
                    <a:pt x="627" y="168"/>
                  </a:lnTo>
                  <a:lnTo>
                    <a:pt x="629" y="166"/>
                  </a:lnTo>
                  <a:lnTo>
                    <a:pt x="631" y="161"/>
                  </a:lnTo>
                  <a:lnTo>
                    <a:pt x="633" y="155"/>
                  </a:lnTo>
                  <a:lnTo>
                    <a:pt x="632" y="149"/>
                  </a:lnTo>
                  <a:lnTo>
                    <a:pt x="631" y="144"/>
                  </a:lnTo>
                  <a:lnTo>
                    <a:pt x="629" y="140"/>
                  </a:lnTo>
                  <a:lnTo>
                    <a:pt x="626" y="135"/>
                  </a:lnTo>
                  <a:lnTo>
                    <a:pt x="622" y="131"/>
                  </a:lnTo>
                  <a:lnTo>
                    <a:pt x="619" y="128"/>
                  </a:lnTo>
                  <a:lnTo>
                    <a:pt x="615" y="125"/>
                  </a:lnTo>
                  <a:lnTo>
                    <a:pt x="610" y="121"/>
                  </a:lnTo>
                  <a:lnTo>
                    <a:pt x="606" y="117"/>
                  </a:lnTo>
                  <a:lnTo>
                    <a:pt x="603" y="113"/>
                  </a:lnTo>
                  <a:lnTo>
                    <a:pt x="599" y="109"/>
                  </a:lnTo>
                  <a:lnTo>
                    <a:pt x="597" y="105"/>
                  </a:lnTo>
                  <a:lnTo>
                    <a:pt x="595" y="101"/>
                  </a:lnTo>
                  <a:lnTo>
                    <a:pt x="595" y="96"/>
                  </a:lnTo>
                  <a:lnTo>
                    <a:pt x="595" y="93"/>
                  </a:lnTo>
                  <a:lnTo>
                    <a:pt x="597" y="88"/>
                  </a:lnTo>
                  <a:lnTo>
                    <a:pt x="599" y="85"/>
                  </a:lnTo>
                  <a:lnTo>
                    <a:pt x="601" y="83"/>
                  </a:lnTo>
                  <a:lnTo>
                    <a:pt x="603" y="82"/>
                  </a:lnTo>
                  <a:lnTo>
                    <a:pt x="606" y="82"/>
                  </a:lnTo>
                  <a:lnTo>
                    <a:pt x="608" y="82"/>
                  </a:lnTo>
                  <a:lnTo>
                    <a:pt x="612" y="83"/>
                  </a:lnTo>
                  <a:lnTo>
                    <a:pt x="615" y="85"/>
                  </a:lnTo>
                  <a:lnTo>
                    <a:pt x="618" y="85"/>
                  </a:lnTo>
                  <a:lnTo>
                    <a:pt x="621" y="86"/>
                  </a:lnTo>
                  <a:lnTo>
                    <a:pt x="624" y="86"/>
                  </a:lnTo>
                  <a:lnTo>
                    <a:pt x="628" y="86"/>
                  </a:lnTo>
                  <a:lnTo>
                    <a:pt x="631" y="85"/>
                  </a:lnTo>
                  <a:lnTo>
                    <a:pt x="634" y="84"/>
                  </a:lnTo>
                  <a:lnTo>
                    <a:pt x="638" y="80"/>
                  </a:lnTo>
                  <a:lnTo>
                    <a:pt x="641" y="76"/>
                  </a:lnTo>
                  <a:lnTo>
                    <a:pt x="643" y="70"/>
                  </a:lnTo>
                  <a:lnTo>
                    <a:pt x="644" y="64"/>
                  </a:lnTo>
                  <a:lnTo>
                    <a:pt x="644" y="61"/>
                  </a:lnTo>
                  <a:lnTo>
                    <a:pt x="644" y="58"/>
                  </a:lnTo>
                  <a:lnTo>
                    <a:pt x="643" y="54"/>
                  </a:lnTo>
                  <a:lnTo>
                    <a:pt x="643" y="51"/>
                  </a:lnTo>
                  <a:lnTo>
                    <a:pt x="643" y="48"/>
                  </a:lnTo>
                  <a:lnTo>
                    <a:pt x="642" y="44"/>
                  </a:lnTo>
                  <a:lnTo>
                    <a:pt x="640" y="41"/>
                  </a:lnTo>
                  <a:lnTo>
                    <a:pt x="639" y="38"/>
                  </a:lnTo>
                  <a:lnTo>
                    <a:pt x="637" y="32"/>
                  </a:lnTo>
                  <a:lnTo>
                    <a:pt x="634" y="27"/>
                  </a:lnTo>
                  <a:lnTo>
                    <a:pt x="631" y="21"/>
                  </a:lnTo>
                  <a:lnTo>
                    <a:pt x="628" y="15"/>
                  </a:lnTo>
                  <a:lnTo>
                    <a:pt x="625" y="10"/>
                  </a:lnTo>
                  <a:lnTo>
                    <a:pt x="622" y="6"/>
                  </a:lnTo>
                  <a:lnTo>
                    <a:pt x="620" y="3"/>
                  </a:lnTo>
                  <a:lnTo>
                    <a:pt x="619" y="1"/>
                  </a:lnTo>
                  <a:lnTo>
                    <a:pt x="617" y="0"/>
                  </a:lnTo>
                  <a:lnTo>
                    <a:pt x="35" y="29"/>
                  </a:lnTo>
                  <a:lnTo>
                    <a:pt x="35" y="29"/>
                  </a:lnTo>
                  <a:close/>
                </a:path>
              </a:pathLst>
            </a:custGeom>
            <a:solidFill>
              <a:srgbClr val="2B6B1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35"/>
            <p:cNvSpPr>
              <a:spLocks/>
            </p:cNvSpPr>
            <p:nvPr/>
          </p:nvSpPr>
          <p:spPr bwMode="auto">
            <a:xfrm>
              <a:off x="1713409" y="992932"/>
              <a:ext cx="263525" cy="82550"/>
            </a:xfrm>
            <a:custGeom>
              <a:avLst/>
              <a:gdLst/>
              <a:ahLst/>
              <a:cxnLst>
                <a:cxn ang="0">
                  <a:pos x="29" y="13"/>
                </a:cxn>
                <a:cxn ang="0">
                  <a:pos x="97" y="40"/>
                </a:cxn>
                <a:cxn ang="0">
                  <a:pos x="128" y="7"/>
                </a:cxn>
                <a:cxn ang="0">
                  <a:pos x="155" y="0"/>
                </a:cxn>
                <a:cxn ang="0">
                  <a:pos x="159" y="1"/>
                </a:cxn>
                <a:cxn ang="0">
                  <a:pos x="164" y="5"/>
                </a:cxn>
                <a:cxn ang="0">
                  <a:pos x="166" y="9"/>
                </a:cxn>
                <a:cxn ang="0">
                  <a:pos x="161" y="16"/>
                </a:cxn>
                <a:cxn ang="0">
                  <a:pos x="157" y="21"/>
                </a:cxn>
                <a:cxn ang="0">
                  <a:pos x="151" y="25"/>
                </a:cxn>
                <a:cxn ang="0">
                  <a:pos x="146" y="27"/>
                </a:cxn>
                <a:cxn ang="0">
                  <a:pos x="143" y="29"/>
                </a:cxn>
                <a:cxn ang="0">
                  <a:pos x="137" y="29"/>
                </a:cxn>
                <a:cxn ang="0">
                  <a:pos x="133" y="30"/>
                </a:cxn>
                <a:cxn ang="0">
                  <a:pos x="127" y="33"/>
                </a:cxn>
                <a:cxn ang="0">
                  <a:pos x="122" y="40"/>
                </a:cxn>
                <a:cxn ang="0">
                  <a:pos x="115" y="46"/>
                </a:cxn>
                <a:cxn ang="0">
                  <a:pos x="108" y="51"/>
                </a:cxn>
                <a:cxn ang="0">
                  <a:pos x="100" y="52"/>
                </a:cxn>
                <a:cxn ang="0">
                  <a:pos x="94" y="50"/>
                </a:cxn>
                <a:cxn ang="0">
                  <a:pos x="88" y="47"/>
                </a:cxn>
                <a:cxn ang="0">
                  <a:pos x="83" y="45"/>
                </a:cxn>
                <a:cxn ang="0">
                  <a:pos x="79" y="43"/>
                </a:cxn>
                <a:cxn ang="0">
                  <a:pos x="74" y="41"/>
                </a:cxn>
                <a:cxn ang="0">
                  <a:pos x="69" y="38"/>
                </a:cxn>
                <a:cxn ang="0">
                  <a:pos x="64" y="37"/>
                </a:cxn>
                <a:cxn ang="0">
                  <a:pos x="56" y="37"/>
                </a:cxn>
                <a:cxn ang="0">
                  <a:pos x="48" y="40"/>
                </a:cxn>
                <a:cxn ang="0">
                  <a:pos x="41" y="43"/>
                </a:cxn>
                <a:cxn ang="0">
                  <a:pos x="34" y="44"/>
                </a:cxn>
                <a:cxn ang="0">
                  <a:pos x="27" y="44"/>
                </a:cxn>
                <a:cxn ang="0">
                  <a:pos x="20" y="43"/>
                </a:cxn>
                <a:cxn ang="0">
                  <a:pos x="13" y="42"/>
                </a:cxn>
                <a:cxn ang="0">
                  <a:pos x="7" y="40"/>
                </a:cxn>
                <a:cxn ang="0">
                  <a:pos x="0" y="38"/>
                </a:cxn>
                <a:cxn ang="0">
                  <a:pos x="0" y="32"/>
                </a:cxn>
              </a:cxnLst>
              <a:rect l="0" t="0" r="r" b="b"/>
              <a:pathLst>
                <a:path w="166" h="52">
                  <a:moveTo>
                    <a:pt x="0" y="32"/>
                  </a:moveTo>
                  <a:lnTo>
                    <a:pt x="29" y="13"/>
                  </a:lnTo>
                  <a:lnTo>
                    <a:pt x="57" y="23"/>
                  </a:lnTo>
                  <a:lnTo>
                    <a:pt x="97" y="40"/>
                  </a:lnTo>
                  <a:lnTo>
                    <a:pt x="110" y="34"/>
                  </a:lnTo>
                  <a:lnTo>
                    <a:pt x="128" y="7"/>
                  </a:lnTo>
                  <a:lnTo>
                    <a:pt x="155" y="0"/>
                  </a:lnTo>
                  <a:lnTo>
                    <a:pt x="155" y="0"/>
                  </a:lnTo>
                  <a:lnTo>
                    <a:pt x="157" y="0"/>
                  </a:lnTo>
                  <a:lnTo>
                    <a:pt x="159" y="1"/>
                  </a:lnTo>
                  <a:lnTo>
                    <a:pt x="162" y="3"/>
                  </a:lnTo>
                  <a:lnTo>
                    <a:pt x="164" y="5"/>
                  </a:lnTo>
                  <a:lnTo>
                    <a:pt x="166" y="7"/>
                  </a:lnTo>
                  <a:lnTo>
                    <a:pt x="166" y="9"/>
                  </a:lnTo>
                  <a:lnTo>
                    <a:pt x="164" y="13"/>
                  </a:lnTo>
                  <a:lnTo>
                    <a:pt x="161" y="16"/>
                  </a:lnTo>
                  <a:lnTo>
                    <a:pt x="159" y="19"/>
                  </a:lnTo>
                  <a:lnTo>
                    <a:pt x="157" y="21"/>
                  </a:lnTo>
                  <a:lnTo>
                    <a:pt x="155" y="24"/>
                  </a:lnTo>
                  <a:lnTo>
                    <a:pt x="151" y="25"/>
                  </a:lnTo>
                  <a:lnTo>
                    <a:pt x="149" y="26"/>
                  </a:lnTo>
                  <a:lnTo>
                    <a:pt x="146" y="27"/>
                  </a:lnTo>
                  <a:lnTo>
                    <a:pt x="145" y="28"/>
                  </a:lnTo>
                  <a:lnTo>
                    <a:pt x="143" y="29"/>
                  </a:lnTo>
                  <a:lnTo>
                    <a:pt x="141" y="29"/>
                  </a:lnTo>
                  <a:lnTo>
                    <a:pt x="137" y="29"/>
                  </a:lnTo>
                  <a:lnTo>
                    <a:pt x="135" y="29"/>
                  </a:lnTo>
                  <a:lnTo>
                    <a:pt x="133" y="30"/>
                  </a:lnTo>
                  <a:lnTo>
                    <a:pt x="131" y="31"/>
                  </a:lnTo>
                  <a:lnTo>
                    <a:pt x="127" y="33"/>
                  </a:lnTo>
                  <a:lnTo>
                    <a:pt x="124" y="37"/>
                  </a:lnTo>
                  <a:lnTo>
                    <a:pt x="122" y="40"/>
                  </a:lnTo>
                  <a:lnTo>
                    <a:pt x="118" y="43"/>
                  </a:lnTo>
                  <a:lnTo>
                    <a:pt x="115" y="46"/>
                  </a:lnTo>
                  <a:lnTo>
                    <a:pt x="113" y="50"/>
                  </a:lnTo>
                  <a:lnTo>
                    <a:pt x="108" y="51"/>
                  </a:lnTo>
                  <a:lnTo>
                    <a:pt x="104" y="52"/>
                  </a:lnTo>
                  <a:lnTo>
                    <a:pt x="100" y="52"/>
                  </a:lnTo>
                  <a:lnTo>
                    <a:pt x="96" y="50"/>
                  </a:lnTo>
                  <a:lnTo>
                    <a:pt x="94" y="50"/>
                  </a:lnTo>
                  <a:lnTo>
                    <a:pt x="91" y="48"/>
                  </a:lnTo>
                  <a:lnTo>
                    <a:pt x="88" y="47"/>
                  </a:lnTo>
                  <a:lnTo>
                    <a:pt x="86" y="47"/>
                  </a:lnTo>
                  <a:lnTo>
                    <a:pt x="83" y="45"/>
                  </a:lnTo>
                  <a:lnTo>
                    <a:pt x="81" y="44"/>
                  </a:lnTo>
                  <a:lnTo>
                    <a:pt x="79" y="43"/>
                  </a:lnTo>
                  <a:lnTo>
                    <a:pt x="77" y="42"/>
                  </a:lnTo>
                  <a:lnTo>
                    <a:pt x="74" y="41"/>
                  </a:lnTo>
                  <a:lnTo>
                    <a:pt x="72" y="40"/>
                  </a:lnTo>
                  <a:lnTo>
                    <a:pt x="69" y="38"/>
                  </a:lnTo>
                  <a:lnTo>
                    <a:pt x="68" y="38"/>
                  </a:lnTo>
                  <a:lnTo>
                    <a:pt x="64" y="37"/>
                  </a:lnTo>
                  <a:lnTo>
                    <a:pt x="60" y="37"/>
                  </a:lnTo>
                  <a:lnTo>
                    <a:pt x="56" y="37"/>
                  </a:lnTo>
                  <a:lnTo>
                    <a:pt x="52" y="38"/>
                  </a:lnTo>
                  <a:lnTo>
                    <a:pt x="48" y="40"/>
                  </a:lnTo>
                  <a:lnTo>
                    <a:pt x="44" y="42"/>
                  </a:lnTo>
                  <a:lnTo>
                    <a:pt x="41" y="43"/>
                  </a:lnTo>
                  <a:lnTo>
                    <a:pt x="38" y="44"/>
                  </a:lnTo>
                  <a:lnTo>
                    <a:pt x="34" y="44"/>
                  </a:lnTo>
                  <a:lnTo>
                    <a:pt x="31" y="44"/>
                  </a:lnTo>
                  <a:lnTo>
                    <a:pt x="27" y="44"/>
                  </a:lnTo>
                  <a:lnTo>
                    <a:pt x="24" y="44"/>
                  </a:lnTo>
                  <a:lnTo>
                    <a:pt x="20" y="43"/>
                  </a:lnTo>
                  <a:lnTo>
                    <a:pt x="16" y="43"/>
                  </a:lnTo>
                  <a:lnTo>
                    <a:pt x="13" y="42"/>
                  </a:lnTo>
                  <a:lnTo>
                    <a:pt x="10" y="41"/>
                  </a:lnTo>
                  <a:lnTo>
                    <a:pt x="7" y="40"/>
                  </a:lnTo>
                  <a:lnTo>
                    <a:pt x="4" y="40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2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2B6B1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36"/>
            <p:cNvSpPr>
              <a:spLocks/>
            </p:cNvSpPr>
            <p:nvPr/>
          </p:nvSpPr>
          <p:spPr bwMode="auto">
            <a:xfrm>
              <a:off x="1060946" y="723057"/>
              <a:ext cx="112712" cy="158750"/>
            </a:xfrm>
            <a:custGeom>
              <a:avLst/>
              <a:gdLst/>
              <a:ahLst/>
              <a:cxnLst>
                <a:cxn ang="0">
                  <a:pos x="2" y="11"/>
                </a:cxn>
                <a:cxn ang="0">
                  <a:pos x="7" y="14"/>
                </a:cxn>
                <a:cxn ang="0">
                  <a:pos x="14" y="14"/>
                </a:cxn>
                <a:cxn ang="0">
                  <a:pos x="19" y="13"/>
                </a:cxn>
                <a:cxn ang="0">
                  <a:pos x="25" y="11"/>
                </a:cxn>
                <a:cxn ang="0">
                  <a:pos x="32" y="8"/>
                </a:cxn>
                <a:cxn ang="0">
                  <a:pos x="41" y="4"/>
                </a:cxn>
                <a:cxn ang="0">
                  <a:pos x="49" y="2"/>
                </a:cxn>
                <a:cxn ang="0">
                  <a:pos x="57" y="1"/>
                </a:cxn>
                <a:cxn ang="0">
                  <a:pos x="63" y="0"/>
                </a:cxn>
                <a:cxn ang="0">
                  <a:pos x="69" y="2"/>
                </a:cxn>
                <a:cxn ang="0">
                  <a:pos x="71" y="5"/>
                </a:cxn>
                <a:cxn ang="0">
                  <a:pos x="71" y="11"/>
                </a:cxn>
                <a:cxn ang="0">
                  <a:pos x="68" y="17"/>
                </a:cxn>
                <a:cxn ang="0">
                  <a:pos x="64" y="22"/>
                </a:cxn>
                <a:cxn ang="0">
                  <a:pos x="58" y="27"/>
                </a:cxn>
                <a:cxn ang="0">
                  <a:pos x="53" y="32"/>
                </a:cxn>
                <a:cxn ang="0">
                  <a:pos x="46" y="37"/>
                </a:cxn>
                <a:cxn ang="0">
                  <a:pos x="41" y="43"/>
                </a:cxn>
                <a:cxn ang="0">
                  <a:pos x="35" y="51"/>
                </a:cxn>
                <a:cxn ang="0">
                  <a:pos x="31" y="61"/>
                </a:cxn>
                <a:cxn ang="0">
                  <a:pos x="26" y="71"/>
                </a:cxn>
                <a:cxn ang="0">
                  <a:pos x="23" y="81"/>
                </a:cxn>
                <a:cxn ang="0">
                  <a:pos x="17" y="89"/>
                </a:cxn>
                <a:cxn ang="0">
                  <a:pos x="14" y="95"/>
                </a:cxn>
                <a:cxn ang="0">
                  <a:pos x="7" y="100"/>
                </a:cxn>
                <a:cxn ang="0">
                  <a:pos x="5" y="98"/>
                </a:cxn>
                <a:cxn ang="0">
                  <a:pos x="5" y="93"/>
                </a:cxn>
                <a:cxn ang="0">
                  <a:pos x="5" y="86"/>
                </a:cxn>
                <a:cxn ang="0">
                  <a:pos x="7" y="80"/>
                </a:cxn>
                <a:cxn ang="0">
                  <a:pos x="9" y="73"/>
                </a:cxn>
                <a:cxn ang="0">
                  <a:pos x="12" y="67"/>
                </a:cxn>
                <a:cxn ang="0">
                  <a:pos x="14" y="60"/>
                </a:cxn>
                <a:cxn ang="0">
                  <a:pos x="15" y="54"/>
                </a:cxn>
                <a:cxn ang="0">
                  <a:pos x="14" y="48"/>
                </a:cxn>
                <a:cxn ang="0">
                  <a:pos x="12" y="42"/>
                </a:cxn>
                <a:cxn ang="0">
                  <a:pos x="9" y="35"/>
                </a:cxn>
                <a:cxn ang="0">
                  <a:pos x="7" y="31"/>
                </a:cxn>
                <a:cxn ang="0">
                  <a:pos x="2" y="25"/>
                </a:cxn>
                <a:cxn ang="0">
                  <a:pos x="0" y="19"/>
                </a:cxn>
                <a:cxn ang="0">
                  <a:pos x="2" y="10"/>
                </a:cxn>
              </a:cxnLst>
              <a:rect l="0" t="0" r="r" b="b"/>
              <a:pathLst>
                <a:path w="71" h="100">
                  <a:moveTo>
                    <a:pt x="2" y="10"/>
                  </a:moveTo>
                  <a:lnTo>
                    <a:pt x="2" y="11"/>
                  </a:lnTo>
                  <a:lnTo>
                    <a:pt x="3" y="13"/>
                  </a:lnTo>
                  <a:lnTo>
                    <a:pt x="7" y="14"/>
                  </a:lnTo>
                  <a:lnTo>
                    <a:pt x="10" y="14"/>
                  </a:lnTo>
                  <a:lnTo>
                    <a:pt x="14" y="14"/>
                  </a:lnTo>
                  <a:lnTo>
                    <a:pt x="16" y="14"/>
                  </a:lnTo>
                  <a:lnTo>
                    <a:pt x="19" y="13"/>
                  </a:lnTo>
                  <a:lnTo>
                    <a:pt x="21" y="12"/>
                  </a:lnTo>
                  <a:lnTo>
                    <a:pt x="25" y="11"/>
                  </a:lnTo>
                  <a:lnTo>
                    <a:pt x="28" y="10"/>
                  </a:lnTo>
                  <a:lnTo>
                    <a:pt x="32" y="8"/>
                  </a:lnTo>
                  <a:lnTo>
                    <a:pt x="37" y="7"/>
                  </a:lnTo>
                  <a:lnTo>
                    <a:pt x="41" y="4"/>
                  </a:lnTo>
                  <a:lnTo>
                    <a:pt x="44" y="3"/>
                  </a:lnTo>
                  <a:lnTo>
                    <a:pt x="49" y="2"/>
                  </a:lnTo>
                  <a:lnTo>
                    <a:pt x="53" y="1"/>
                  </a:lnTo>
                  <a:lnTo>
                    <a:pt x="57" y="1"/>
                  </a:lnTo>
                  <a:lnTo>
                    <a:pt x="60" y="0"/>
                  </a:lnTo>
                  <a:lnTo>
                    <a:pt x="63" y="0"/>
                  </a:lnTo>
                  <a:lnTo>
                    <a:pt x="66" y="0"/>
                  </a:lnTo>
                  <a:lnTo>
                    <a:pt x="69" y="2"/>
                  </a:lnTo>
                  <a:lnTo>
                    <a:pt x="70" y="3"/>
                  </a:lnTo>
                  <a:lnTo>
                    <a:pt x="71" y="5"/>
                  </a:lnTo>
                  <a:lnTo>
                    <a:pt x="71" y="7"/>
                  </a:lnTo>
                  <a:lnTo>
                    <a:pt x="71" y="11"/>
                  </a:lnTo>
                  <a:lnTo>
                    <a:pt x="69" y="14"/>
                  </a:lnTo>
                  <a:lnTo>
                    <a:pt x="68" y="17"/>
                  </a:lnTo>
                  <a:lnTo>
                    <a:pt x="66" y="19"/>
                  </a:lnTo>
                  <a:lnTo>
                    <a:pt x="64" y="22"/>
                  </a:lnTo>
                  <a:lnTo>
                    <a:pt x="61" y="25"/>
                  </a:lnTo>
                  <a:lnTo>
                    <a:pt x="58" y="27"/>
                  </a:lnTo>
                  <a:lnTo>
                    <a:pt x="55" y="29"/>
                  </a:lnTo>
                  <a:lnTo>
                    <a:pt x="53" y="32"/>
                  </a:lnTo>
                  <a:lnTo>
                    <a:pt x="49" y="34"/>
                  </a:lnTo>
                  <a:lnTo>
                    <a:pt x="46" y="37"/>
                  </a:lnTo>
                  <a:lnTo>
                    <a:pt x="43" y="39"/>
                  </a:lnTo>
                  <a:lnTo>
                    <a:pt x="41" y="43"/>
                  </a:lnTo>
                  <a:lnTo>
                    <a:pt x="37" y="46"/>
                  </a:lnTo>
                  <a:lnTo>
                    <a:pt x="35" y="51"/>
                  </a:lnTo>
                  <a:lnTo>
                    <a:pt x="32" y="56"/>
                  </a:lnTo>
                  <a:lnTo>
                    <a:pt x="31" y="61"/>
                  </a:lnTo>
                  <a:lnTo>
                    <a:pt x="29" y="66"/>
                  </a:lnTo>
                  <a:lnTo>
                    <a:pt x="26" y="71"/>
                  </a:lnTo>
                  <a:lnTo>
                    <a:pt x="25" y="76"/>
                  </a:lnTo>
                  <a:lnTo>
                    <a:pt x="23" y="81"/>
                  </a:lnTo>
                  <a:lnTo>
                    <a:pt x="20" y="85"/>
                  </a:lnTo>
                  <a:lnTo>
                    <a:pt x="17" y="89"/>
                  </a:lnTo>
                  <a:lnTo>
                    <a:pt x="16" y="92"/>
                  </a:lnTo>
                  <a:lnTo>
                    <a:pt x="14" y="95"/>
                  </a:lnTo>
                  <a:lnTo>
                    <a:pt x="10" y="99"/>
                  </a:lnTo>
                  <a:lnTo>
                    <a:pt x="7" y="100"/>
                  </a:lnTo>
                  <a:lnTo>
                    <a:pt x="6" y="100"/>
                  </a:lnTo>
                  <a:lnTo>
                    <a:pt x="5" y="98"/>
                  </a:lnTo>
                  <a:lnTo>
                    <a:pt x="5" y="96"/>
                  </a:lnTo>
                  <a:lnTo>
                    <a:pt x="5" y="93"/>
                  </a:lnTo>
                  <a:lnTo>
                    <a:pt x="5" y="89"/>
                  </a:lnTo>
                  <a:lnTo>
                    <a:pt x="5" y="86"/>
                  </a:lnTo>
                  <a:lnTo>
                    <a:pt x="6" y="83"/>
                  </a:lnTo>
                  <a:lnTo>
                    <a:pt x="7" y="80"/>
                  </a:lnTo>
                  <a:lnTo>
                    <a:pt x="8" y="76"/>
                  </a:lnTo>
                  <a:lnTo>
                    <a:pt x="9" y="73"/>
                  </a:lnTo>
                  <a:lnTo>
                    <a:pt x="11" y="70"/>
                  </a:lnTo>
                  <a:lnTo>
                    <a:pt x="12" y="67"/>
                  </a:lnTo>
                  <a:lnTo>
                    <a:pt x="12" y="63"/>
                  </a:lnTo>
                  <a:lnTo>
                    <a:pt x="14" y="60"/>
                  </a:lnTo>
                  <a:lnTo>
                    <a:pt x="14" y="57"/>
                  </a:lnTo>
                  <a:lnTo>
                    <a:pt x="15" y="54"/>
                  </a:lnTo>
                  <a:lnTo>
                    <a:pt x="14" y="51"/>
                  </a:lnTo>
                  <a:lnTo>
                    <a:pt x="14" y="48"/>
                  </a:lnTo>
                  <a:lnTo>
                    <a:pt x="14" y="44"/>
                  </a:lnTo>
                  <a:lnTo>
                    <a:pt x="12" y="42"/>
                  </a:lnTo>
                  <a:lnTo>
                    <a:pt x="11" y="38"/>
                  </a:lnTo>
                  <a:lnTo>
                    <a:pt x="9" y="35"/>
                  </a:lnTo>
                  <a:lnTo>
                    <a:pt x="8" y="33"/>
                  </a:lnTo>
                  <a:lnTo>
                    <a:pt x="7" y="31"/>
                  </a:lnTo>
                  <a:lnTo>
                    <a:pt x="4" y="28"/>
                  </a:lnTo>
                  <a:lnTo>
                    <a:pt x="2" y="25"/>
                  </a:lnTo>
                  <a:lnTo>
                    <a:pt x="1" y="22"/>
                  </a:lnTo>
                  <a:lnTo>
                    <a:pt x="0" y="19"/>
                  </a:lnTo>
                  <a:lnTo>
                    <a:pt x="0" y="15"/>
                  </a:lnTo>
                  <a:lnTo>
                    <a:pt x="2" y="10"/>
                  </a:lnTo>
                  <a:lnTo>
                    <a:pt x="2" y="10"/>
                  </a:lnTo>
                  <a:close/>
                </a:path>
              </a:pathLst>
            </a:custGeom>
            <a:solidFill>
              <a:srgbClr val="2B6B1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37"/>
            <p:cNvSpPr>
              <a:spLocks/>
            </p:cNvSpPr>
            <p:nvPr/>
          </p:nvSpPr>
          <p:spPr bwMode="auto">
            <a:xfrm>
              <a:off x="1037134" y="645269"/>
              <a:ext cx="1220787" cy="465138"/>
            </a:xfrm>
            <a:custGeom>
              <a:avLst/>
              <a:gdLst/>
              <a:ahLst/>
              <a:cxnLst>
                <a:cxn ang="0">
                  <a:pos x="33" y="24"/>
                </a:cxn>
                <a:cxn ang="0">
                  <a:pos x="1" y="61"/>
                </a:cxn>
                <a:cxn ang="0">
                  <a:pos x="25" y="98"/>
                </a:cxn>
                <a:cxn ang="0">
                  <a:pos x="16" y="150"/>
                </a:cxn>
                <a:cxn ang="0">
                  <a:pos x="65" y="172"/>
                </a:cxn>
                <a:cxn ang="0">
                  <a:pos x="95" y="222"/>
                </a:cxn>
                <a:cxn ang="0">
                  <a:pos x="135" y="227"/>
                </a:cxn>
                <a:cxn ang="0">
                  <a:pos x="167" y="217"/>
                </a:cxn>
                <a:cxn ang="0">
                  <a:pos x="200" y="219"/>
                </a:cxn>
                <a:cxn ang="0">
                  <a:pos x="249" y="255"/>
                </a:cxn>
                <a:cxn ang="0">
                  <a:pos x="287" y="260"/>
                </a:cxn>
                <a:cxn ang="0">
                  <a:pos x="324" y="265"/>
                </a:cxn>
                <a:cxn ang="0">
                  <a:pos x="363" y="266"/>
                </a:cxn>
                <a:cxn ang="0">
                  <a:pos x="403" y="273"/>
                </a:cxn>
                <a:cxn ang="0">
                  <a:pos x="439" y="289"/>
                </a:cxn>
                <a:cxn ang="0">
                  <a:pos x="481" y="291"/>
                </a:cxn>
                <a:cxn ang="0">
                  <a:pos x="486" y="275"/>
                </a:cxn>
                <a:cxn ang="0">
                  <a:pos x="446" y="277"/>
                </a:cxn>
                <a:cxn ang="0">
                  <a:pos x="437" y="248"/>
                </a:cxn>
                <a:cxn ang="0">
                  <a:pos x="482" y="248"/>
                </a:cxn>
                <a:cxn ang="0">
                  <a:pos x="516" y="271"/>
                </a:cxn>
                <a:cxn ang="0">
                  <a:pos x="553" y="243"/>
                </a:cxn>
                <a:cxn ang="0">
                  <a:pos x="604" y="229"/>
                </a:cxn>
                <a:cxn ang="0">
                  <a:pos x="598" y="249"/>
                </a:cxn>
                <a:cxn ang="0">
                  <a:pos x="561" y="257"/>
                </a:cxn>
                <a:cxn ang="0">
                  <a:pos x="586" y="271"/>
                </a:cxn>
                <a:cxn ang="0">
                  <a:pos x="628" y="246"/>
                </a:cxn>
                <a:cxn ang="0">
                  <a:pos x="674" y="248"/>
                </a:cxn>
                <a:cxn ang="0">
                  <a:pos x="707" y="206"/>
                </a:cxn>
                <a:cxn ang="0">
                  <a:pos x="748" y="202"/>
                </a:cxn>
                <a:cxn ang="0">
                  <a:pos x="768" y="148"/>
                </a:cxn>
                <a:cxn ang="0">
                  <a:pos x="741" y="109"/>
                </a:cxn>
                <a:cxn ang="0">
                  <a:pos x="748" y="63"/>
                </a:cxn>
                <a:cxn ang="0">
                  <a:pos x="729" y="24"/>
                </a:cxn>
                <a:cxn ang="0">
                  <a:pos x="734" y="68"/>
                </a:cxn>
                <a:cxn ang="0">
                  <a:pos x="727" y="105"/>
                </a:cxn>
                <a:cxn ang="0">
                  <a:pos x="746" y="135"/>
                </a:cxn>
                <a:cxn ang="0">
                  <a:pos x="754" y="173"/>
                </a:cxn>
                <a:cxn ang="0">
                  <a:pos x="721" y="187"/>
                </a:cxn>
                <a:cxn ang="0">
                  <a:pos x="690" y="200"/>
                </a:cxn>
                <a:cxn ang="0">
                  <a:pos x="669" y="234"/>
                </a:cxn>
                <a:cxn ang="0">
                  <a:pos x="630" y="230"/>
                </a:cxn>
                <a:cxn ang="0">
                  <a:pos x="590" y="210"/>
                </a:cxn>
                <a:cxn ang="0">
                  <a:pos x="555" y="215"/>
                </a:cxn>
                <a:cxn ang="0">
                  <a:pos x="525" y="254"/>
                </a:cxn>
                <a:cxn ang="0">
                  <a:pos x="474" y="231"/>
                </a:cxn>
                <a:cxn ang="0">
                  <a:pos x="440" y="227"/>
                </a:cxn>
                <a:cxn ang="0">
                  <a:pos x="400" y="262"/>
                </a:cxn>
                <a:cxn ang="0">
                  <a:pos x="352" y="248"/>
                </a:cxn>
                <a:cxn ang="0">
                  <a:pos x="310" y="243"/>
                </a:cxn>
                <a:cxn ang="0">
                  <a:pos x="277" y="243"/>
                </a:cxn>
                <a:cxn ang="0">
                  <a:pos x="241" y="229"/>
                </a:cxn>
                <a:cxn ang="0">
                  <a:pos x="198" y="204"/>
                </a:cxn>
                <a:cxn ang="0">
                  <a:pos x="162" y="204"/>
                </a:cxn>
                <a:cxn ang="0">
                  <a:pos x="129" y="217"/>
                </a:cxn>
                <a:cxn ang="0">
                  <a:pos x="90" y="181"/>
                </a:cxn>
                <a:cxn ang="0">
                  <a:pos x="59" y="152"/>
                </a:cxn>
                <a:cxn ang="0">
                  <a:pos x="26" y="134"/>
                </a:cxn>
                <a:cxn ang="0">
                  <a:pos x="49" y="87"/>
                </a:cxn>
                <a:cxn ang="0">
                  <a:pos x="80" y="62"/>
                </a:cxn>
                <a:cxn ang="0">
                  <a:pos x="38" y="71"/>
                </a:cxn>
                <a:cxn ang="0">
                  <a:pos x="27" y="44"/>
                </a:cxn>
                <a:cxn ang="0">
                  <a:pos x="68" y="13"/>
                </a:cxn>
              </a:cxnLst>
              <a:rect l="0" t="0" r="r" b="b"/>
              <a:pathLst>
                <a:path w="769" h="293">
                  <a:moveTo>
                    <a:pt x="66" y="2"/>
                  </a:moveTo>
                  <a:lnTo>
                    <a:pt x="63" y="4"/>
                  </a:lnTo>
                  <a:lnTo>
                    <a:pt x="61" y="5"/>
                  </a:lnTo>
                  <a:lnTo>
                    <a:pt x="57" y="7"/>
                  </a:lnTo>
                  <a:lnTo>
                    <a:pt x="53" y="10"/>
                  </a:lnTo>
                  <a:lnTo>
                    <a:pt x="50" y="11"/>
                  </a:lnTo>
                  <a:lnTo>
                    <a:pt x="48" y="13"/>
                  </a:lnTo>
                  <a:lnTo>
                    <a:pt x="45" y="15"/>
                  </a:lnTo>
                  <a:lnTo>
                    <a:pt x="43" y="16"/>
                  </a:lnTo>
                  <a:lnTo>
                    <a:pt x="40" y="18"/>
                  </a:lnTo>
                  <a:lnTo>
                    <a:pt x="38" y="20"/>
                  </a:lnTo>
                  <a:lnTo>
                    <a:pt x="35" y="21"/>
                  </a:lnTo>
                  <a:lnTo>
                    <a:pt x="33" y="24"/>
                  </a:lnTo>
                  <a:lnTo>
                    <a:pt x="31" y="25"/>
                  </a:lnTo>
                  <a:lnTo>
                    <a:pt x="28" y="27"/>
                  </a:lnTo>
                  <a:lnTo>
                    <a:pt x="26" y="29"/>
                  </a:lnTo>
                  <a:lnTo>
                    <a:pt x="23" y="31"/>
                  </a:lnTo>
                  <a:lnTo>
                    <a:pt x="20" y="33"/>
                  </a:lnTo>
                  <a:lnTo>
                    <a:pt x="18" y="35"/>
                  </a:lnTo>
                  <a:lnTo>
                    <a:pt x="16" y="37"/>
                  </a:lnTo>
                  <a:lnTo>
                    <a:pt x="14" y="39"/>
                  </a:lnTo>
                  <a:lnTo>
                    <a:pt x="9" y="44"/>
                  </a:lnTo>
                  <a:lnTo>
                    <a:pt x="7" y="48"/>
                  </a:lnTo>
                  <a:lnTo>
                    <a:pt x="4" y="53"/>
                  </a:lnTo>
                  <a:lnTo>
                    <a:pt x="3" y="58"/>
                  </a:lnTo>
                  <a:lnTo>
                    <a:pt x="1" y="61"/>
                  </a:lnTo>
                  <a:lnTo>
                    <a:pt x="0" y="65"/>
                  </a:lnTo>
                  <a:lnTo>
                    <a:pt x="0" y="68"/>
                  </a:lnTo>
                  <a:lnTo>
                    <a:pt x="0" y="71"/>
                  </a:lnTo>
                  <a:lnTo>
                    <a:pt x="2" y="74"/>
                  </a:lnTo>
                  <a:lnTo>
                    <a:pt x="5" y="77"/>
                  </a:lnTo>
                  <a:lnTo>
                    <a:pt x="8" y="79"/>
                  </a:lnTo>
                  <a:lnTo>
                    <a:pt x="13" y="82"/>
                  </a:lnTo>
                  <a:lnTo>
                    <a:pt x="15" y="82"/>
                  </a:lnTo>
                  <a:lnTo>
                    <a:pt x="17" y="84"/>
                  </a:lnTo>
                  <a:lnTo>
                    <a:pt x="20" y="85"/>
                  </a:lnTo>
                  <a:lnTo>
                    <a:pt x="22" y="88"/>
                  </a:lnTo>
                  <a:lnTo>
                    <a:pt x="25" y="92"/>
                  </a:lnTo>
                  <a:lnTo>
                    <a:pt x="25" y="98"/>
                  </a:lnTo>
                  <a:lnTo>
                    <a:pt x="24" y="100"/>
                  </a:lnTo>
                  <a:lnTo>
                    <a:pt x="22" y="104"/>
                  </a:lnTo>
                  <a:lnTo>
                    <a:pt x="21" y="108"/>
                  </a:lnTo>
                  <a:lnTo>
                    <a:pt x="19" y="112"/>
                  </a:lnTo>
                  <a:lnTo>
                    <a:pt x="17" y="115"/>
                  </a:lnTo>
                  <a:lnTo>
                    <a:pt x="15" y="119"/>
                  </a:lnTo>
                  <a:lnTo>
                    <a:pt x="13" y="123"/>
                  </a:lnTo>
                  <a:lnTo>
                    <a:pt x="13" y="129"/>
                  </a:lnTo>
                  <a:lnTo>
                    <a:pt x="12" y="132"/>
                  </a:lnTo>
                  <a:lnTo>
                    <a:pt x="12" y="137"/>
                  </a:lnTo>
                  <a:lnTo>
                    <a:pt x="12" y="142"/>
                  </a:lnTo>
                  <a:lnTo>
                    <a:pt x="14" y="147"/>
                  </a:lnTo>
                  <a:lnTo>
                    <a:pt x="16" y="150"/>
                  </a:lnTo>
                  <a:lnTo>
                    <a:pt x="19" y="154"/>
                  </a:lnTo>
                  <a:lnTo>
                    <a:pt x="22" y="156"/>
                  </a:lnTo>
                  <a:lnTo>
                    <a:pt x="26" y="158"/>
                  </a:lnTo>
                  <a:lnTo>
                    <a:pt x="29" y="159"/>
                  </a:lnTo>
                  <a:lnTo>
                    <a:pt x="32" y="161"/>
                  </a:lnTo>
                  <a:lnTo>
                    <a:pt x="37" y="161"/>
                  </a:lnTo>
                  <a:lnTo>
                    <a:pt x="41" y="162"/>
                  </a:lnTo>
                  <a:lnTo>
                    <a:pt x="45" y="162"/>
                  </a:lnTo>
                  <a:lnTo>
                    <a:pt x="49" y="164"/>
                  </a:lnTo>
                  <a:lnTo>
                    <a:pt x="53" y="164"/>
                  </a:lnTo>
                  <a:lnTo>
                    <a:pt x="57" y="166"/>
                  </a:lnTo>
                  <a:lnTo>
                    <a:pt x="61" y="168"/>
                  </a:lnTo>
                  <a:lnTo>
                    <a:pt x="65" y="172"/>
                  </a:lnTo>
                  <a:lnTo>
                    <a:pt x="66" y="173"/>
                  </a:lnTo>
                  <a:lnTo>
                    <a:pt x="68" y="176"/>
                  </a:lnTo>
                  <a:lnTo>
                    <a:pt x="70" y="179"/>
                  </a:lnTo>
                  <a:lnTo>
                    <a:pt x="71" y="182"/>
                  </a:lnTo>
                  <a:lnTo>
                    <a:pt x="74" y="188"/>
                  </a:lnTo>
                  <a:lnTo>
                    <a:pt x="76" y="194"/>
                  </a:lnTo>
                  <a:lnTo>
                    <a:pt x="79" y="199"/>
                  </a:lnTo>
                  <a:lnTo>
                    <a:pt x="82" y="204"/>
                  </a:lnTo>
                  <a:lnTo>
                    <a:pt x="84" y="208"/>
                  </a:lnTo>
                  <a:lnTo>
                    <a:pt x="87" y="212"/>
                  </a:lnTo>
                  <a:lnTo>
                    <a:pt x="89" y="216"/>
                  </a:lnTo>
                  <a:lnTo>
                    <a:pt x="92" y="219"/>
                  </a:lnTo>
                  <a:lnTo>
                    <a:pt x="95" y="222"/>
                  </a:lnTo>
                  <a:lnTo>
                    <a:pt x="98" y="224"/>
                  </a:lnTo>
                  <a:lnTo>
                    <a:pt x="101" y="226"/>
                  </a:lnTo>
                  <a:lnTo>
                    <a:pt x="105" y="228"/>
                  </a:lnTo>
                  <a:lnTo>
                    <a:pt x="108" y="228"/>
                  </a:lnTo>
                  <a:lnTo>
                    <a:pt x="113" y="229"/>
                  </a:lnTo>
                  <a:lnTo>
                    <a:pt x="115" y="229"/>
                  </a:lnTo>
                  <a:lnTo>
                    <a:pt x="117" y="229"/>
                  </a:lnTo>
                  <a:lnTo>
                    <a:pt x="119" y="229"/>
                  </a:lnTo>
                  <a:lnTo>
                    <a:pt x="122" y="230"/>
                  </a:lnTo>
                  <a:lnTo>
                    <a:pt x="126" y="229"/>
                  </a:lnTo>
                  <a:lnTo>
                    <a:pt x="131" y="228"/>
                  </a:lnTo>
                  <a:lnTo>
                    <a:pt x="133" y="228"/>
                  </a:lnTo>
                  <a:lnTo>
                    <a:pt x="135" y="227"/>
                  </a:lnTo>
                  <a:lnTo>
                    <a:pt x="138" y="226"/>
                  </a:lnTo>
                  <a:lnTo>
                    <a:pt x="140" y="226"/>
                  </a:lnTo>
                  <a:lnTo>
                    <a:pt x="143" y="225"/>
                  </a:lnTo>
                  <a:lnTo>
                    <a:pt x="145" y="224"/>
                  </a:lnTo>
                  <a:lnTo>
                    <a:pt x="147" y="223"/>
                  </a:lnTo>
                  <a:lnTo>
                    <a:pt x="150" y="223"/>
                  </a:lnTo>
                  <a:lnTo>
                    <a:pt x="152" y="222"/>
                  </a:lnTo>
                  <a:lnTo>
                    <a:pt x="155" y="222"/>
                  </a:lnTo>
                  <a:lnTo>
                    <a:pt x="157" y="220"/>
                  </a:lnTo>
                  <a:lnTo>
                    <a:pt x="160" y="220"/>
                  </a:lnTo>
                  <a:lnTo>
                    <a:pt x="162" y="219"/>
                  </a:lnTo>
                  <a:lnTo>
                    <a:pt x="165" y="219"/>
                  </a:lnTo>
                  <a:lnTo>
                    <a:pt x="167" y="217"/>
                  </a:lnTo>
                  <a:lnTo>
                    <a:pt x="170" y="217"/>
                  </a:lnTo>
                  <a:lnTo>
                    <a:pt x="172" y="216"/>
                  </a:lnTo>
                  <a:lnTo>
                    <a:pt x="175" y="216"/>
                  </a:lnTo>
                  <a:lnTo>
                    <a:pt x="177" y="216"/>
                  </a:lnTo>
                  <a:lnTo>
                    <a:pt x="180" y="216"/>
                  </a:lnTo>
                  <a:lnTo>
                    <a:pt x="182" y="216"/>
                  </a:lnTo>
                  <a:lnTo>
                    <a:pt x="185" y="216"/>
                  </a:lnTo>
                  <a:lnTo>
                    <a:pt x="187" y="216"/>
                  </a:lnTo>
                  <a:lnTo>
                    <a:pt x="190" y="216"/>
                  </a:lnTo>
                  <a:lnTo>
                    <a:pt x="193" y="216"/>
                  </a:lnTo>
                  <a:lnTo>
                    <a:pt x="195" y="217"/>
                  </a:lnTo>
                  <a:lnTo>
                    <a:pt x="198" y="218"/>
                  </a:lnTo>
                  <a:lnTo>
                    <a:pt x="200" y="219"/>
                  </a:lnTo>
                  <a:lnTo>
                    <a:pt x="205" y="222"/>
                  </a:lnTo>
                  <a:lnTo>
                    <a:pt x="209" y="224"/>
                  </a:lnTo>
                  <a:lnTo>
                    <a:pt x="213" y="226"/>
                  </a:lnTo>
                  <a:lnTo>
                    <a:pt x="217" y="229"/>
                  </a:lnTo>
                  <a:lnTo>
                    <a:pt x="220" y="231"/>
                  </a:lnTo>
                  <a:lnTo>
                    <a:pt x="224" y="235"/>
                  </a:lnTo>
                  <a:lnTo>
                    <a:pt x="227" y="238"/>
                  </a:lnTo>
                  <a:lnTo>
                    <a:pt x="231" y="241"/>
                  </a:lnTo>
                  <a:lnTo>
                    <a:pt x="234" y="244"/>
                  </a:lnTo>
                  <a:lnTo>
                    <a:pt x="237" y="247"/>
                  </a:lnTo>
                  <a:lnTo>
                    <a:pt x="241" y="250"/>
                  </a:lnTo>
                  <a:lnTo>
                    <a:pt x="245" y="253"/>
                  </a:lnTo>
                  <a:lnTo>
                    <a:pt x="249" y="255"/>
                  </a:lnTo>
                  <a:lnTo>
                    <a:pt x="253" y="257"/>
                  </a:lnTo>
                  <a:lnTo>
                    <a:pt x="256" y="258"/>
                  </a:lnTo>
                  <a:lnTo>
                    <a:pt x="258" y="259"/>
                  </a:lnTo>
                  <a:lnTo>
                    <a:pt x="261" y="260"/>
                  </a:lnTo>
                  <a:lnTo>
                    <a:pt x="264" y="261"/>
                  </a:lnTo>
                  <a:lnTo>
                    <a:pt x="266" y="261"/>
                  </a:lnTo>
                  <a:lnTo>
                    <a:pt x="268" y="262"/>
                  </a:lnTo>
                  <a:lnTo>
                    <a:pt x="270" y="262"/>
                  </a:lnTo>
                  <a:lnTo>
                    <a:pt x="273" y="263"/>
                  </a:lnTo>
                  <a:lnTo>
                    <a:pt x="277" y="262"/>
                  </a:lnTo>
                  <a:lnTo>
                    <a:pt x="281" y="262"/>
                  </a:lnTo>
                  <a:lnTo>
                    <a:pt x="284" y="261"/>
                  </a:lnTo>
                  <a:lnTo>
                    <a:pt x="287" y="260"/>
                  </a:lnTo>
                  <a:lnTo>
                    <a:pt x="290" y="259"/>
                  </a:lnTo>
                  <a:lnTo>
                    <a:pt x="293" y="258"/>
                  </a:lnTo>
                  <a:lnTo>
                    <a:pt x="297" y="255"/>
                  </a:lnTo>
                  <a:lnTo>
                    <a:pt x="302" y="254"/>
                  </a:lnTo>
                  <a:lnTo>
                    <a:pt x="304" y="253"/>
                  </a:lnTo>
                  <a:lnTo>
                    <a:pt x="306" y="253"/>
                  </a:lnTo>
                  <a:lnTo>
                    <a:pt x="309" y="253"/>
                  </a:lnTo>
                  <a:lnTo>
                    <a:pt x="312" y="254"/>
                  </a:lnTo>
                  <a:lnTo>
                    <a:pt x="314" y="256"/>
                  </a:lnTo>
                  <a:lnTo>
                    <a:pt x="316" y="257"/>
                  </a:lnTo>
                  <a:lnTo>
                    <a:pt x="319" y="259"/>
                  </a:lnTo>
                  <a:lnTo>
                    <a:pt x="321" y="261"/>
                  </a:lnTo>
                  <a:lnTo>
                    <a:pt x="324" y="265"/>
                  </a:lnTo>
                  <a:lnTo>
                    <a:pt x="328" y="269"/>
                  </a:lnTo>
                  <a:lnTo>
                    <a:pt x="332" y="272"/>
                  </a:lnTo>
                  <a:lnTo>
                    <a:pt x="337" y="274"/>
                  </a:lnTo>
                  <a:lnTo>
                    <a:pt x="338" y="274"/>
                  </a:lnTo>
                  <a:lnTo>
                    <a:pt x="341" y="275"/>
                  </a:lnTo>
                  <a:lnTo>
                    <a:pt x="343" y="274"/>
                  </a:lnTo>
                  <a:lnTo>
                    <a:pt x="347" y="274"/>
                  </a:lnTo>
                  <a:lnTo>
                    <a:pt x="350" y="272"/>
                  </a:lnTo>
                  <a:lnTo>
                    <a:pt x="352" y="271"/>
                  </a:lnTo>
                  <a:lnTo>
                    <a:pt x="354" y="270"/>
                  </a:lnTo>
                  <a:lnTo>
                    <a:pt x="356" y="269"/>
                  </a:lnTo>
                  <a:lnTo>
                    <a:pt x="360" y="267"/>
                  </a:lnTo>
                  <a:lnTo>
                    <a:pt x="363" y="266"/>
                  </a:lnTo>
                  <a:lnTo>
                    <a:pt x="366" y="265"/>
                  </a:lnTo>
                  <a:lnTo>
                    <a:pt x="369" y="266"/>
                  </a:lnTo>
                  <a:lnTo>
                    <a:pt x="372" y="268"/>
                  </a:lnTo>
                  <a:lnTo>
                    <a:pt x="377" y="272"/>
                  </a:lnTo>
                  <a:lnTo>
                    <a:pt x="378" y="273"/>
                  </a:lnTo>
                  <a:lnTo>
                    <a:pt x="381" y="275"/>
                  </a:lnTo>
                  <a:lnTo>
                    <a:pt x="383" y="275"/>
                  </a:lnTo>
                  <a:lnTo>
                    <a:pt x="387" y="276"/>
                  </a:lnTo>
                  <a:lnTo>
                    <a:pt x="390" y="275"/>
                  </a:lnTo>
                  <a:lnTo>
                    <a:pt x="393" y="275"/>
                  </a:lnTo>
                  <a:lnTo>
                    <a:pt x="396" y="275"/>
                  </a:lnTo>
                  <a:lnTo>
                    <a:pt x="400" y="275"/>
                  </a:lnTo>
                  <a:lnTo>
                    <a:pt x="403" y="273"/>
                  </a:lnTo>
                  <a:lnTo>
                    <a:pt x="405" y="273"/>
                  </a:lnTo>
                  <a:lnTo>
                    <a:pt x="409" y="273"/>
                  </a:lnTo>
                  <a:lnTo>
                    <a:pt x="412" y="273"/>
                  </a:lnTo>
                  <a:lnTo>
                    <a:pt x="415" y="273"/>
                  </a:lnTo>
                  <a:lnTo>
                    <a:pt x="418" y="274"/>
                  </a:lnTo>
                  <a:lnTo>
                    <a:pt x="421" y="275"/>
                  </a:lnTo>
                  <a:lnTo>
                    <a:pt x="423" y="277"/>
                  </a:lnTo>
                  <a:lnTo>
                    <a:pt x="425" y="280"/>
                  </a:lnTo>
                  <a:lnTo>
                    <a:pt x="428" y="282"/>
                  </a:lnTo>
                  <a:lnTo>
                    <a:pt x="430" y="283"/>
                  </a:lnTo>
                  <a:lnTo>
                    <a:pt x="433" y="286"/>
                  </a:lnTo>
                  <a:lnTo>
                    <a:pt x="436" y="287"/>
                  </a:lnTo>
                  <a:lnTo>
                    <a:pt x="439" y="289"/>
                  </a:lnTo>
                  <a:lnTo>
                    <a:pt x="442" y="289"/>
                  </a:lnTo>
                  <a:lnTo>
                    <a:pt x="446" y="291"/>
                  </a:lnTo>
                  <a:lnTo>
                    <a:pt x="449" y="292"/>
                  </a:lnTo>
                  <a:lnTo>
                    <a:pt x="453" y="292"/>
                  </a:lnTo>
                  <a:lnTo>
                    <a:pt x="456" y="292"/>
                  </a:lnTo>
                  <a:lnTo>
                    <a:pt x="459" y="293"/>
                  </a:lnTo>
                  <a:lnTo>
                    <a:pt x="462" y="293"/>
                  </a:lnTo>
                  <a:lnTo>
                    <a:pt x="466" y="293"/>
                  </a:lnTo>
                  <a:lnTo>
                    <a:pt x="469" y="293"/>
                  </a:lnTo>
                  <a:lnTo>
                    <a:pt x="472" y="293"/>
                  </a:lnTo>
                  <a:lnTo>
                    <a:pt x="475" y="292"/>
                  </a:lnTo>
                  <a:lnTo>
                    <a:pt x="478" y="292"/>
                  </a:lnTo>
                  <a:lnTo>
                    <a:pt x="481" y="291"/>
                  </a:lnTo>
                  <a:lnTo>
                    <a:pt x="484" y="290"/>
                  </a:lnTo>
                  <a:lnTo>
                    <a:pt x="486" y="289"/>
                  </a:lnTo>
                  <a:lnTo>
                    <a:pt x="488" y="288"/>
                  </a:lnTo>
                  <a:lnTo>
                    <a:pt x="490" y="287"/>
                  </a:lnTo>
                  <a:lnTo>
                    <a:pt x="493" y="286"/>
                  </a:lnTo>
                  <a:lnTo>
                    <a:pt x="495" y="283"/>
                  </a:lnTo>
                  <a:lnTo>
                    <a:pt x="498" y="281"/>
                  </a:lnTo>
                  <a:lnTo>
                    <a:pt x="497" y="279"/>
                  </a:lnTo>
                  <a:lnTo>
                    <a:pt x="496" y="277"/>
                  </a:lnTo>
                  <a:lnTo>
                    <a:pt x="494" y="275"/>
                  </a:lnTo>
                  <a:lnTo>
                    <a:pt x="491" y="275"/>
                  </a:lnTo>
                  <a:lnTo>
                    <a:pt x="489" y="275"/>
                  </a:lnTo>
                  <a:lnTo>
                    <a:pt x="486" y="275"/>
                  </a:lnTo>
                  <a:lnTo>
                    <a:pt x="483" y="275"/>
                  </a:lnTo>
                  <a:lnTo>
                    <a:pt x="480" y="276"/>
                  </a:lnTo>
                  <a:lnTo>
                    <a:pt x="476" y="277"/>
                  </a:lnTo>
                  <a:lnTo>
                    <a:pt x="473" y="278"/>
                  </a:lnTo>
                  <a:lnTo>
                    <a:pt x="469" y="279"/>
                  </a:lnTo>
                  <a:lnTo>
                    <a:pt x="466" y="280"/>
                  </a:lnTo>
                  <a:lnTo>
                    <a:pt x="462" y="280"/>
                  </a:lnTo>
                  <a:lnTo>
                    <a:pt x="459" y="281"/>
                  </a:lnTo>
                  <a:lnTo>
                    <a:pt x="456" y="280"/>
                  </a:lnTo>
                  <a:lnTo>
                    <a:pt x="453" y="280"/>
                  </a:lnTo>
                  <a:lnTo>
                    <a:pt x="450" y="280"/>
                  </a:lnTo>
                  <a:lnTo>
                    <a:pt x="448" y="279"/>
                  </a:lnTo>
                  <a:lnTo>
                    <a:pt x="446" y="277"/>
                  </a:lnTo>
                  <a:lnTo>
                    <a:pt x="444" y="276"/>
                  </a:lnTo>
                  <a:lnTo>
                    <a:pt x="441" y="275"/>
                  </a:lnTo>
                  <a:lnTo>
                    <a:pt x="439" y="273"/>
                  </a:lnTo>
                  <a:lnTo>
                    <a:pt x="435" y="271"/>
                  </a:lnTo>
                  <a:lnTo>
                    <a:pt x="432" y="269"/>
                  </a:lnTo>
                  <a:lnTo>
                    <a:pt x="428" y="266"/>
                  </a:lnTo>
                  <a:lnTo>
                    <a:pt x="427" y="264"/>
                  </a:lnTo>
                  <a:lnTo>
                    <a:pt x="427" y="261"/>
                  </a:lnTo>
                  <a:lnTo>
                    <a:pt x="430" y="257"/>
                  </a:lnTo>
                  <a:lnTo>
                    <a:pt x="431" y="254"/>
                  </a:lnTo>
                  <a:lnTo>
                    <a:pt x="432" y="252"/>
                  </a:lnTo>
                  <a:lnTo>
                    <a:pt x="435" y="250"/>
                  </a:lnTo>
                  <a:lnTo>
                    <a:pt x="437" y="248"/>
                  </a:lnTo>
                  <a:lnTo>
                    <a:pt x="440" y="246"/>
                  </a:lnTo>
                  <a:lnTo>
                    <a:pt x="442" y="245"/>
                  </a:lnTo>
                  <a:lnTo>
                    <a:pt x="446" y="243"/>
                  </a:lnTo>
                  <a:lnTo>
                    <a:pt x="449" y="242"/>
                  </a:lnTo>
                  <a:lnTo>
                    <a:pt x="453" y="240"/>
                  </a:lnTo>
                  <a:lnTo>
                    <a:pt x="456" y="240"/>
                  </a:lnTo>
                  <a:lnTo>
                    <a:pt x="460" y="239"/>
                  </a:lnTo>
                  <a:lnTo>
                    <a:pt x="464" y="240"/>
                  </a:lnTo>
                  <a:lnTo>
                    <a:pt x="467" y="240"/>
                  </a:lnTo>
                  <a:lnTo>
                    <a:pt x="471" y="242"/>
                  </a:lnTo>
                  <a:lnTo>
                    <a:pt x="475" y="243"/>
                  </a:lnTo>
                  <a:lnTo>
                    <a:pt x="479" y="246"/>
                  </a:lnTo>
                  <a:lnTo>
                    <a:pt x="482" y="248"/>
                  </a:lnTo>
                  <a:lnTo>
                    <a:pt x="485" y="251"/>
                  </a:lnTo>
                  <a:lnTo>
                    <a:pt x="488" y="254"/>
                  </a:lnTo>
                  <a:lnTo>
                    <a:pt x="491" y="257"/>
                  </a:lnTo>
                  <a:lnTo>
                    <a:pt x="494" y="258"/>
                  </a:lnTo>
                  <a:lnTo>
                    <a:pt x="496" y="260"/>
                  </a:lnTo>
                  <a:lnTo>
                    <a:pt x="499" y="262"/>
                  </a:lnTo>
                  <a:lnTo>
                    <a:pt x="502" y="264"/>
                  </a:lnTo>
                  <a:lnTo>
                    <a:pt x="504" y="266"/>
                  </a:lnTo>
                  <a:lnTo>
                    <a:pt x="507" y="267"/>
                  </a:lnTo>
                  <a:lnTo>
                    <a:pt x="509" y="269"/>
                  </a:lnTo>
                  <a:lnTo>
                    <a:pt x="512" y="269"/>
                  </a:lnTo>
                  <a:lnTo>
                    <a:pt x="514" y="270"/>
                  </a:lnTo>
                  <a:lnTo>
                    <a:pt x="516" y="271"/>
                  </a:lnTo>
                  <a:lnTo>
                    <a:pt x="519" y="272"/>
                  </a:lnTo>
                  <a:lnTo>
                    <a:pt x="521" y="273"/>
                  </a:lnTo>
                  <a:lnTo>
                    <a:pt x="524" y="273"/>
                  </a:lnTo>
                  <a:lnTo>
                    <a:pt x="527" y="272"/>
                  </a:lnTo>
                  <a:lnTo>
                    <a:pt x="529" y="271"/>
                  </a:lnTo>
                  <a:lnTo>
                    <a:pt x="532" y="269"/>
                  </a:lnTo>
                  <a:lnTo>
                    <a:pt x="534" y="265"/>
                  </a:lnTo>
                  <a:lnTo>
                    <a:pt x="537" y="262"/>
                  </a:lnTo>
                  <a:lnTo>
                    <a:pt x="540" y="258"/>
                  </a:lnTo>
                  <a:lnTo>
                    <a:pt x="543" y="254"/>
                  </a:lnTo>
                  <a:lnTo>
                    <a:pt x="546" y="250"/>
                  </a:lnTo>
                  <a:lnTo>
                    <a:pt x="549" y="246"/>
                  </a:lnTo>
                  <a:lnTo>
                    <a:pt x="553" y="243"/>
                  </a:lnTo>
                  <a:lnTo>
                    <a:pt x="557" y="239"/>
                  </a:lnTo>
                  <a:lnTo>
                    <a:pt x="560" y="236"/>
                  </a:lnTo>
                  <a:lnTo>
                    <a:pt x="564" y="233"/>
                  </a:lnTo>
                  <a:lnTo>
                    <a:pt x="568" y="231"/>
                  </a:lnTo>
                  <a:lnTo>
                    <a:pt x="573" y="229"/>
                  </a:lnTo>
                  <a:lnTo>
                    <a:pt x="577" y="228"/>
                  </a:lnTo>
                  <a:lnTo>
                    <a:pt x="581" y="227"/>
                  </a:lnTo>
                  <a:lnTo>
                    <a:pt x="585" y="226"/>
                  </a:lnTo>
                  <a:lnTo>
                    <a:pt x="590" y="226"/>
                  </a:lnTo>
                  <a:lnTo>
                    <a:pt x="593" y="226"/>
                  </a:lnTo>
                  <a:lnTo>
                    <a:pt x="597" y="227"/>
                  </a:lnTo>
                  <a:lnTo>
                    <a:pt x="601" y="228"/>
                  </a:lnTo>
                  <a:lnTo>
                    <a:pt x="604" y="229"/>
                  </a:lnTo>
                  <a:lnTo>
                    <a:pt x="606" y="229"/>
                  </a:lnTo>
                  <a:lnTo>
                    <a:pt x="609" y="230"/>
                  </a:lnTo>
                  <a:lnTo>
                    <a:pt x="611" y="231"/>
                  </a:lnTo>
                  <a:lnTo>
                    <a:pt x="613" y="232"/>
                  </a:lnTo>
                  <a:lnTo>
                    <a:pt x="615" y="234"/>
                  </a:lnTo>
                  <a:lnTo>
                    <a:pt x="614" y="237"/>
                  </a:lnTo>
                  <a:lnTo>
                    <a:pt x="612" y="238"/>
                  </a:lnTo>
                  <a:lnTo>
                    <a:pt x="611" y="240"/>
                  </a:lnTo>
                  <a:lnTo>
                    <a:pt x="609" y="241"/>
                  </a:lnTo>
                  <a:lnTo>
                    <a:pt x="607" y="243"/>
                  </a:lnTo>
                  <a:lnTo>
                    <a:pt x="604" y="245"/>
                  </a:lnTo>
                  <a:lnTo>
                    <a:pt x="601" y="247"/>
                  </a:lnTo>
                  <a:lnTo>
                    <a:pt x="598" y="249"/>
                  </a:lnTo>
                  <a:lnTo>
                    <a:pt x="595" y="251"/>
                  </a:lnTo>
                  <a:lnTo>
                    <a:pt x="592" y="252"/>
                  </a:lnTo>
                  <a:lnTo>
                    <a:pt x="589" y="254"/>
                  </a:lnTo>
                  <a:lnTo>
                    <a:pt x="586" y="256"/>
                  </a:lnTo>
                  <a:lnTo>
                    <a:pt x="584" y="257"/>
                  </a:lnTo>
                  <a:lnTo>
                    <a:pt x="581" y="258"/>
                  </a:lnTo>
                  <a:lnTo>
                    <a:pt x="578" y="259"/>
                  </a:lnTo>
                  <a:lnTo>
                    <a:pt x="576" y="259"/>
                  </a:lnTo>
                  <a:lnTo>
                    <a:pt x="574" y="260"/>
                  </a:lnTo>
                  <a:lnTo>
                    <a:pt x="571" y="259"/>
                  </a:lnTo>
                  <a:lnTo>
                    <a:pt x="567" y="257"/>
                  </a:lnTo>
                  <a:lnTo>
                    <a:pt x="563" y="257"/>
                  </a:lnTo>
                  <a:lnTo>
                    <a:pt x="561" y="257"/>
                  </a:lnTo>
                  <a:lnTo>
                    <a:pt x="559" y="257"/>
                  </a:lnTo>
                  <a:lnTo>
                    <a:pt x="558" y="259"/>
                  </a:lnTo>
                  <a:lnTo>
                    <a:pt x="559" y="261"/>
                  </a:lnTo>
                  <a:lnTo>
                    <a:pt x="562" y="265"/>
                  </a:lnTo>
                  <a:lnTo>
                    <a:pt x="565" y="268"/>
                  </a:lnTo>
                  <a:lnTo>
                    <a:pt x="569" y="270"/>
                  </a:lnTo>
                  <a:lnTo>
                    <a:pt x="571" y="271"/>
                  </a:lnTo>
                  <a:lnTo>
                    <a:pt x="574" y="272"/>
                  </a:lnTo>
                  <a:lnTo>
                    <a:pt x="576" y="272"/>
                  </a:lnTo>
                  <a:lnTo>
                    <a:pt x="579" y="272"/>
                  </a:lnTo>
                  <a:lnTo>
                    <a:pt x="581" y="272"/>
                  </a:lnTo>
                  <a:lnTo>
                    <a:pt x="584" y="272"/>
                  </a:lnTo>
                  <a:lnTo>
                    <a:pt x="586" y="271"/>
                  </a:lnTo>
                  <a:lnTo>
                    <a:pt x="588" y="271"/>
                  </a:lnTo>
                  <a:lnTo>
                    <a:pt x="590" y="270"/>
                  </a:lnTo>
                  <a:lnTo>
                    <a:pt x="593" y="269"/>
                  </a:lnTo>
                  <a:lnTo>
                    <a:pt x="595" y="269"/>
                  </a:lnTo>
                  <a:lnTo>
                    <a:pt x="598" y="269"/>
                  </a:lnTo>
                  <a:lnTo>
                    <a:pt x="602" y="265"/>
                  </a:lnTo>
                  <a:lnTo>
                    <a:pt x="606" y="261"/>
                  </a:lnTo>
                  <a:lnTo>
                    <a:pt x="609" y="257"/>
                  </a:lnTo>
                  <a:lnTo>
                    <a:pt x="613" y="254"/>
                  </a:lnTo>
                  <a:lnTo>
                    <a:pt x="616" y="250"/>
                  </a:lnTo>
                  <a:lnTo>
                    <a:pt x="620" y="247"/>
                  </a:lnTo>
                  <a:lnTo>
                    <a:pt x="624" y="245"/>
                  </a:lnTo>
                  <a:lnTo>
                    <a:pt x="628" y="246"/>
                  </a:lnTo>
                  <a:lnTo>
                    <a:pt x="629" y="247"/>
                  </a:lnTo>
                  <a:lnTo>
                    <a:pt x="631" y="248"/>
                  </a:lnTo>
                  <a:lnTo>
                    <a:pt x="634" y="248"/>
                  </a:lnTo>
                  <a:lnTo>
                    <a:pt x="638" y="250"/>
                  </a:lnTo>
                  <a:lnTo>
                    <a:pt x="641" y="251"/>
                  </a:lnTo>
                  <a:lnTo>
                    <a:pt x="644" y="251"/>
                  </a:lnTo>
                  <a:lnTo>
                    <a:pt x="648" y="252"/>
                  </a:lnTo>
                  <a:lnTo>
                    <a:pt x="653" y="253"/>
                  </a:lnTo>
                  <a:lnTo>
                    <a:pt x="657" y="252"/>
                  </a:lnTo>
                  <a:lnTo>
                    <a:pt x="661" y="252"/>
                  </a:lnTo>
                  <a:lnTo>
                    <a:pt x="665" y="251"/>
                  </a:lnTo>
                  <a:lnTo>
                    <a:pt x="670" y="251"/>
                  </a:lnTo>
                  <a:lnTo>
                    <a:pt x="674" y="248"/>
                  </a:lnTo>
                  <a:lnTo>
                    <a:pt x="678" y="246"/>
                  </a:lnTo>
                  <a:lnTo>
                    <a:pt x="682" y="243"/>
                  </a:lnTo>
                  <a:lnTo>
                    <a:pt x="687" y="240"/>
                  </a:lnTo>
                  <a:lnTo>
                    <a:pt x="689" y="237"/>
                  </a:lnTo>
                  <a:lnTo>
                    <a:pt x="692" y="233"/>
                  </a:lnTo>
                  <a:lnTo>
                    <a:pt x="694" y="229"/>
                  </a:lnTo>
                  <a:lnTo>
                    <a:pt x="697" y="226"/>
                  </a:lnTo>
                  <a:lnTo>
                    <a:pt x="699" y="219"/>
                  </a:lnTo>
                  <a:lnTo>
                    <a:pt x="701" y="215"/>
                  </a:lnTo>
                  <a:lnTo>
                    <a:pt x="702" y="210"/>
                  </a:lnTo>
                  <a:lnTo>
                    <a:pt x="704" y="208"/>
                  </a:lnTo>
                  <a:lnTo>
                    <a:pt x="706" y="206"/>
                  </a:lnTo>
                  <a:lnTo>
                    <a:pt x="707" y="206"/>
                  </a:lnTo>
                  <a:lnTo>
                    <a:pt x="709" y="205"/>
                  </a:lnTo>
                  <a:lnTo>
                    <a:pt x="711" y="207"/>
                  </a:lnTo>
                  <a:lnTo>
                    <a:pt x="716" y="208"/>
                  </a:lnTo>
                  <a:lnTo>
                    <a:pt x="720" y="209"/>
                  </a:lnTo>
                  <a:lnTo>
                    <a:pt x="724" y="210"/>
                  </a:lnTo>
                  <a:lnTo>
                    <a:pt x="727" y="210"/>
                  </a:lnTo>
                  <a:lnTo>
                    <a:pt x="730" y="210"/>
                  </a:lnTo>
                  <a:lnTo>
                    <a:pt x="735" y="208"/>
                  </a:lnTo>
                  <a:lnTo>
                    <a:pt x="737" y="208"/>
                  </a:lnTo>
                  <a:lnTo>
                    <a:pt x="739" y="206"/>
                  </a:lnTo>
                  <a:lnTo>
                    <a:pt x="742" y="205"/>
                  </a:lnTo>
                  <a:lnTo>
                    <a:pt x="746" y="204"/>
                  </a:lnTo>
                  <a:lnTo>
                    <a:pt x="748" y="202"/>
                  </a:lnTo>
                  <a:lnTo>
                    <a:pt x="751" y="199"/>
                  </a:lnTo>
                  <a:lnTo>
                    <a:pt x="753" y="196"/>
                  </a:lnTo>
                  <a:lnTo>
                    <a:pt x="757" y="192"/>
                  </a:lnTo>
                  <a:lnTo>
                    <a:pt x="759" y="187"/>
                  </a:lnTo>
                  <a:lnTo>
                    <a:pt x="761" y="184"/>
                  </a:lnTo>
                  <a:lnTo>
                    <a:pt x="763" y="179"/>
                  </a:lnTo>
                  <a:lnTo>
                    <a:pt x="765" y="175"/>
                  </a:lnTo>
                  <a:lnTo>
                    <a:pt x="766" y="170"/>
                  </a:lnTo>
                  <a:lnTo>
                    <a:pt x="768" y="165"/>
                  </a:lnTo>
                  <a:lnTo>
                    <a:pt x="768" y="160"/>
                  </a:lnTo>
                  <a:lnTo>
                    <a:pt x="769" y="156"/>
                  </a:lnTo>
                  <a:lnTo>
                    <a:pt x="768" y="152"/>
                  </a:lnTo>
                  <a:lnTo>
                    <a:pt x="768" y="148"/>
                  </a:lnTo>
                  <a:lnTo>
                    <a:pt x="767" y="144"/>
                  </a:lnTo>
                  <a:lnTo>
                    <a:pt x="766" y="142"/>
                  </a:lnTo>
                  <a:lnTo>
                    <a:pt x="764" y="139"/>
                  </a:lnTo>
                  <a:lnTo>
                    <a:pt x="762" y="137"/>
                  </a:lnTo>
                  <a:lnTo>
                    <a:pt x="760" y="134"/>
                  </a:lnTo>
                  <a:lnTo>
                    <a:pt x="757" y="132"/>
                  </a:lnTo>
                  <a:lnTo>
                    <a:pt x="755" y="129"/>
                  </a:lnTo>
                  <a:lnTo>
                    <a:pt x="753" y="126"/>
                  </a:lnTo>
                  <a:lnTo>
                    <a:pt x="750" y="123"/>
                  </a:lnTo>
                  <a:lnTo>
                    <a:pt x="748" y="122"/>
                  </a:lnTo>
                  <a:lnTo>
                    <a:pt x="744" y="117"/>
                  </a:lnTo>
                  <a:lnTo>
                    <a:pt x="742" y="113"/>
                  </a:lnTo>
                  <a:lnTo>
                    <a:pt x="741" y="109"/>
                  </a:lnTo>
                  <a:lnTo>
                    <a:pt x="743" y="107"/>
                  </a:lnTo>
                  <a:lnTo>
                    <a:pt x="746" y="103"/>
                  </a:lnTo>
                  <a:lnTo>
                    <a:pt x="750" y="101"/>
                  </a:lnTo>
                  <a:lnTo>
                    <a:pt x="752" y="98"/>
                  </a:lnTo>
                  <a:lnTo>
                    <a:pt x="755" y="96"/>
                  </a:lnTo>
                  <a:lnTo>
                    <a:pt x="757" y="92"/>
                  </a:lnTo>
                  <a:lnTo>
                    <a:pt x="759" y="88"/>
                  </a:lnTo>
                  <a:lnTo>
                    <a:pt x="759" y="84"/>
                  </a:lnTo>
                  <a:lnTo>
                    <a:pt x="759" y="79"/>
                  </a:lnTo>
                  <a:lnTo>
                    <a:pt x="757" y="74"/>
                  </a:lnTo>
                  <a:lnTo>
                    <a:pt x="755" y="70"/>
                  </a:lnTo>
                  <a:lnTo>
                    <a:pt x="751" y="65"/>
                  </a:lnTo>
                  <a:lnTo>
                    <a:pt x="748" y="63"/>
                  </a:lnTo>
                  <a:lnTo>
                    <a:pt x="745" y="59"/>
                  </a:lnTo>
                  <a:lnTo>
                    <a:pt x="743" y="56"/>
                  </a:lnTo>
                  <a:lnTo>
                    <a:pt x="742" y="53"/>
                  </a:lnTo>
                  <a:lnTo>
                    <a:pt x="743" y="49"/>
                  </a:lnTo>
                  <a:lnTo>
                    <a:pt x="743" y="45"/>
                  </a:lnTo>
                  <a:lnTo>
                    <a:pt x="743" y="42"/>
                  </a:lnTo>
                  <a:lnTo>
                    <a:pt x="743" y="39"/>
                  </a:lnTo>
                  <a:lnTo>
                    <a:pt x="742" y="36"/>
                  </a:lnTo>
                  <a:lnTo>
                    <a:pt x="739" y="33"/>
                  </a:lnTo>
                  <a:lnTo>
                    <a:pt x="737" y="30"/>
                  </a:lnTo>
                  <a:lnTo>
                    <a:pt x="735" y="27"/>
                  </a:lnTo>
                  <a:lnTo>
                    <a:pt x="733" y="26"/>
                  </a:lnTo>
                  <a:lnTo>
                    <a:pt x="729" y="24"/>
                  </a:lnTo>
                  <a:lnTo>
                    <a:pt x="727" y="27"/>
                  </a:lnTo>
                  <a:lnTo>
                    <a:pt x="727" y="30"/>
                  </a:lnTo>
                  <a:lnTo>
                    <a:pt x="727" y="33"/>
                  </a:lnTo>
                  <a:lnTo>
                    <a:pt x="728" y="37"/>
                  </a:lnTo>
                  <a:lnTo>
                    <a:pt x="729" y="40"/>
                  </a:lnTo>
                  <a:lnTo>
                    <a:pt x="730" y="45"/>
                  </a:lnTo>
                  <a:lnTo>
                    <a:pt x="730" y="49"/>
                  </a:lnTo>
                  <a:lnTo>
                    <a:pt x="730" y="51"/>
                  </a:lnTo>
                  <a:lnTo>
                    <a:pt x="730" y="53"/>
                  </a:lnTo>
                  <a:lnTo>
                    <a:pt x="730" y="57"/>
                  </a:lnTo>
                  <a:lnTo>
                    <a:pt x="730" y="62"/>
                  </a:lnTo>
                  <a:lnTo>
                    <a:pt x="732" y="65"/>
                  </a:lnTo>
                  <a:lnTo>
                    <a:pt x="734" y="68"/>
                  </a:lnTo>
                  <a:lnTo>
                    <a:pt x="738" y="69"/>
                  </a:lnTo>
                  <a:lnTo>
                    <a:pt x="742" y="71"/>
                  </a:lnTo>
                  <a:lnTo>
                    <a:pt x="745" y="72"/>
                  </a:lnTo>
                  <a:lnTo>
                    <a:pt x="748" y="74"/>
                  </a:lnTo>
                  <a:lnTo>
                    <a:pt x="748" y="77"/>
                  </a:lnTo>
                  <a:lnTo>
                    <a:pt x="748" y="82"/>
                  </a:lnTo>
                  <a:lnTo>
                    <a:pt x="746" y="86"/>
                  </a:lnTo>
                  <a:lnTo>
                    <a:pt x="742" y="90"/>
                  </a:lnTo>
                  <a:lnTo>
                    <a:pt x="738" y="93"/>
                  </a:lnTo>
                  <a:lnTo>
                    <a:pt x="734" y="96"/>
                  </a:lnTo>
                  <a:lnTo>
                    <a:pt x="730" y="99"/>
                  </a:lnTo>
                  <a:lnTo>
                    <a:pt x="728" y="103"/>
                  </a:lnTo>
                  <a:lnTo>
                    <a:pt x="727" y="105"/>
                  </a:lnTo>
                  <a:lnTo>
                    <a:pt x="726" y="108"/>
                  </a:lnTo>
                  <a:lnTo>
                    <a:pt x="726" y="112"/>
                  </a:lnTo>
                  <a:lnTo>
                    <a:pt x="727" y="115"/>
                  </a:lnTo>
                  <a:lnTo>
                    <a:pt x="727" y="118"/>
                  </a:lnTo>
                  <a:lnTo>
                    <a:pt x="729" y="121"/>
                  </a:lnTo>
                  <a:lnTo>
                    <a:pt x="730" y="123"/>
                  </a:lnTo>
                  <a:lnTo>
                    <a:pt x="732" y="126"/>
                  </a:lnTo>
                  <a:lnTo>
                    <a:pt x="734" y="127"/>
                  </a:lnTo>
                  <a:lnTo>
                    <a:pt x="737" y="129"/>
                  </a:lnTo>
                  <a:lnTo>
                    <a:pt x="739" y="130"/>
                  </a:lnTo>
                  <a:lnTo>
                    <a:pt x="742" y="132"/>
                  </a:lnTo>
                  <a:lnTo>
                    <a:pt x="744" y="133"/>
                  </a:lnTo>
                  <a:lnTo>
                    <a:pt x="746" y="135"/>
                  </a:lnTo>
                  <a:lnTo>
                    <a:pt x="749" y="137"/>
                  </a:lnTo>
                  <a:lnTo>
                    <a:pt x="752" y="139"/>
                  </a:lnTo>
                  <a:lnTo>
                    <a:pt x="753" y="141"/>
                  </a:lnTo>
                  <a:lnTo>
                    <a:pt x="755" y="144"/>
                  </a:lnTo>
                  <a:lnTo>
                    <a:pt x="756" y="147"/>
                  </a:lnTo>
                  <a:lnTo>
                    <a:pt x="757" y="151"/>
                  </a:lnTo>
                  <a:lnTo>
                    <a:pt x="757" y="154"/>
                  </a:lnTo>
                  <a:lnTo>
                    <a:pt x="757" y="158"/>
                  </a:lnTo>
                  <a:lnTo>
                    <a:pt x="757" y="161"/>
                  </a:lnTo>
                  <a:lnTo>
                    <a:pt x="757" y="164"/>
                  </a:lnTo>
                  <a:lnTo>
                    <a:pt x="756" y="167"/>
                  </a:lnTo>
                  <a:lnTo>
                    <a:pt x="755" y="170"/>
                  </a:lnTo>
                  <a:lnTo>
                    <a:pt x="754" y="173"/>
                  </a:lnTo>
                  <a:lnTo>
                    <a:pt x="753" y="177"/>
                  </a:lnTo>
                  <a:lnTo>
                    <a:pt x="750" y="181"/>
                  </a:lnTo>
                  <a:lnTo>
                    <a:pt x="746" y="185"/>
                  </a:lnTo>
                  <a:lnTo>
                    <a:pt x="744" y="187"/>
                  </a:lnTo>
                  <a:lnTo>
                    <a:pt x="742" y="188"/>
                  </a:lnTo>
                  <a:lnTo>
                    <a:pt x="739" y="189"/>
                  </a:lnTo>
                  <a:lnTo>
                    <a:pt x="738" y="190"/>
                  </a:lnTo>
                  <a:lnTo>
                    <a:pt x="734" y="190"/>
                  </a:lnTo>
                  <a:lnTo>
                    <a:pt x="732" y="190"/>
                  </a:lnTo>
                  <a:lnTo>
                    <a:pt x="729" y="189"/>
                  </a:lnTo>
                  <a:lnTo>
                    <a:pt x="726" y="189"/>
                  </a:lnTo>
                  <a:lnTo>
                    <a:pt x="724" y="187"/>
                  </a:lnTo>
                  <a:lnTo>
                    <a:pt x="721" y="187"/>
                  </a:lnTo>
                  <a:lnTo>
                    <a:pt x="718" y="186"/>
                  </a:lnTo>
                  <a:lnTo>
                    <a:pt x="715" y="185"/>
                  </a:lnTo>
                  <a:lnTo>
                    <a:pt x="712" y="184"/>
                  </a:lnTo>
                  <a:lnTo>
                    <a:pt x="710" y="184"/>
                  </a:lnTo>
                  <a:lnTo>
                    <a:pt x="707" y="184"/>
                  </a:lnTo>
                  <a:lnTo>
                    <a:pt x="704" y="184"/>
                  </a:lnTo>
                  <a:lnTo>
                    <a:pt x="702" y="184"/>
                  </a:lnTo>
                  <a:lnTo>
                    <a:pt x="699" y="186"/>
                  </a:lnTo>
                  <a:lnTo>
                    <a:pt x="697" y="187"/>
                  </a:lnTo>
                  <a:lnTo>
                    <a:pt x="696" y="191"/>
                  </a:lnTo>
                  <a:lnTo>
                    <a:pt x="693" y="194"/>
                  </a:lnTo>
                  <a:lnTo>
                    <a:pt x="692" y="196"/>
                  </a:lnTo>
                  <a:lnTo>
                    <a:pt x="690" y="200"/>
                  </a:lnTo>
                  <a:lnTo>
                    <a:pt x="690" y="203"/>
                  </a:lnTo>
                  <a:lnTo>
                    <a:pt x="689" y="206"/>
                  </a:lnTo>
                  <a:lnTo>
                    <a:pt x="688" y="210"/>
                  </a:lnTo>
                  <a:lnTo>
                    <a:pt x="688" y="213"/>
                  </a:lnTo>
                  <a:lnTo>
                    <a:pt x="688" y="216"/>
                  </a:lnTo>
                  <a:lnTo>
                    <a:pt x="687" y="222"/>
                  </a:lnTo>
                  <a:lnTo>
                    <a:pt x="685" y="226"/>
                  </a:lnTo>
                  <a:lnTo>
                    <a:pt x="683" y="228"/>
                  </a:lnTo>
                  <a:lnTo>
                    <a:pt x="681" y="230"/>
                  </a:lnTo>
                  <a:lnTo>
                    <a:pt x="678" y="231"/>
                  </a:lnTo>
                  <a:lnTo>
                    <a:pt x="676" y="232"/>
                  </a:lnTo>
                  <a:lnTo>
                    <a:pt x="672" y="233"/>
                  </a:lnTo>
                  <a:lnTo>
                    <a:pt x="669" y="234"/>
                  </a:lnTo>
                  <a:lnTo>
                    <a:pt x="665" y="234"/>
                  </a:lnTo>
                  <a:lnTo>
                    <a:pt x="662" y="235"/>
                  </a:lnTo>
                  <a:lnTo>
                    <a:pt x="658" y="236"/>
                  </a:lnTo>
                  <a:lnTo>
                    <a:pt x="656" y="236"/>
                  </a:lnTo>
                  <a:lnTo>
                    <a:pt x="652" y="236"/>
                  </a:lnTo>
                  <a:lnTo>
                    <a:pt x="649" y="237"/>
                  </a:lnTo>
                  <a:lnTo>
                    <a:pt x="646" y="236"/>
                  </a:lnTo>
                  <a:lnTo>
                    <a:pt x="643" y="236"/>
                  </a:lnTo>
                  <a:lnTo>
                    <a:pt x="641" y="236"/>
                  </a:lnTo>
                  <a:lnTo>
                    <a:pt x="638" y="235"/>
                  </a:lnTo>
                  <a:lnTo>
                    <a:pt x="635" y="234"/>
                  </a:lnTo>
                  <a:lnTo>
                    <a:pt x="633" y="232"/>
                  </a:lnTo>
                  <a:lnTo>
                    <a:pt x="630" y="230"/>
                  </a:lnTo>
                  <a:lnTo>
                    <a:pt x="628" y="228"/>
                  </a:lnTo>
                  <a:lnTo>
                    <a:pt x="625" y="225"/>
                  </a:lnTo>
                  <a:lnTo>
                    <a:pt x="621" y="222"/>
                  </a:lnTo>
                  <a:lnTo>
                    <a:pt x="618" y="219"/>
                  </a:lnTo>
                  <a:lnTo>
                    <a:pt x="615" y="218"/>
                  </a:lnTo>
                  <a:lnTo>
                    <a:pt x="610" y="216"/>
                  </a:lnTo>
                  <a:lnTo>
                    <a:pt x="606" y="214"/>
                  </a:lnTo>
                  <a:lnTo>
                    <a:pt x="603" y="213"/>
                  </a:lnTo>
                  <a:lnTo>
                    <a:pt x="601" y="212"/>
                  </a:lnTo>
                  <a:lnTo>
                    <a:pt x="598" y="211"/>
                  </a:lnTo>
                  <a:lnTo>
                    <a:pt x="596" y="211"/>
                  </a:lnTo>
                  <a:lnTo>
                    <a:pt x="593" y="210"/>
                  </a:lnTo>
                  <a:lnTo>
                    <a:pt x="590" y="210"/>
                  </a:lnTo>
                  <a:lnTo>
                    <a:pt x="588" y="209"/>
                  </a:lnTo>
                  <a:lnTo>
                    <a:pt x="585" y="209"/>
                  </a:lnTo>
                  <a:lnTo>
                    <a:pt x="583" y="209"/>
                  </a:lnTo>
                  <a:lnTo>
                    <a:pt x="580" y="209"/>
                  </a:lnTo>
                  <a:lnTo>
                    <a:pt x="577" y="209"/>
                  </a:lnTo>
                  <a:lnTo>
                    <a:pt x="576" y="209"/>
                  </a:lnTo>
                  <a:lnTo>
                    <a:pt x="573" y="209"/>
                  </a:lnTo>
                  <a:lnTo>
                    <a:pt x="571" y="209"/>
                  </a:lnTo>
                  <a:lnTo>
                    <a:pt x="568" y="210"/>
                  </a:lnTo>
                  <a:lnTo>
                    <a:pt x="567" y="210"/>
                  </a:lnTo>
                  <a:lnTo>
                    <a:pt x="562" y="211"/>
                  </a:lnTo>
                  <a:lnTo>
                    <a:pt x="559" y="213"/>
                  </a:lnTo>
                  <a:lnTo>
                    <a:pt x="555" y="215"/>
                  </a:lnTo>
                  <a:lnTo>
                    <a:pt x="553" y="218"/>
                  </a:lnTo>
                  <a:lnTo>
                    <a:pt x="549" y="222"/>
                  </a:lnTo>
                  <a:lnTo>
                    <a:pt x="548" y="225"/>
                  </a:lnTo>
                  <a:lnTo>
                    <a:pt x="545" y="228"/>
                  </a:lnTo>
                  <a:lnTo>
                    <a:pt x="543" y="233"/>
                  </a:lnTo>
                  <a:lnTo>
                    <a:pt x="541" y="236"/>
                  </a:lnTo>
                  <a:lnTo>
                    <a:pt x="539" y="240"/>
                  </a:lnTo>
                  <a:lnTo>
                    <a:pt x="536" y="243"/>
                  </a:lnTo>
                  <a:lnTo>
                    <a:pt x="534" y="247"/>
                  </a:lnTo>
                  <a:lnTo>
                    <a:pt x="532" y="250"/>
                  </a:lnTo>
                  <a:lnTo>
                    <a:pt x="530" y="252"/>
                  </a:lnTo>
                  <a:lnTo>
                    <a:pt x="527" y="253"/>
                  </a:lnTo>
                  <a:lnTo>
                    <a:pt x="525" y="254"/>
                  </a:lnTo>
                  <a:lnTo>
                    <a:pt x="521" y="254"/>
                  </a:lnTo>
                  <a:lnTo>
                    <a:pt x="518" y="254"/>
                  </a:lnTo>
                  <a:lnTo>
                    <a:pt x="514" y="252"/>
                  </a:lnTo>
                  <a:lnTo>
                    <a:pt x="510" y="250"/>
                  </a:lnTo>
                  <a:lnTo>
                    <a:pt x="506" y="248"/>
                  </a:lnTo>
                  <a:lnTo>
                    <a:pt x="502" y="246"/>
                  </a:lnTo>
                  <a:lnTo>
                    <a:pt x="498" y="243"/>
                  </a:lnTo>
                  <a:lnTo>
                    <a:pt x="495" y="241"/>
                  </a:lnTo>
                  <a:lnTo>
                    <a:pt x="491" y="238"/>
                  </a:lnTo>
                  <a:lnTo>
                    <a:pt x="487" y="237"/>
                  </a:lnTo>
                  <a:lnTo>
                    <a:pt x="483" y="234"/>
                  </a:lnTo>
                  <a:lnTo>
                    <a:pt x="479" y="232"/>
                  </a:lnTo>
                  <a:lnTo>
                    <a:pt x="474" y="231"/>
                  </a:lnTo>
                  <a:lnTo>
                    <a:pt x="470" y="229"/>
                  </a:lnTo>
                  <a:lnTo>
                    <a:pt x="467" y="228"/>
                  </a:lnTo>
                  <a:lnTo>
                    <a:pt x="465" y="227"/>
                  </a:lnTo>
                  <a:lnTo>
                    <a:pt x="462" y="226"/>
                  </a:lnTo>
                  <a:lnTo>
                    <a:pt x="460" y="226"/>
                  </a:lnTo>
                  <a:lnTo>
                    <a:pt x="458" y="226"/>
                  </a:lnTo>
                  <a:lnTo>
                    <a:pt x="455" y="226"/>
                  </a:lnTo>
                  <a:lnTo>
                    <a:pt x="453" y="226"/>
                  </a:lnTo>
                  <a:lnTo>
                    <a:pt x="450" y="226"/>
                  </a:lnTo>
                  <a:lnTo>
                    <a:pt x="447" y="226"/>
                  </a:lnTo>
                  <a:lnTo>
                    <a:pt x="444" y="226"/>
                  </a:lnTo>
                  <a:lnTo>
                    <a:pt x="442" y="226"/>
                  </a:lnTo>
                  <a:lnTo>
                    <a:pt x="440" y="227"/>
                  </a:lnTo>
                  <a:lnTo>
                    <a:pt x="435" y="228"/>
                  </a:lnTo>
                  <a:lnTo>
                    <a:pt x="432" y="230"/>
                  </a:lnTo>
                  <a:lnTo>
                    <a:pt x="430" y="231"/>
                  </a:lnTo>
                  <a:lnTo>
                    <a:pt x="427" y="234"/>
                  </a:lnTo>
                  <a:lnTo>
                    <a:pt x="424" y="236"/>
                  </a:lnTo>
                  <a:lnTo>
                    <a:pt x="423" y="238"/>
                  </a:lnTo>
                  <a:lnTo>
                    <a:pt x="421" y="242"/>
                  </a:lnTo>
                  <a:lnTo>
                    <a:pt x="418" y="246"/>
                  </a:lnTo>
                  <a:lnTo>
                    <a:pt x="415" y="250"/>
                  </a:lnTo>
                  <a:lnTo>
                    <a:pt x="412" y="254"/>
                  </a:lnTo>
                  <a:lnTo>
                    <a:pt x="407" y="257"/>
                  </a:lnTo>
                  <a:lnTo>
                    <a:pt x="403" y="260"/>
                  </a:lnTo>
                  <a:lnTo>
                    <a:pt x="400" y="262"/>
                  </a:lnTo>
                  <a:lnTo>
                    <a:pt x="396" y="265"/>
                  </a:lnTo>
                  <a:lnTo>
                    <a:pt x="393" y="266"/>
                  </a:lnTo>
                  <a:lnTo>
                    <a:pt x="390" y="266"/>
                  </a:lnTo>
                  <a:lnTo>
                    <a:pt x="386" y="264"/>
                  </a:lnTo>
                  <a:lnTo>
                    <a:pt x="383" y="261"/>
                  </a:lnTo>
                  <a:lnTo>
                    <a:pt x="379" y="257"/>
                  </a:lnTo>
                  <a:lnTo>
                    <a:pt x="375" y="252"/>
                  </a:lnTo>
                  <a:lnTo>
                    <a:pt x="371" y="249"/>
                  </a:lnTo>
                  <a:lnTo>
                    <a:pt x="367" y="247"/>
                  </a:lnTo>
                  <a:lnTo>
                    <a:pt x="363" y="245"/>
                  </a:lnTo>
                  <a:lnTo>
                    <a:pt x="360" y="245"/>
                  </a:lnTo>
                  <a:lnTo>
                    <a:pt x="356" y="245"/>
                  </a:lnTo>
                  <a:lnTo>
                    <a:pt x="352" y="248"/>
                  </a:lnTo>
                  <a:lnTo>
                    <a:pt x="348" y="250"/>
                  </a:lnTo>
                  <a:lnTo>
                    <a:pt x="344" y="252"/>
                  </a:lnTo>
                  <a:lnTo>
                    <a:pt x="340" y="254"/>
                  </a:lnTo>
                  <a:lnTo>
                    <a:pt x="337" y="256"/>
                  </a:lnTo>
                  <a:lnTo>
                    <a:pt x="333" y="256"/>
                  </a:lnTo>
                  <a:lnTo>
                    <a:pt x="329" y="255"/>
                  </a:lnTo>
                  <a:lnTo>
                    <a:pt x="327" y="254"/>
                  </a:lnTo>
                  <a:lnTo>
                    <a:pt x="324" y="251"/>
                  </a:lnTo>
                  <a:lnTo>
                    <a:pt x="321" y="247"/>
                  </a:lnTo>
                  <a:lnTo>
                    <a:pt x="318" y="245"/>
                  </a:lnTo>
                  <a:lnTo>
                    <a:pt x="315" y="243"/>
                  </a:lnTo>
                  <a:lnTo>
                    <a:pt x="313" y="243"/>
                  </a:lnTo>
                  <a:lnTo>
                    <a:pt x="310" y="243"/>
                  </a:lnTo>
                  <a:lnTo>
                    <a:pt x="308" y="243"/>
                  </a:lnTo>
                  <a:lnTo>
                    <a:pt x="305" y="242"/>
                  </a:lnTo>
                  <a:lnTo>
                    <a:pt x="302" y="242"/>
                  </a:lnTo>
                  <a:lnTo>
                    <a:pt x="300" y="242"/>
                  </a:lnTo>
                  <a:lnTo>
                    <a:pt x="297" y="242"/>
                  </a:lnTo>
                  <a:lnTo>
                    <a:pt x="295" y="242"/>
                  </a:lnTo>
                  <a:lnTo>
                    <a:pt x="292" y="242"/>
                  </a:lnTo>
                  <a:lnTo>
                    <a:pt x="289" y="242"/>
                  </a:lnTo>
                  <a:lnTo>
                    <a:pt x="287" y="243"/>
                  </a:lnTo>
                  <a:lnTo>
                    <a:pt x="285" y="243"/>
                  </a:lnTo>
                  <a:lnTo>
                    <a:pt x="282" y="243"/>
                  </a:lnTo>
                  <a:lnTo>
                    <a:pt x="280" y="243"/>
                  </a:lnTo>
                  <a:lnTo>
                    <a:pt x="277" y="243"/>
                  </a:lnTo>
                  <a:lnTo>
                    <a:pt x="275" y="243"/>
                  </a:lnTo>
                  <a:lnTo>
                    <a:pt x="272" y="245"/>
                  </a:lnTo>
                  <a:lnTo>
                    <a:pt x="270" y="245"/>
                  </a:lnTo>
                  <a:lnTo>
                    <a:pt x="268" y="245"/>
                  </a:lnTo>
                  <a:lnTo>
                    <a:pt x="265" y="245"/>
                  </a:lnTo>
                  <a:lnTo>
                    <a:pt x="262" y="245"/>
                  </a:lnTo>
                  <a:lnTo>
                    <a:pt x="260" y="245"/>
                  </a:lnTo>
                  <a:lnTo>
                    <a:pt x="257" y="245"/>
                  </a:lnTo>
                  <a:lnTo>
                    <a:pt x="252" y="243"/>
                  </a:lnTo>
                  <a:lnTo>
                    <a:pt x="249" y="238"/>
                  </a:lnTo>
                  <a:lnTo>
                    <a:pt x="246" y="235"/>
                  </a:lnTo>
                  <a:lnTo>
                    <a:pt x="243" y="232"/>
                  </a:lnTo>
                  <a:lnTo>
                    <a:pt x="241" y="229"/>
                  </a:lnTo>
                  <a:lnTo>
                    <a:pt x="238" y="227"/>
                  </a:lnTo>
                  <a:lnTo>
                    <a:pt x="235" y="224"/>
                  </a:lnTo>
                  <a:lnTo>
                    <a:pt x="232" y="222"/>
                  </a:lnTo>
                  <a:lnTo>
                    <a:pt x="228" y="219"/>
                  </a:lnTo>
                  <a:lnTo>
                    <a:pt x="225" y="216"/>
                  </a:lnTo>
                  <a:lnTo>
                    <a:pt x="221" y="213"/>
                  </a:lnTo>
                  <a:lnTo>
                    <a:pt x="218" y="211"/>
                  </a:lnTo>
                  <a:lnTo>
                    <a:pt x="212" y="209"/>
                  </a:lnTo>
                  <a:lnTo>
                    <a:pt x="209" y="208"/>
                  </a:lnTo>
                  <a:lnTo>
                    <a:pt x="206" y="206"/>
                  </a:lnTo>
                  <a:lnTo>
                    <a:pt x="203" y="205"/>
                  </a:lnTo>
                  <a:lnTo>
                    <a:pt x="201" y="205"/>
                  </a:lnTo>
                  <a:lnTo>
                    <a:pt x="198" y="204"/>
                  </a:lnTo>
                  <a:lnTo>
                    <a:pt x="196" y="203"/>
                  </a:lnTo>
                  <a:lnTo>
                    <a:pt x="193" y="202"/>
                  </a:lnTo>
                  <a:lnTo>
                    <a:pt x="191" y="202"/>
                  </a:lnTo>
                  <a:lnTo>
                    <a:pt x="188" y="202"/>
                  </a:lnTo>
                  <a:lnTo>
                    <a:pt x="184" y="201"/>
                  </a:lnTo>
                  <a:lnTo>
                    <a:pt x="182" y="201"/>
                  </a:lnTo>
                  <a:lnTo>
                    <a:pt x="179" y="201"/>
                  </a:lnTo>
                  <a:lnTo>
                    <a:pt x="176" y="201"/>
                  </a:lnTo>
                  <a:lnTo>
                    <a:pt x="173" y="201"/>
                  </a:lnTo>
                  <a:lnTo>
                    <a:pt x="170" y="202"/>
                  </a:lnTo>
                  <a:lnTo>
                    <a:pt x="167" y="202"/>
                  </a:lnTo>
                  <a:lnTo>
                    <a:pt x="165" y="203"/>
                  </a:lnTo>
                  <a:lnTo>
                    <a:pt x="162" y="204"/>
                  </a:lnTo>
                  <a:lnTo>
                    <a:pt x="159" y="205"/>
                  </a:lnTo>
                  <a:lnTo>
                    <a:pt x="156" y="206"/>
                  </a:lnTo>
                  <a:lnTo>
                    <a:pt x="154" y="208"/>
                  </a:lnTo>
                  <a:lnTo>
                    <a:pt x="151" y="208"/>
                  </a:lnTo>
                  <a:lnTo>
                    <a:pt x="149" y="210"/>
                  </a:lnTo>
                  <a:lnTo>
                    <a:pt x="146" y="210"/>
                  </a:lnTo>
                  <a:lnTo>
                    <a:pt x="144" y="212"/>
                  </a:lnTo>
                  <a:lnTo>
                    <a:pt x="142" y="213"/>
                  </a:lnTo>
                  <a:lnTo>
                    <a:pt x="139" y="214"/>
                  </a:lnTo>
                  <a:lnTo>
                    <a:pt x="137" y="215"/>
                  </a:lnTo>
                  <a:lnTo>
                    <a:pt x="134" y="216"/>
                  </a:lnTo>
                  <a:lnTo>
                    <a:pt x="131" y="216"/>
                  </a:lnTo>
                  <a:lnTo>
                    <a:pt x="129" y="217"/>
                  </a:lnTo>
                  <a:lnTo>
                    <a:pt x="126" y="217"/>
                  </a:lnTo>
                  <a:lnTo>
                    <a:pt x="124" y="218"/>
                  </a:lnTo>
                  <a:lnTo>
                    <a:pt x="120" y="217"/>
                  </a:lnTo>
                  <a:lnTo>
                    <a:pt x="115" y="217"/>
                  </a:lnTo>
                  <a:lnTo>
                    <a:pt x="111" y="215"/>
                  </a:lnTo>
                  <a:lnTo>
                    <a:pt x="107" y="212"/>
                  </a:lnTo>
                  <a:lnTo>
                    <a:pt x="103" y="207"/>
                  </a:lnTo>
                  <a:lnTo>
                    <a:pt x="100" y="203"/>
                  </a:lnTo>
                  <a:lnTo>
                    <a:pt x="97" y="198"/>
                  </a:lnTo>
                  <a:lnTo>
                    <a:pt x="95" y="194"/>
                  </a:lnTo>
                  <a:lnTo>
                    <a:pt x="93" y="189"/>
                  </a:lnTo>
                  <a:lnTo>
                    <a:pt x="91" y="185"/>
                  </a:lnTo>
                  <a:lnTo>
                    <a:pt x="90" y="181"/>
                  </a:lnTo>
                  <a:lnTo>
                    <a:pt x="89" y="178"/>
                  </a:lnTo>
                  <a:lnTo>
                    <a:pt x="87" y="174"/>
                  </a:lnTo>
                  <a:lnTo>
                    <a:pt x="85" y="170"/>
                  </a:lnTo>
                  <a:lnTo>
                    <a:pt x="84" y="167"/>
                  </a:lnTo>
                  <a:lnTo>
                    <a:pt x="83" y="164"/>
                  </a:lnTo>
                  <a:lnTo>
                    <a:pt x="80" y="161"/>
                  </a:lnTo>
                  <a:lnTo>
                    <a:pt x="79" y="158"/>
                  </a:lnTo>
                  <a:lnTo>
                    <a:pt x="76" y="157"/>
                  </a:lnTo>
                  <a:lnTo>
                    <a:pt x="74" y="155"/>
                  </a:lnTo>
                  <a:lnTo>
                    <a:pt x="70" y="153"/>
                  </a:lnTo>
                  <a:lnTo>
                    <a:pt x="66" y="152"/>
                  </a:lnTo>
                  <a:lnTo>
                    <a:pt x="62" y="152"/>
                  </a:lnTo>
                  <a:lnTo>
                    <a:pt x="59" y="152"/>
                  </a:lnTo>
                  <a:lnTo>
                    <a:pt x="55" y="151"/>
                  </a:lnTo>
                  <a:lnTo>
                    <a:pt x="51" y="151"/>
                  </a:lnTo>
                  <a:lnTo>
                    <a:pt x="47" y="151"/>
                  </a:lnTo>
                  <a:lnTo>
                    <a:pt x="44" y="152"/>
                  </a:lnTo>
                  <a:lnTo>
                    <a:pt x="40" y="151"/>
                  </a:lnTo>
                  <a:lnTo>
                    <a:pt x="37" y="151"/>
                  </a:lnTo>
                  <a:lnTo>
                    <a:pt x="34" y="150"/>
                  </a:lnTo>
                  <a:lnTo>
                    <a:pt x="31" y="150"/>
                  </a:lnTo>
                  <a:lnTo>
                    <a:pt x="27" y="147"/>
                  </a:lnTo>
                  <a:lnTo>
                    <a:pt x="26" y="144"/>
                  </a:lnTo>
                  <a:lnTo>
                    <a:pt x="26" y="140"/>
                  </a:lnTo>
                  <a:lnTo>
                    <a:pt x="26" y="138"/>
                  </a:lnTo>
                  <a:lnTo>
                    <a:pt x="26" y="134"/>
                  </a:lnTo>
                  <a:lnTo>
                    <a:pt x="27" y="131"/>
                  </a:lnTo>
                  <a:lnTo>
                    <a:pt x="28" y="128"/>
                  </a:lnTo>
                  <a:lnTo>
                    <a:pt x="29" y="125"/>
                  </a:lnTo>
                  <a:lnTo>
                    <a:pt x="31" y="121"/>
                  </a:lnTo>
                  <a:lnTo>
                    <a:pt x="32" y="119"/>
                  </a:lnTo>
                  <a:lnTo>
                    <a:pt x="34" y="115"/>
                  </a:lnTo>
                  <a:lnTo>
                    <a:pt x="35" y="112"/>
                  </a:lnTo>
                  <a:lnTo>
                    <a:pt x="36" y="109"/>
                  </a:lnTo>
                  <a:lnTo>
                    <a:pt x="38" y="106"/>
                  </a:lnTo>
                  <a:lnTo>
                    <a:pt x="41" y="100"/>
                  </a:lnTo>
                  <a:lnTo>
                    <a:pt x="45" y="94"/>
                  </a:lnTo>
                  <a:lnTo>
                    <a:pt x="46" y="91"/>
                  </a:lnTo>
                  <a:lnTo>
                    <a:pt x="49" y="87"/>
                  </a:lnTo>
                  <a:lnTo>
                    <a:pt x="51" y="84"/>
                  </a:lnTo>
                  <a:lnTo>
                    <a:pt x="55" y="82"/>
                  </a:lnTo>
                  <a:lnTo>
                    <a:pt x="58" y="79"/>
                  </a:lnTo>
                  <a:lnTo>
                    <a:pt x="62" y="77"/>
                  </a:lnTo>
                  <a:lnTo>
                    <a:pt x="66" y="75"/>
                  </a:lnTo>
                  <a:lnTo>
                    <a:pt x="70" y="74"/>
                  </a:lnTo>
                  <a:lnTo>
                    <a:pt x="73" y="71"/>
                  </a:lnTo>
                  <a:lnTo>
                    <a:pt x="76" y="70"/>
                  </a:lnTo>
                  <a:lnTo>
                    <a:pt x="78" y="68"/>
                  </a:lnTo>
                  <a:lnTo>
                    <a:pt x="80" y="66"/>
                  </a:lnTo>
                  <a:lnTo>
                    <a:pt x="81" y="65"/>
                  </a:lnTo>
                  <a:lnTo>
                    <a:pt x="81" y="63"/>
                  </a:lnTo>
                  <a:lnTo>
                    <a:pt x="80" y="62"/>
                  </a:lnTo>
                  <a:lnTo>
                    <a:pt x="78" y="60"/>
                  </a:lnTo>
                  <a:lnTo>
                    <a:pt x="75" y="59"/>
                  </a:lnTo>
                  <a:lnTo>
                    <a:pt x="71" y="58"/>
                  </a:lnTo>
                  <a:lnTo>
                    <a:pt x="68" y="58"/>
                  </a:lnTo>
                  <a:lnTo>
                    <a:pt x="65" y="59"/>
                  </a:lnTo>
                  <a:lnTo>
                    <a:pt x="62" y="60"/>
                  </a:lnTo>
                  <a:lnTo>
                    <a:pt x="58" y="62"/>
                  </a:lnTo>
                  <a:lnTo>
                    <a:pt x="55" y="64"/>
                  </a:lnTo>
                  <a:lnTo>
                    <a:pt x="52" y="66"/>
                  </a:lnTo>
                  <a:lnTo>
                    <a:pt x="48" y="68"/>
                  </a:lnTo>
                  <a:lnTo>
                    <a:pt x="44" y="69"/>
                  </a:lnTo>
                  <a:lnTo>
                    <a:pt x="41" y="70"/>
                  </a:lnTo>
                  <a:lnTo>
                    <a:pt x="38" y="71"/>
                  </a:lnTo>
                  <a:lnTo>
                    <a:pt x="34" y="71"/>
                  </a:lnTo>
                  <a:lnTo>
                    <a:pt x="31" y="72"/>
                  </a:lnTo>
                  <a:lnTo>
                    <a:pt x="29" y="71"/>
                  </a:lnTo>
                  <a:lnTo>
                    <a:pt x="26" y="70"/>
                  </a:lnTo>
                  <a:lnTo>
                    <a:pt x="23" y="68"/>
                  </a:lnTo>
                  <a:lnTo>
                    <a:pt x="22" y="65"/>
                  </a:lnTo>
                  <a:lnTo>
                    <a:pt x="21" y="62"/>
                  </a:lnTo>
                  <a:lnTo>
                    <a:pt x="21" y="59"/>
                  </a:lnTo>
                  <a:lnTo>
                    <a:pt x="21" y="56"/>
                  </a:lnTo>
                  <a:lnTo>
                    <a:pt x="22" y="53"/>
                  </a:lnTo>
                  <a:lnTo>
                    <a:pt x="23" y="50"/>
                  </a:lnTo>
                  <a:lnTo>
                    <a:pt x="26" y="47"/>
                  </a:lnTo>
                  <a:lnTo>
                    <a:pt x="27" y="44"/>
                  </a:lnTo>
                  <a:lnTo>
                    <a:pt x="31" y="40"/>
                  </a:lnTo>
                  <a:lnTo>
                    <a:pt x="33" y="37"/>
                  </a:lnTo>
                  <a:lnTo>
                    <a:pt x="36" y="35"/>
                  </a:lnTo>
                  <a:lnTo>
                    <a:pt x="40" y="32"/>
                  </a:lnTo>
                  <a:lnTo>
                    <a:pt x="43" y="30"/>
                  </a:lnTo>
                  <a:lnTo>
                    <a:pt x="47" y="27"/>
                  </a:lnTo>
                  <a:lnTo>
                    <a:pt x="51" y="26"/>
                  </a:lnTo>
                  <a:lnTo>
                    <a:pt x="54" y="24"/>
                  </a:lnTo>
                  <a:lnTo>
                    <a:pt x="57" y="22"/>
                  </a:lnTo>
                  <a:lnTo>
                    <a:pt x="61" y="20"/>
                  </a:lnTo>
                  <a:lnTo>
                    <a:pt x="63" y="18"/>
                  </a:lnTo>
                  <a:lnTo>
                    <a:pt x="66" y="15"/>
                  </a:lnTo>
                  <a:lnTo>
                    <a:pt x="68" y="13"/>
                  </a:lnTo>
                  <a:lnTo>
                    <a:pt x="70" y="10"/>
                  </a:lnTo>
                  <a:lnTo>
                    <a:pt x="71" y="8"/>
                  </a:lnTo>
                  <a:lnTo>
                    <a:pt x="72" y="4"/>
                  </a:lnTo>
                  <a:lnTo>
                    <a:pt x="72" y="1"/>
                  </a:lnTo>
                  <a:lnTo>
                    <a:pt x="70" y="0"/>
                  </a:lnTo>
                  <a:lnTo>
                    <a:pt x="66" y="2"/>
                  </a:lnTo>
                  <a:lnTo>
                    <a:pt x="66" y="2"/>
                  </a:lnTo>
                  <a:close/>
                </a:path>
              </a:pathLst>
            </a:custGeom>
            <a:solidFill>
              <a:srgbClr val="173B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38"/>
            <p:cNvSpPr>
              <a:spLocks/>
            </p:cNvSpPr>
            <p:nvPr/>
          </p:nvSpPr>
          <p:spPr bwMode="auto">
            <a:xfrm>
              <a:off x="1980109" y="124569"/>
              <a:ext cx="295275" cy="307975"/>
            </a:xfrm>
            <a:custGeom>
              <a:avLst/>
              <a:gdLst/>
              <a:ahLst/>
              <a:cxnLst>
                <a:cxn ang="0">
                  <a:pos x="1" y="120"/>
                </a:cxn>
                <a:cxn ang="0">
                  <a:pos x="6" y="120"/>
                </a:cxn>
                <a:cxn ang="0">
                  <a:pos x="12" y="119"/>
                </a:cxn>
                <a:cxn ang="0">
                  <a:pos x="21" y="117"/>
                </a:cxn>
                <a:cxn ang="0">
                  <a:pos x="30" y="114"/>
                </a:cxn>
                <a:cxn ang="0">
                  <a:pos x="35" y="111"/>
                </a:cxn>
                <a:cxn ang="0">
                  <a:pos x="40" y="108"/>
                </a:cxn>
                <a:cxn ang="0">
                  <a:pos x="45" y="104"/>
                </a:cxn>
                <a:cxn ang="0">
                  <a:pos x="50" y="99"/>
                </a:cxn>
                <a:cxn ang="0">
                  <a:pos x="54" y="93"/>
                </a:cxn>
                <a:cxn ang="0">
                  <a:pos x="59" y="88"/>
                </a:cxn>
                <a:cxn ang="0">
                  <a:pos x="63" y="80"/>
                </a:cxn>
                <a:cxn ang="0">
                  <a:pos x="67" y="73"/>
                </a:cxn>
                <a:cxn ang="0">
                  <a:pos x="70" y="66"/>
                </a:cxn>
                <a:cxn ang="0">
                  <a:pos x="73" y="58"/>
                </a:cxn>
                <a:cxn ang="0">
                  <a:pos x="77" y="50"/>
                </a:cxn>
                <a:cxn ang="0">
                  <a:pos x="80" y="43"/>
                </a:cxn>
                <a:cxn ang="0">
                  <a:pos x="84" y="35"/>
                </a:cxn>
                <a:cxn ang="0">
                  <a:pos x="87" y="29"/>
                </a:cxn>
                <a:cxn ang="0">
                  <a:pos x="91" y="22"/>
                </a:cxn>
                <a:cxn ang="0">
                  <a:pos x="95" y="16"/>
                </a:cxn>
                <a:cxn ang="0">
                  <a:pos x="100" y="11"/>
                </a:cxn>
                <a:cxn ang="0">
                  <a:pos x="105" y="7"/>
                </a:cxn>
                <a:cxn ang="0">
                  <a:pos x="111" y="3"/>
                </a:cxn>
                <a:cxn ang="0">
                  <a:pos x="118" y="0"/>
                </a:cxn>
                <a:cxn ang="0">
                  <a:pos x="125" y="0"/>
                </a:cxn>
                <a:cxn ang="0">
                  <a:pos x="134" y="0"/>
                </a:cxn>
                <a:cxn ang="0">
                  <a:pos x="141" y="0"/>
                </a:cxn>
                <a:cxn ang="0">
                  <a:pos x="149" y="2"/>
                </a:cxn>
                <a:cxn ang="0">
                  <a:pos x="154" y="3"/>
                </a:cxn>
                <a:cxn ang="0">
                  <a:pos x="158" y="6"/>
                </a:cxn>
                <a:cxn ang="0">
                  <a:pos x="163" y="12"/>
                </a:cxn>
                <a:cxn ang="0">
                  <a:pos x="167" y="18"/>
                </a:cxn>
                <a:cxn ang="0">
                  <a:pos x="167" y="23"/>
                </a:cxn>
                <a:cxn ang="0">
                  <a:pos x="167" y="30"/>
                </a:cxn>
                <a:cxn ang="0">
                  <a:pos x="168" y="39"/>
                </a:cxn>
                <a:cxn ang="0">
                  <a:pos x="174" y="45"/>
                </a:cxn>
                <a:cxn ang="0">
                  <a:pos x="181" y="53"/>
                </a:cxn>
                <a:cxn ang="0">
                  <a:pos x="184" y="58"/>
                </a:cxn>
                <a:cxn ang="0">
                  <a:pos x="186" y="65"/>
                </a:cxn>
                <a:cxn ang="0">
                  <a:pos x="186" y="73"/>
                </a:cxn>
                <a:cxn ang="0">
                  <a:pos x="185" y="82"/>
                </a:cxn>
                <a:cxn ang="0">
                  <a:pos x="181" y="91"/>
                </a:cxn>
                <a:cxn ang="0">
                  <a:pos x="177" y="99"/>
                </a:cxn>
                <a:cxn ang="0">
                  <a:pos x="173" y="105"/>
                </a:cxn>
                <a:cxn ang="0">
                  <a:pos x="168" y="110"/>
                </a:cxn>
                <a:cxn ang="0">
                  <a:pos x="163" y="113"/>
                </a:cxn>
                <a:cxn ang="0">
                  <a:pos x="157" y="116"/>
                </a:cxn>
                <a:cxn ang="0">
                  <a:pos x="150" y="117"/>
                </a:cxn>
                <a:cxn ang="0">
                  <a:pos x="145" y="119"/>
                </a:cxn>
                <a:cxn ang="0">
                  <a:pos x="138" y="119"/>
                </a:cxn>
                <a:cxn ang="0">
                  <a:pos x="131" y="122"/>
                </a:cxn>
                <a:cxn ang="0">
                  <a:pos x="124" y="125"/>
                </a:cxn>
                <a:cxn ang="0">
                  <a:pos x="118" y="129"/>
                </a:cxn>
                <a:cxn ang="0">
                  <a:pos x="113" y="132"/>
                </a:cxn>
                <a:cxn ang="0">
                  <a:pos x="109" y="136"/>
                </a:cxn>
                <a:cxn ang="0">
                  <a:pos x="105" y="139"/>
                </a:cxn>
                <a:cxn ang="0">
                  <a:pos x="0" y="120"/>
                </a:cxn>
              </a:cxnLst>
              <a:rect l="0" t="0" r="r" b="b"/>
              <a:pathLst>
                <a:path w="186" h="194">
                  <a:moveTo>
                    <a:pt x="0" y="120"/>
                  </a:moveTo>
                  <a:lnTo>
                    <a:pt x="1" y="120"/>
                  </a:lnTo>
                  <a:lnTo>
                    <a:pt x="3" y="120"/>
                  </a:lnTo>
                  <a:lnTo>
                    <a:pt x="6" y="120"/>
                  </a:lnTo>
                  <a:lnTo>
                    <a:pt x="8" y="119"/>
                  </a:lnTo>
                  <a:lnTo>
                    <a:pt x="12" y="119"/>
                  </a:lnTo>
                  <a:lnTo>
                    <a:pt x="16" y="118"/>
                  </a:lnTo>
                  <a:lnTo>
                    <a:pt x="21" y="117"/>
                  </a:lnTo>
                  <a:lnTo>
                    <a:pt x="25" y="115"/>
                  </a:lnTo>
                  <a:lnTo>
                    <a:pt x="30" y="114"/>
                  </a:lnTo>
                  <a:lnTo>
                    <a:pt x="32" y="112"/>
                  </a:lnTo>
                  <a:lnTo>
                    <a:pt x="35" y="111"/>
                  </a:lnTo>
                  <a:lnTo>
                    <a:pt x="37" y="109"/>
                  </a:lnTo>
                  <a:lnTo>
                    <a:pt x="40" y="108"/>
                  </a:lnTo>
                  <a:lnTo>
                    <a:pt x="42" y="105"/>
                  </a:lnTo>
                  <a:lnTo>
                    <a:pt x="45" y="104"/>
                  </a:lnTo>
                  <a:lnTo>
                    <a:pt x="47" y="102"/>
                  </a:lnTo>
                  <a:lnTo>
                    <a:pt x="50" y="99"/>
                  </a:lnTo>
                  <a:lnTo>
                    <a:pt x="52" y="96"/>
                  </a:lnTo>
                  <a:lnTo>
                    <a:pt x="54" y="93"/>
                  </a:lnTo>
                  <a:lnTo>
                    <a:pt x="57" y="91"/>
                  </a:lnTo>
                  <a:lnTo>
                    <a:pt x="59" y="88"/>
                  </a:lnTo>
                  <a:lnTo>
                    <a:pt x="61" y="85"/>
                  </a:lnTo>
                  <a:lnTo>
                    <a:pt x="63" y="80"/>
                  </a:lnTo>
                  <a:lnTo>
                    <a:pt x="64" y="76"/>
                  </a:lnTo>
                  <a:lnTo>
                    <a:pt x="67" y="73"/>
                  </a:lnTo>
                  <a:lnTo>
                    <a:pt x="68" y="69"/>
                  </a:lnTo>
                  <a:lnTo>
                    <a:pt x="70" y="66"/>
                  </a:lnTo>
                  <a:lnTo>
                    <a:pt x="72" y="61"/>
                  </a:lnTo>
                  <a:lnTo>
                    <a:pt x="73" y="58"/>
                  </a:lnTo>
                  <a:lnTo>
                    <a:pt x="75" y="54"/>
                  </a:lnTo>
                  <a:lnTo>
                    <a:pt x="77" y="50"/>
                  </a:lnTo>
                  <a:lnTo>
                    <a:pt x="78" y="47"/>
                  </a:lnTo>
                  <a:lnTo>
                    <a:pt x="80" y="43"/>
                  </a:lnTo>
                  <a:lnTo>
                    <a:pt x="82" y="39"/>
                  </a:lnTo>
                  <a:lnTo>
                    <a:pt x="84" y="35"/>
                  </a:lnTo>
                  <a:lnTo>
                    <a:pt x="86" y="32"/>
                  </a:lnTo>
                  <a:lnTo>
                    <a:pt x="87" y="29"/>
                  </a:lnTo>
                  <a:lnTo>
                    <a:pt x="89" y="26"/>
                  </a:lnTo>
                  <a:lnTo>
                    <a:pt x="91" y="22"/>
                  </a:lnTo>
                  <a:lnTo>
                    <a:pt x="93" y="19"/>
                  </a:lnTo>
                  <a:lnTo>
                    <a:pt x="95" y="16"/>
                  </a:lnTo>
                  <a:lnTo>
                    <a:pt x="98" y="13"/>
                  </a:lnTo>
                  <a:lnTo>
                    <a:pt x="100" y="11"/>
                  </a:lnTo>
                  <a:lnTo>
                    <a:pt x="103" y="9"/>
                  </a:lnTo>
                  <a:lnTo>
                    <a:pt x="105" y="7"/>
                  </a:lnTo>
                  <a:lnTo>
                    <a:pt x="108" y="5"/>
                  </a:lnTo>
                  <a:lnTo>
                    <a:pt x="111" y="3"/>
                  </a:lnTo>
                  <a:lnTo>
                    <a:pt x="114" y="2"/>
                  </a:lnTo>
                  <a:lnTo>
                    <a:pt x="118" y="0"/>
                  </a:lnTo>
                  <a:lnTo>
                    <a:pt x="121" y="0"/>
                  </a:lnTo>
                  <a:lnTo>
                    <a:pt x="125" y="0"/>
                  </a:lnTo>
                  <a:lnTo>
                    <a:pt x="130" y="0"/>
                  </a:lnTo>
                  <a:lnTo>
                    <a:pt x="134" y="0"/>
                  </a:lnTo>
                  <a:lnTo>
                    <a:pt x="138" y="0"/>
                  </a:lnTo>
                  <a:lnTo>
                    <a:pt x="141" y="0"/>
                  </a:lnTo>
                  <a:lnTo>
                    <a:pt x="145" y="0"/>
                  </a:lnTo>
                  <a:lnTo>
                    <a:pt x="149" y="2"/>
                  </a:lnTo>
                  <a:lnTo>
                    <a:pt x="151" y="3"/>
                  </a:lnTo>
                  <a:lnTo>
                    <a:pt x="154" y="3"/>
                  </a:lnTo>
                  <a:lnTo>
                    <a:pt x="156" y="5"/>
                  </a:lnTo>
                  <a:lnTo>
                    <a:pt x="158" y="6"/>
                  </a:lnTo>
                  <a:lnTo>
                    <a:pt x="161" y="9"/>
                  </a:lnTo>
                  <a:lnTo>
                    <a:pt x="163" y="12"/>
                  </a:lnTo>
                  <a:lnTo>
                    <a:pt x="165" y="15"/>
                  </a:lnTo>
                  <a:lnTo>
                    <a:pt x="167" y="18"/>
                  </a:lnTo>
                  <a:lnTo>
                    <a:pt x="167" y="21"/>
                  </a:lnTo>
                  <a:lnTo>
                    <a:pt x="167" y="23"/>
                  </a:lnTo>
                  <a:lnTo>
                    <a:pt x="167" y="26"/>
                  </a:lnTo>
                  <a:lnTo>
                    <a:pt x="167" y="30"/>
                  </a:lnTo>
                  <a:lnTo>
                    <a:pt x="167" y="35"/>
                  </a:lnTo>
                  <a:lnTo>
                    <a:pt x="168" y="39"/>
                  </a:lnTo>
                  <a:lnTo>
                    <a:pt x="170" y="41"/>
                  </a:lnTo>
                  <a:lnTo>
                    <a:pt x="174" y="45"/>
                  </a:lnTo>
                  <a:lnTo>
                    <a:pt x="177" y="48"/>
                  </a:lnTo>
                  <a:lnTo>
                    <a:pt x="181" y="53"/>
                  </a:lnTo>
                  <a:lnTo>
                    <a:pt x="182" y="55"/>
                  </a:lnTo>
                  <a:lnTo>
                    <a:pt x="184" y="58"/>
                  </a:lnTo>
                  <a:lnTo>
                    <a:pt x="185" y="61"/>
                  </a:lnTo>
                  <a:lnTo>
                    <a:pt x="186" y="65"/>
                  </a:lnTo>
                  <a:lnTo>
                    <a:pt x="186" y="68"/>
                  </a:lnTo>
                  <a:lnTo>
                    <a:pt x="186" y="73"/>
                  </a:lnTo>
                  <a:lnTo>
                    <a:pt x="186" y="77"/>
                  </a:lnTo>
                  <a:lnTo>
                    <a:pt x="185" y="82"/>
                  </a:lnTo>
                  <a:lnTo>
                    <a:pt x="183" y="87"/>
                  </a:lnTo>
                  <a:lnTo>
                    <a:pt x="181" y="91"/>
                  </a:lnTo>
                  <a:lnTo>
                    <a:pt x="179" y="94"/>
                  </a:lnTo>
                  <a:lnTo>
                    <a:pt x="177" y="99"/>
                  </a:lnTo>
                  <a:lnTo>
                    <a:pt x="175" y="101"/>
                  </a:lnTo>
                  <a:lnTo>
                    <a:pt x="173" y="105"/>
                  </a:lnTo>
                  <a:lnTo>
                    <a:pt x="170" y="107"/>
                  </a:lnTo>
                  <a:lnTo>
                    <a:pt x="168" y="110"/>
                  </a:lnTo>
                  <a:lnTo>
                    <a:pt x="165" y="111"/>
                  </a:lnTo>
                  <a:lnTo>
                    <a:pt x="163" y="113"/>
                  </a:lnTo>
                  <a:lnTo>
                    <a:pt x="159" y="114"/>
                  </a:lnTo>
                  <a:lnTo>
                    <a:pt x="157" y="116"/>
                  </a:lnTo>
                  <a:lnTo>
                    <a:pt x="154" y="117"/>
                  </a:lnTo>
                  <a:lnTo>
                    <a:pt x="150" y="117"/>
                  </a:lnTo>
                  <a:lnTo>
                    <a:pt x="148" y="118"/>
                  </a:lnTo>
                  <a:lnTo>
                    <a:pt x="145" y="119"/>
                  </a:lnTo>
                  <a:lnTo>
                    <a:pt x="141" y="119"/>
                  </a:lnTo>
                  <a:lnTo>
                    <a:pt x="138" y="119"/>
                  </a:lnTo>
                  <a:lnTo>
                    <a:pt x="134" y="120"/>
                  </a:lnTo>
                  <a:lnTo>
                    <a:pt x="131" y="122"/>
                  </a:lnTo>
                  <a:lnTo>
                    <a:pt x="127" y="124"/>
                  </a:lnTo>
                  <a:lnTo>
                    <a:pt x="124" y="125"/>
                  </a:lnTo>
                  <a:lnTo>
                    <a:pt x="121" y="127"/>
                  </a:lnTo>
                  <a:lnTo>
                    <a:pt x="118" y="129"/>
                  </a:lnTo>
                  <a:lnTo>
                    <a:pt x="115" y="131"/>
                  </a:lnTo>
                  <a:lnTo>
                    <a:pt x="113" y="132"/>
                  </a:lnTo>
                  <a:lnTo>
                    <a:pt x="110" y="134"/>
                  </a:lnTo>
                  <a:lnTo>
                    <a:pt x="109" y="136"/>
                  </a:lnTo>
                  <a:lnTo>
                    <a:pt x="107" y="138"/>
                  </a:lnTo>
                  <a:lnTo>
                    <a:pt x="105" y="139"/>
                  </a:lnTo>
                  <a:lnTo>
                    <a:pt x="24" y="194"/>
                  </a:lnTo>
                  <a:lnTo>
                    <a:pt x="0" y="120"/>
                  </a:lnTo>
                  <a:lnTo>
                    <a:pt x="0" y="120"/>
                  </a:lnTo>
                  <a:close/>
                </a:path>
              </a:pathLst>
            </a:custGeom>
            <a:solidFill>
              <a:srgbClr val="CCCC9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39"/>
            <p:cNvSpPr>
              <a:spLocks/>
            </p:cNvSpPr>
            <p:nvPr/>
          </p:nvSpPr>
          <p:spPr bwMode="auto">
            <a:xfrm>
              <a:off x="2051546" y="254744"/>
              <a:ext cx="209550" cy="120650"/>
            </a:xfrm>
            <a:custGeom>
              <a:avLst/>
              <a:gdLst/>
              <a:ahLst/>
              <a:cxnLst>
                <a:cxn ang="0">
                  <a:pos x="3" y="52"/>
                </a:cxn>
                <a:cxn ang="0">
                  <a:pos x="9" y="50"/>
                </a:cxn>
                <a:cxn ang="0">
                  <a:pos x="14" y="49"/>
                </a:cxn>
                <a:cxn ang="0">
                  <a:pos x="21" y="46"/>
                </a:cxn>
                <a:cxn ang="0">
                  <a:pos x="28" y="43"/>
                </a:cxn>
                <a:cxn ang="0">
                  <a:pos x="35" y="38"/>
                </a:cxn>
                <a:cxn ang="0">
                  <a:pos x="41" y="33"/>
                </a:cxn>
                <a:cxn ang="0">
                  <a:pos x="46" y="27"/>
                </a:cxn>
                <a:cxn ang="0">
                  <a:pos x="51" y="20"/>
                </a:cxn>
                <a:cxn ang="0">
                  <a:pos x="57" y="13"/>
                </a:cxn>
                <a:cxn ang="0">
                  <a:pos x="65" y="5"/>
                </a:cxn>
                <a:cxn ang="0">
                  <a:pos x="72" y="2"/>
                </a:cxn>
                <a:cxn ang="0">
                  <a:pos x="77" y="1"/>
                </a:cxn>
                <a:cxn ang="0">
                  <a:pos x="82" y="1"/>
                </a:cxn>
                <a:cxn ang="0">
                  <a:pos x="86" y="2"/>
                </a:cxn>
                <a:cxn ang="0">
                  <a:pos x="91" y="4"/>
                </a:cxn>
                <a:cxn ang="0">
                  <a:pos x="96" y="7"/>
                </a:cxn>
                <a:cxn ang="0">
                  <a:pos x="102" y="11"/>
                </a:cxn>
                <a:cxn ang="0">
                  <a:pos x="111" y="14"/>
                </a:cxn>
                <a:cxn ang="0">
                  <a:pos x="118" y="10"/>
                </a:cxn>
                <a:cxn ang="0">
                  <a:pos x="124" y="5"/>
                </a:cxn>
                <a:cxn ang="0">
                  <a:pos x="130" y="0"/>
                </a:cxn>
                <a:cxn ang="0">
                  <a:pos x="129" y="14"/>
                </a:cxn>
                <a:cxn ang="0">
                  <a:pos x="78" y="29"/>
                </a:cxn>
                <a:cxn ang="0">
                  <a:pos x="19" y="76"/>
                </a:cxn>
                <a:cxn ang="0">
                  <a:pos x="19" y="68"/>
                </a:cxn>
                <a:cxn ang="0">
                  <a:pos x="18" y="62"/>
                </a:cxn>
                <a:cxn ang="0">
                  <a:pos x="16" y="59"/>
                </a:cxn>
                <a:cxn ang="0">
                  <a:pos x="12" y="57"/>
                </a:cxn>
                <a:cxn ang="0">
                  <a:pos x="5" y="55"/>
                </a:cxn>
                <a:cxn ang="0">
                  <a:pos x="1" y="54"/>
                </a:cxn>
                <a:cxn ang="0">
                  <a:pos x="2" y="52"/>
                </a:cxn>
              </a:cxnLst>
              <a:rect l="0" t="0" r="r" b="b"/>
              <a:pathLst>
                <a:path w="132" h="76">
                  <a:moveTo>
                    <a:pt x="2" y="52"/>
                  </a:moveTo>
                  <a:lnTo>
                    <a:pt x="3" y="52"/>
                  </a:lnTo>
                  <a:lnTo>
                    <a:pt x="7" y="52"/>
                  </a:lnTo>
                  <a:lnTo>
                    <a:pt x="9" y="50"/>
                  </a:lnTo>
                  <a:lnTo>
                    <a:pt x="12" y="49"/>
                  </a:lnTo>
                  <a:lnTo>
                    <a:pt x="14" y="49"/>
                  </a:lnTo>
                  <a:lnTo>
                    <a:pt x="18" y="48"/>
                  </a:lnTo>
                  <a:lnTo>
                    <a:pt x="21" y="46"/>
                  </a:lnTo>
                  <a:lnTo>
                    <a:pt x="25" y="45"/>
                  </a:lnTo>
                  <a:lnTo>
                    <a:pt x="28" y="43"/>
                  </a:lnTo>
                  <a:lnTo>
                    <a:pt x="32" y="41"/>
                  </a:lnTo>
                  <a:lnTo>
                    <a:pt x="35" y="38"/>
                  </a:lnTo>
                  <a:lnTo>
                    <a:pt x="39" y="36"/>
                  </a:lnTo>
                  <a:lnTo>
                    <a:pt x="41" y="33"/>
                  </a:lnTo>
                  <a:lnTo>
                    <a:pt x="44" y="30"/>
                  </a:lnTo>
                  <a:lnTo>
                    <a:pt x="46" y="27"/>
                  </a:lnTo>
                  <a:lnTo>
                    <a:pt x="49" y="23"/>
                  </a:lnTo>
                  <a:lnTo>
                    <a:pt x="51" y="20"/>
                  </a:lnTo>
                  <a:lnTo>
                    <a:pt x="53" y="18"/>
                  </a:lnTo>
                  <a:lnTo>
                    <a:pt x="57" y="13"/>
                  </a:lnTo>
                  <a:lnTo>
                    <a:pt x="62" y="9"/>
                  </a:lnTo>
                  <a:lnTo>
                    <a:pt x="65" y="5"/>
                  </a:lnTo>
                  <a:lnTo>
                    <a:pt x="69" y="3"/>
                  </a:lnTo>
                  <a:lnTo>
                    <a:pt x="72" y="2"/>
                  </a:lnTo>
                  <a:lnTo>
                    <a:pt x="74" y="1"/>
                  </a:lnTo>
                  <a:lnTo>
                    <a:pt x="77" y="1"/>
                  </a:lnTo>
                  <a:lnTo>
                    <a:pt x="80" y="1"/>
                  </a:lnTo>
                  <a:lnTo>
                    <a:pt x="82" y="1"/>
                  </a:lnTo>
                  <a:lnTo>
                    <a:pt x="85" y="1"/>
                  </a:lnTo>
                  <a:lnTo>
                    <a:pt x="86" y="2"/>
                  </a:lnTo>
                  <a:lnTo>
                    <a:pt x="89" y="3"/>
                  </a:lnTo>
                  <a:lnTo>
                    <a:pt x="91" y="4"/>
                  </a:lnTo>
                  <a:lnTo>
                    <a:pt x="94" y="5"/>
                  </a:lnTo>
                  <a:lnTo>
                    <a:pt x="96" y="7"/>
                  </a:lnTo>
                  <a:lnTo>
                    <a:pt x="99" y="8"/>
                  </a:lnTo>
                  <a:lnTo>
                    <a:pt x="102" y="11"/>
                  </a:lnTo>
                  <a:lnTo>
                    <a:pt x="107" y="13"/>
                  </a:lnTo>
                  <a:lnTo>
                    <a:pt x="111" y="14"/>
                  </a:lnTo>
                  <a:lnTo>
                    <a:pt x="114" y="13"/>
                  </a:lnTo>
                  <a:lnTo>
                    <a:pt x="118" y="10"/>
                  </a:lnTo>
                  <a:lnTo>
                    <a:pt x="121" y="8"/>
                  </a:lnTo>
                  <a:lnTo>
                    <a:pt x="124" y="5"/>
                  </a:lnTo>
                  <a:lnTo>
                    <a:pt x="127" y="4"/>
                  </a:lnTo>
                  <a:lnTo>
                    <a:pt x="130" y="0"/>
                  </a:lnTo>
                  <a:lnTo>
                    <a:pt x="132" y="0"/>
                  </a:lnTo>
                  <a:lnTo>
                    <a:pt x="129" y="14"/>
                  </a:lnTo>
                  <a:lnTo>
                    <a:pt x="108" y="28"/>
                  </a:lnTo>
                  <a:lnTo>
                    <a:pt x="78" y="29"/>
                  </a:lnTo>
                  <a:lnTo>
                    <a:pt x="59" y="66"/>
                  </a:lnTo>
                  <a:lnTo>
                    <a:pt x="19" y="76"/>
                  </a:lnTo>
                  <a:lnTo>
                    <a:pt x="19" y="73"/>
                  </a:lnTo>
                  <a:lnTo>
                    <a:pt x="19" y="68"/>
                  </a:lnTo>
                  <a:lnTo>
                    <a:pt x="18" y="65"/>
                  </a:lnTo>
                  <a:lnTo>
                    <a:pt x="18" y="62"/>
                  </a:lnTo>
                  <a:lnTo>
                    <a:pt x="17" y="60"/>
                  </a:lnTo>
                  <a:lnTo>
                    <a:pt x="16" y="59"/>
                  </a:lnTo>
                  <a:lnTo>
                    <a:pt x="14" y="58"/>
                  </a:lnTo>
                  <a:lnTo>
                    <a:pt x="12" y="57"/>
                  </a:lnTo>
                  <a:lnTo>
                    <a:pt x="8" y="56"/>
                  </a:lnTo>
                  <a:lnTo>
                    <a:pt x="5" y="55"/>
                  </a:lnTo>
                  <a:lnTo>
                    <a:pt x="3" y="54"/>
                  </a:lnTo>
                  <a:lnTo>
                    <a:pt x="1" y="54"/>
                  </a:lnTo>
                  <a:lnTo>
                    <a:pt x="0" y="52"/>
                  </a:lnTo>
                  <a:lnTo>
                    <a:pt x="2" y="52"/>
                  </a:lnTo>
                  <a:lnTo>
                    <a:pt x="2" y="52"/>
                  </a:lnTo>
                  <a:close/>
                </a:path>
              </a:pathLst>
            </a:custGeom>
            <a:solidFill>
              <a:srgbClr val="99997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40"/>
            <p:cNvSpPr>
              <a:spLocks/>
            </p:cNvSpPr>
            <p:nvPr/>
          </p:nvSpPr>
          <p:spPr bwMode="auto">
            <a:xfrm>
              <a:off x="2021384" y="129332"/>
              <a:ext cx="250825" cy="193675"/>
            </a:xfrm>
            <a:custGeom>
              <a:avLst/>
              <a:gdLst/>
              <a:ahLst/>
              <a:cxnLst>
                <a:cxn ang="0">
                  <a:pos x="11" y="100"/>
                </a:cxn>
                <a:cxn ang="0">
                  <a:pos x="26" y="90"/>
                </a:cxn>
                <a:cxn ang="0">
                  <a:pos x="41" y="76"/>
                </a:cxn>
                <a:cxn ang="0">
                  <a:pos x="51" y="63"/>
                </a:cxn>
                <a:cxn ang="0">
                  <a:pos x="56" y="47"/>
                </a:cxn>
                <a:cxn ang="0">
                  <a:pos x="63" y="30"/>
                </a:cxn>
                <a:cxn ang="0">
                  <a:pos x="74" y="15"/>
                </a:cxn>
                <a:cxn ang="0">
                  <a:pos x="85" y="7"/>
                </a:cxn>
                <a:cxn ang="0">
                  <a:pos x="95" y="3"/>
                </a:cxn>
                <a:cxn ang="0">
                  <a:pos x="105" y="1"/>
                </a:cxn>
                <a:cxn ang="0">
                  <a:pos x="119" y="1"/>
                </a:cxn>
                <a:cxn ang="0">
                  <a:pos x="132" y="8"/>
                </a:cxn>
                <a:cxn ang="0">
                  <a:pos x="140" y="25"/>
                </a:cxn>
                <a:cxn ang="0">
                  <a:pos x="142" y="41"/>
                </a:cxn>
                <a:cxn ang="0">
                  <a:pos x="150" y="52"/>
                </a:cxn>
                <a:cxn ang="0">
                  <a:pos x="156" y="65"/>
                </a:cxn>
                <a:cxn ang="0">
                  <a:pos x="157" y="81"/>
                </a:cxn>
                <a:cxn ang="0">
                  <a:pos x="149" y="100"/>
                </a:cxn>
                <a:cxn ang="0">
                  <a:pos x="135" y="110"/>
                </a:cxn>
                <a:cxn ang="0">
                  <a:pos x="123" y="112"/>
                </a:cxn>
                <a:cxn ang="0">
                  <a:pos x="112" y="111"/>
                </a:cxn>
                <a:cxn ang="0">
                  <a:pos x="101" y="112"/>
                </a:cxn>
                <a:cxn ang="0">
                  <a:pos x="88" y="121"/>
                </a:cxn>
                <a:cxn ang="0">
                  <a:pos x="88" y="112"/>
                </a:cxn>
                <a:cxn ang="0">
                  <a:pos x="97" y="98"/>
                </a:cxn>
                <a:cxn ang="0">
                  <a:pos x="109" y="96"/>
                </a:cxn>
                <a:cxn ang="0">
                  <a:pos x="121" y="96"/>
                </a:cxn>
                <a:cxn ang="0">
                  <a:pos x="132" y="96"/>
                </a:cxn>
                <a:cxn ang="0">
                  <a:pos x="145" y="90"/>
                </a:cxn>
                <a:cxn ang="0">
                  <a:pos x="148" y="75"/>
                </a:cxn>
                <a:cxn ang="0">
                  <a:pos x="146" y="60"/>
                </a:cxn>
                <a:cxn ang="0">
                  <a:pos x="135" y="57"/>
                </a:cxn>
                <a:cxn ang="0">
                  <a:pos x="121" y="58"/>
                </a:cxn>
                <a:cxn ang="0">
                  <a:pos x="121" y="49"/>
                </a:cxn>
                <a:cxn ang="0">
                  <a:pos x="129" y="42"/>
                </a:cxn>
                <a:cxn ang="0">
                  <a:pos x="130" y="27"/>
                </a:cxn>
                <a:cxn ang="0">
                  <a:pos x="121" y="14"/>
                </a:cxn>
                <a:cxn ang="0">
                  <a:pos x="110" y="12"/>
                </a:cxn>
                <a:cxn ang="0">
                  <a:pos x="97" y="14"/>
                </a:cxn>
                <a:cxn ang="0">
                  <a:pos x="87" y="18"/>
                </a:cxn>
                <a:cxn ang="0">
                  <a:pos x="76" y="30"/>
                </a:cxn>
                <a:cxn ang="0">
                  <a:pos x="68" y="44"/>
                </a:cxn>
                <a:cxn ang="0">
                  <a:pos x="61" y="59"/>
                </a:cxn>
                <a:cxn ang="0">
                  <a:pos x="54" y="75"/>
                </a:cxn>
                <a:cxn ang="0">
                  <a:pos x="43" y="90"/>
                </a:cxn>
                <a:cxn ang="0">
                  <a:pos x="30" y="104"/>
                </a:cxn>
                <a:cxn ang="0">
                  <a:pos x="19" y="111"/>
                </a:cxn>
                <a:cxn ang="0">
                  <a:pos x="5" y="113"/>
                </a:cxn>
                <a:cxn ang="0">
                  <a:pos x="0" y="108"/>
                </a:cxn>
              </a:cxnLst>
              <a:rect l="0" t="0" r="r" b="b"/>
              <a:pathLst>
                <a:path w="158" h="122">
                  <a:moveTo>
                    <a:pt x="4" y="107"/>
                  </a:moveTo>
                  <a:lnTo>
                    <a:pt x="5" y="105"/>
                  </a:lnTo>
                  <a:lnTo>
                    <a:pt x="9" y="102"/>
                  </a:lnTo>
                  <a:lnTo>
                    <a:pt x="11" y="100"/>
                  </a:lnTo>
                  <a:lnTo>
                    <a:pt x="15" y="98"/>
                  </a:lnTo>
                  <a:lnTo>
                    <a:pt x="19" y="96"/>
                  </a:lnTo>
                  <a:lnTo>
                    <a:pt x="23" y="93"/>
                  </a:lnTo>
                  <a:lnTo>
                    <a:pt x="26" y="90"/>
                  </a:lnTo>
                  <a:lnTo>
                    <a:pt x="31" y="87"/>
                  </a:lnTo>
                  <a:lnTo>
                    <a:pt x="34" y="83"/>
                  </a:lnTo>
                  <a:lnTo>
                    <a:pt x="38" y="79"/>
                  </a:lnTo>
                  <a:lnTo>
                    <a:pt x="41" y="76"/>
                  </a:lnTo>
                  <a:lnTo>
                    <a:pt x="44" y="73"/>
                  </a:lnTo>
                  <a:lnTo>
                    <a:pt x="47" y="70"/>
                  </a:lnTo>
                  <a:lnTo>
                    <a:pt x="49" y="66"/>
                  </a:lnTo>
                  <a:lnTo>
                    <a:pt x="51" y="63"/>
                  </a:lnTo>
                  <a:lnTo>
                    <a:pt x="52" y="59"/>
                  </a:lnTo>
                  <a:lnTo>
                    <a:pt x="54" y="55"/>
                  </a:lnTo>
                  <a:lnTo>
                    <a:pt x="54" y="51"/>
                  </a:lnTo>
                  <a:lnTo>
                    <a:pt x="56" y="47"/>
                  </a:lnTo>
                  <a:lnTo>
                    <a:pt x="58" y="43"/>
                  </a:lnTo>
                  <a:lnTo>
                    <a:pt x="59" y="38"/>
                  </a:lnTo>
                  <a:lnTo>
                    <a:pt x="61" y="35"/>
                  </a:lnTo>
                  <a:lnTo>
                    <a:pt x="63" y="30"/>
                  </a:lnTo>
                  <a:lnTo>
                    <a:pt x="65" y="26"/>
                  </a:lnTo>
                  <a:lnTo>
                    <a:pt x="68" y="22"/>
                  </a:lnTo>
                  <a:lnTo>
                    <a:pt x="71" y="18"/>
                  </a:lnTo>
                  <a:lnTo>
                    <a:pt x="74" y="15"/>
                  </a:lnTo>
                  <a:lnTo>
                    <a:pt x="78" y="12"/>
                  </a:lnTo>
                  <a:lnTo>
                    <a:pt x="80" y="10"/>
                  </a:lnTo>
                  <a:lnTo>
                    <a:pt x="82" y="9"/>
                  </a:lnTo>
                  <a:lnTo>
                    <a:pt x="85" y="7"/>
                  </a:lnTo>
                  <a:lnTo>
                    <a:pt x="87" y="6"/>
                  </a:lnTo>
                  <a:lnTo>
                    <a:pt x="90" y="4"/>
                  </a:lnTo>
                  <a:lnTo>
                    <a:pt x="92" y="4"/>
                  </a:lnTo>
                  <a:lnTo>
                    <a:pt x="95" y="3"/>
                  </a:lnTo>
                  <a:lnTo>
                    <a:pt x="98" y="3"/>
                  </a:lnTo>
                  <a:lnTo>
                    <a:pt x="100" y="2"/>
                  </a:lnTo>
                  <a:lnTo>
                    <a:pt x="103" y="1"/>
                  </a:lnTo>
                  <a:lnTo>
                    <a:pt x="105" y="1"/>
                  </a:lnTo>
                  <a:lnTo>
                    <a:pt x="108" y="1"/>
                  </a:lnTo>
                  <a:lnTo>
                    <a:pt x="112" y="0"/>
                  </a:lnTo>
                  <a:lnTo>
                    <a:pt x="116" y="1"/>
                  </a:lnTo>
                  <a:lnTo>
                    <a:pt x="119" y="1"/>
                  </a:lnTo>
                  <a:lnTo>
                    <a:pt x="123" y="2"/>
                  </a:lnTo>
                  <a:lnTo>
                    <a:pt x="125" y="3"/>
                  </a:lnTo>
                  <a:lnTo>
                    <a:pt x="128" y="5"/>
                  </a:lnTo>
                  <a:lnTo>
                    <a:pt x="132" y="8"/>
                  </a:lnTo>
                  <a:lnTo>
                    <a:pt x="135" y="12"/>
                  </a:lnTo>
                  <a:lnTo>
                    <a:pt x="137" y="16"/>
                  </a:lnTo>
                  <a:lnTo>
                    <a:pt x="139" y="21"/>
                  </a:lnTo>
                  <a:lnTo>
                    <a:pt x="140" y="25"/>
                  </a:lnTo>
                  <a:lnTo>
                    <a:pt x="140" y="29"/>
                  </a:lnTo>
                  <a:lnTo>
                    <a:pt x="141" y="32"/>
                  </a:lnTo>
                  <a:lnTo>
                    <a:pt x="141" y="35"/>
                  </a:lnTo>
                  <a:lnTo>
                    <a:pt x="142" y="41"/>
                  </a:lnTo>
                  <a:lnTo>
                    <a:pt x="144" y="44"/>
                  </a:lnTo>
                  <a:lnTo>
                    <a:pt x="146" y="47"/>
                  </a:lnTo>
                  <a:lnTo>
                    <a:pt x="149" y="50"/>
                  </a:lnTo>
                  <a:lnTo>
                    <a:pt x="150" y="52"/>
                  </a:lnTo>
                  <a:lnTo>
                    <a:pt x="152" y="55"/>
                  </a:lnTo>
                  <a:lnTo>
                    <a:pt x="154" y="58"/>
                  </a:lnTo>
                  <a:lnTo>
                    <a:pt x="155" y="61"/>
                  </a:lnTo>
                  <a:lnTo>
                    <a:pt x="156" y="65"/>
                  </a:lnTo>
                  <a:lnTo>
                    <a:pt x="157" y="68"/>
                  </a:lnTo>
                  <a:lnTo>
                    <a:pt x="157" y="72"/>
                  </a:lnTo>
                  <a:lnTo>
                    <a:pt x="158" y="77"/>
                  </a:lnTo>
                  <a:lnTo>
                    <a:pt x="157" y="81"/>
                  </a:lnTo>
                  <a:lnTo>
                    <a:pt x="156" y="86"/>
                  </a:lnTo>
                  <a:lnTo>
                    <a:pt x="154" y="90"/>
                  </a:lnTo>
                  <a:lnTo>
                    <a:pt x="152" y="96"/>
                  </a:lnTo>
                  <a:lnTo>
                    <a:pt x="149" y="100"/>
                  </a:lnTo>
                  <a:lnTo>
                    <a:pt x="145" y="103"/>
                  </a:lnTo>
                  <a:lnTo>
                    <a:pt x="142" y="106"/>
                  </a:lnTo>
                  <a:lnTo>
                    <a:pt x="139" y="109"/>
                  </a:lnTo>
                  <a:lnTo>
                    <a:pt x="135" y="110"/>
                  </a:lnTo>
                  <a:lnTo>
                    <a:pt x="132" y="111"/>
                  </a:lnTo>
                  <a:lnTo>
                    <a:pt x="129" y="112"/>
                  </a:lnTo>
                  <a:lnTo>
                    <a:pt x="126" y="112"/>
                  </a:lnTo>
                  <a:lnTo>
                    <a:pt x="123" y="112"/>
                  </a:lnTo>
                  <a:lnTo>
                    <a:pt x="119" y="112"/>
                  </a:lnTo>
                  <a:lnTo>
                    <a:pt x="117" y="111"/>
                  </a:lnTo>
                  <a:lnTo>
                    <a:pt x="114" y="111"/>
                  </a:lnTo>
                  <a:lnTo>
                    <a:pt x="112" y="111"/>
                  </a:lnTo>
                  <a:lnTo>
                    <a:pt x="109" y="111"/>
                  </a:lnTo>
                  <a:lnTo>
                    <a:pt x="107" y="111"/>
                  </a:lnTo>
                  <a:lnTo>
                    <a:pt x="106" y="111"/>
                  </a:lnTo>
                  <a:lnTo>
                    <a:pt x="101" y="112"/>
                  </a:lnTo>
                  <a:lnTo>
                    <a:pt x="98" y="114"/>
                  </a:lnTo>
                  <a:lnTo>
                    <a:pt x="94" y="116"/>
                  </a:lnTo>
                  <a:lnTo>
                    <a:pt x="91" y="119"/>
                  </a:lnTo>
                  <a:lnTo>
                    <a:pt x="88" y="121"/>
                  </a:lnTo>
                  <a:lnTo>
                    <a:pt x="87" y="122"/>
                  </a:lnTo>
                  <a:lnTo>
                    <a:pt x="86" y="120"/>
                  </a:lnTo>
                  <a:lnTo>
                    <a:pt x="87" y="117"/>
                  </a:lnTo>
                  <a:lnTo>
                    <a:pt x="88" y="112"/>
                  </a:lnTo>
                  <a:lnTo>
                    <a:pt x="90" y="108"/>
                  </a:lnTo>
                  <a:lnTo>
                    <a:pt x="92" y="104"/>
                  </a:lnTo>
                  <a:lnTo>
                    <a:pt x="95" y="101"/>
                  </a:lnTo>
                  <a:lnTo>
                    <a:pt x="97" y="98"/>
                  </a:lnTo>
                  <a:lnTo>
                    <a:pt x="101" y="96"/>
                  </a:lnTo>
                  <a:lnTo>
                    <a:pt x="104" y="96"/>
                  </a:lnTo>
                  <a:lnTo>
                    <a:pt x="106" y="96"/>
                  </a:lnTo>
                  <a:lnTo>
                    <a:pt x="109" y="96"/>
                  </a:lnTo>
                  <a:lnTo>
                    <a:pt x="112" y="96"/>
                  </a:lnTo>
                  <a:lnTo>
                    <a:pt x="115" y="96"/>
                  </a:lnTo>
                  <a:lnTo>
                    <a:pt x="118" y="96"/>
                  </a:lnTo>
                  <a:lnTo>
                    <a:pt x="121" y="96"/>
                  </a:lnTo>
                  <a:lnTo>
                    <a:pt x="124" y="96"/>
                  </a:lnTo>
                  <a:lnTo>
                    <a:pt x="127" y="96"/>
                  </a:lnTo>
                  <a:lnTo>
                    <a:pt x="130" y="96"/>
                  </a:lnTo>
                  <a:lnTo>
                    <a:pt x="132" y="96"/>
                  </a:lnTo>
                  <a:lnTo>
                    <a:pt x="135" y="96"/>
                  </a:lnTo>
                  <a:lnTo>
                    <a:pt x="139" y="95"/>
                  </a:lnTo>
                  <a:lnTo>
                    <a:pt x="142" y="93"/>
                  </a:lnTo>
                  <a:lnTo>
                    <a:pt x="145" y="90"/>
                  </a:lnTo>
                  <a:lnTo>
                    <a:pt x="147" y="84"/>
                  </a:lnTo>
                  <a:lnTo>
                    <a:pt x="148" y="82"/>
                  </a:lnTo>
                  <a:lnTo>
                    <a:pt x="148" y="78"/>
                  </a:lnTo>
                  <a:lnTo>
                    <a:pt x="148" y="75"/>
                  </a:lnTo>
                  <a:lnTo>
                    <a:pt x="148" y="73"/>
                  </a:lnTo>
                  <a:lnTo>
                    <a:pt x="148" y="67"/>
                  </a:lnTo>
                  <a:lnTo>
                    <a:pt x="148" y="64"/>
                  </a:lnTo>
                  <a:lnTo>
                    <a:pt x="146" y="60"/>
                  </a:lnTo>
                  <a:lnTo>
                    <a:pt x="145" y="58"/>
                  </a:lnTo>
                  <a:lnTo>
                    <a:pt x="142" y="56"/>
                  </a:lnTo>
                  <a:lnTo>
                    <a:pt x="139" y="57"/>
                  </a:lnTo>
                  <a:lnTo>
                    <a:pt x="135" y="57"/>
                  </a:lnTo>
                  <a:lnTo>
                    <a:pt x="131" y="58"/>
                  </a:lnTo>
                  <a:lnTo>
                    <a:pt x="127" y="58"/>
                  </a:lnTo>
                  <a:lnTo>
                    <a:pt x="124" y="58"/>
                  </a:lnTo>
                  <a:lnTo>
                    <a:pt x="121" y="58"/>
                  </a:lnTo>
                  <a:lnTo>
                    <a:pt x="119" y="58"/>
                  </a:lnTo>
                  <a:lnTo>
                    <a:pt x="118" y="55"/>
                  </a:lnTo>
                  <a:lnTo>
                    <a:pt x="119" y="53"/>
                  </a:lnTo>
                  <a:lnTo>
                    <a:pt x="121" y="49"/>
                  </a:lnTo>
                  <a:lnTo>
                    <a:pt x="123" y="47"/>
                  </a:lnTo>
                  <a:lnTo>
                    <a:pt x="124" y="46"/>
                  </a:lnTo>
                  <a:lnTo>
                    <a:pt x="127" y="44"/>
                  </a:lnTo>
                  <a:lnTo>
                    <a:pt x="129" y="42"/>
                  </a:lnTo>
                  <a:lnTo>
                    <a:pt x="131" y="40"/>
                  </a:lnTo>
                  <a:lnTo>
                    <a:pt x="132" y="37"/>
                  </a:lnTo>
                  <a:lnTo>
                    <a:pt x="132" y="32"/>
                  </a:lnTo>
                  <a:lnTo>
                    <a:pt x="130" y="27"/>
                  </a:lnTo>
                  <a:lnTo>
                    <a:pt x="129" y="23"/>
                  </a:lnTo>
                  <a:lnTo>
                    <a:pt x="126" y="18"/>
                  </a:lnTo>
                  <a:lnTo>
                    <a:pt x="124" y="15"/>
                  </a:lnTo>
                  <a:lnTo>
                    <a:pt x="121" y="14"/>
                  </a:lnTo>
                  <a:lnTo>
                    <a:pt x="119" y="12"/>
                  </a:lnTo>
                  <a:lnTo>
                    <a:pt x="117" y="12"/>
                  </a:lnTo>
                  <a:lnTo>
                    <a:pt x="114" y="12"/>
                  </a:lnTo>
                  <a:lnTo>
                    <a:pt x="110" y="12"/>
                  </a:lnTo>
                  <a:lnTo>
                    <a:pt x="107" y="12"/>
                  </a:lnTo>
                  <a:lnTo>
                    <a:pt x="104" y="12"/>
                  </a:lnTo>
                  <a:lnTo>
                    <a:pt x="100" y="14"/>
                  </a:lnTo>
                  <a:lnTo>
                    <a:pt x="97" y="14"/>
                  </a:lnTo>
                  <a:lnTo>
                    <a:pt x="95" y="15"/>
                  </a:lnTo>
                  <a:lnTo>
                    <a:pt x="92" y="15"/>
                  </a:lnTo>
                  <a:lnTo>
                    <a:pt x="91" y="16"/>
                  </a:lnTo>
                  <a:lnTo>
                    <a:pt x="87" y="18"/>
                  </a:lnTo>
                  <a:lnTo>
                    <a:pt x="84" y="21"/>
                  </a:lnTo>
                  <a:lnTo>
                    <a:pt x="81" y="23"/>
                  </a:lnTo>
                  <a:lnTo>
                    <a:pt x="78" y="27"/>
                  </a:lnTo>
                  <a:lnTo>
                    <a:pt x="76" y="30"/>
                  </a:lnTo>
                  <a:lnTo>
                    <a:pt x="74" y="34"/>
                  </a:lnTo>
                  <a:lnTo>
                    <a:pt x="71" y="37"/>
                  </a:lnTo>
                  <a:lnTo>
                    <a:pt x="69" y="41"/>
                  </a:lnTo>
                  <a:lnTo>
                    <a:pt x="68" y="44"/>
                  </a:lnTo>
                  <a:lnTo>
                    <a:pt x="67" y="48"/>
                  </a:lnTo>
                  <a:lnTo>
                    <a:pt x="65" y="51"/>
                  </a:lnTo>
                  <a:lnTo>
                    <a:pt x="63" y="55"/>
                  </a:lnTo>
                  <a:lnTo>
                    <a:pt x="61" y="59"/>
                  </a:lnTo>
                  <a:lnTo>
                    <a:pt x="60" y="64"/>
                  </a:lnTo>
                  <a:lnTo>
                    <a:pt x="58" y="67"/>
                  </a:lnTo>
                  <a:lnTo>
                    <a:pt x="56" y="71"/>
                  </a:lnTo>
                  <a:lnTo>
                    <a:pt x="54" y="75"/>
                  </a:lnTo>
                  <a:lnTo>
                    <a:pt x="51" y="79"/>
                  </a:lnTo>
                  <a:lnTo>
                    <a:pt x="49" y="83"/>
                  </a:lnTo>
                  <a:lnTo>
                    <a:pt x="46" y="87"/>
                  </a:lnTo>
                  <a:lnTo>
                    <a:pt x="43" y="90"/>
                  </a:lnTo>
                  <a:lnTo>
                    <a:pt x="40" y="95"/>
                  </a:lnTo>
                  <a:lnTo>
                    <a:pt x="37" y="98"/>
                  </a:lnTo>
                  <a:lnTo>
                    <a:pt x="33" y="101"/>
                  </a:lnTo>
                  <a:lnTo>
                    <a:pt x="30" y="104"/>
                  </a:lnTo>
                  <a:lnTo>
                    <a:pt x="27" y="107"/>
                  </a:lnTo>
                  <a:lnTo>
                    <a:pt x="24" y="108"/>
                  </a:lnTo>
                  <a:lnTo>
                    <a:pt x="22" y="110"/>
                  </a:lnTo>
                  <a:lnTo>
                    <a:pt x="19" y="111"/>
                  </a:lnTo>
                  <a:lnTo>
                    <a:pt x="17" y="113"/>
                  </a:lnTo>
                  <a:lnTo>
                    <a:pt x="12" y="113"/>
                  </a:lnTo>
                  <a:lnTo>
                    <a:pt x="9" y="114"/>
                  </a:lnTo>
                  <a:lnTo>
                    <a:pt x="5" y="113"/>
                  </a:lnTo>
                  <a:lnTo>
                    <a:pt x="2" y="112"/>
                  </a:lnTo>
                  <a:lnTo>
                    <a:pt x="0" y="111"/>
                  </a:lnTo>
                  <a:lnTo>
                    <a:pt x="0" y="109"/>
                  </a:lnTo>
                  <a:lnTo>
                    <a:pt x="0" y="108"/>
                  </a:lnTo>
                  <a:lnTo>
                    <a:pt x="4" y="107"/>
                  </a:lnTo>
                  <a:lnTo>
                    <a:pt x="4" y="107"/>
                  </a:lnTo>
                  <a:close/>
                </a:path>
              </a:pathLst>
            </a:custGeom>
            <a:solidFill>
              <a:srgbClr val="4D4D3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41"/>
            <p:cNvSpPr>
              <a:spLocks/>
            </p:cNvSpPr>
            <p:nvPr/>
          </p:nvSpPr>
          <p:spPr bwMode="auto">
            <a:xfrm>
              <a:off x="1551484" y="178544"/>
              <a:ext cx="530225" cy="292100"/>
            </a:xfrm>
            <a:custGeom>
              <a:avLst/>
              <a:gdLst/>
              <a:ahLst/>
              <a:cxnLst>
                <a:cxn ang="0">
                  <a:pos x="1" y="24"/>
                </a:cxn>
                <a:cxn ang="0">
                  <a:pos x="9" y="18"/>
                </a:cxn>
                <a:cxn ang="0">
                  <a:pos x="16" y="14"/>
                </a:cxn>
                <a:cxn ang="0">
                  <a:pos x="25" y="10"/>
                </a:cxn>
                <a:cxn ang="0">
                  <a:pos x="36" y="6"/>
                </a:cxn>
                <a:cxn ang="0">
                  <a:pos x="49" y="2"/>
                </a:cxn>
                <a:cxn ang="0">
                  <a:pos x="59" y="1"/>
                </a:cxn>
                <a:cxn ang="0">
                  <a:pos x="67" y="1"/>
                </a:cxn>
                <a:cxn ang="0">
                  <a:pos x="74" y="0"/>
                </a:cxn>
                <a:cxn ang="0">
                  <a:pos x="83" y="0"/>
                </a:cxn>
                <a:cxn ang="0">
                  <a:pos x="91" y="1"/>
                </a:cxn>
                <a:cxn ang="0">
                  <a:pos x="100" y="2"/>
                </a:cxn>
                <a:cxn ang="0">
                  <a:pos x="111" y="5"/>
                </a:cxn>
                <a:cxn ang="0">
                  <a:pos x="120" y="7"/>
                </a:cxn>
                <a:cxn ang="0">
                  <a:pos x="130" y="10"/>
                </a:cxn>
                <a:cxn ang="0">
                  <a:pos x="139" y="13"/>
                </a:cxn>
                <a:cxn ang="0">
                  <a:pos x="149" y="18"/>
                </a:cxn>
                <a:cxn ang="0">
                  <a:pos x="158" y="22"/>
                </a:cxn>
                <a:cxn ang="0">
                  <a:pos x="167" y="27"/>
                </a:cxn>
                <a:cxn ang="0">
                  <a:pos x="176" y="30"/>
                </a:cxn>
                <a:cxn ang="0">
                  <a:pos x="185" y="36"/>
                </a:cxn>
                <a:cxn ang="0">
                  <a:pos x="194" y="40"/>
                </a:cxn>
                <a:cxn ang="0">
                  <a:pos x="203" y="45"/>
                </a:cxn>
                <a:cxn ang="0">
                  <a:pos x="210" y="50"/>
                </a:cxn>
                <a:cxn ang="0">
                  <a:pos x="218" y="54"/>
                </a:cxn>
                <a:cxn ang="0">
                  <a:pos x="225" y="58"/>
                </a:cxn>
                <a:cxn ang="0">
                  <a:pos x="236" y="65"/>
                </a:cxn>
                <a:cxn ang="0">
                  <a:pos x="247" y="71"/>
                </a:cxn>
                <a:cxn ang="0">
                  <a:pos x="256" y="76"/>
                </a:cxn>
                <a:cxn ang="0">
                  <a:pos x="262" y="78"/>
                </a:cxn>
                <a:cxn ang="0">
                  <a:pos x="269" y="77"/>
                </a:cxn>
                <a:cxn ang="0">
                  <a:pos x="276" y="75"/>
                </a:cxn>
                <a:cxn ang="0">
                  <a:pos x="283" y="74"/>
                </a:cxn>
                <a:cxn ang="0">
                  <a:pos x="291" y="78"/>
                </a:cxn>
                <a:cxn ang="0">
                  <a:pos x="291" y="89"/>
                </a:cxn>
                <a:cxn ang="0">
                  <a:pos x="292" y="98"/>
                </a:cxn>
                <a:cxn ang="0">
                  <a:pos x="301" y="102"/>
                </a:cxn>
                <a:cxn ang="0">
                  <a:pos x="307" y="101"/>
                </a:cxn>
                <a:cxn ang="0">
                  <a:pos x="314" y="102"/>
                </a:cxn>
                <a:cxn ang="0">
                  <a:pos x="324" y="106"/>
                </a:cxn>
                <a:cxn ang="0">
                  <a:pos x="331" y="115"/>
                </a:cxn>
                <a:cxn ang="0">
                  <a:pos x="334" y="123"/>
                </a:cxn>
                <a:cxn ang="0">
                  <a:pos x="334" y="136"/>
                </a:cxn>
                <a:cxn ang="0">
                  <a:pos x="333" y="149"/>
                </a:cxn>
                <a:cxn ang="0">
                  <a:pos x="331" y="162"/>
                </a:cxn>
                <a:cxn ang="0">
                  <a:pos x="328" y="174"/>
                </a:cxn>
                <a:cxn ang="0">
                  <a:pos x="0" y="26"/>
                </a:cxn>
              </a:cxnLst>
              <a:rect l="0" t="0" r="r" b="b"/>
              <a:pathLst>
                <a:path w="334" h="184">
                  <a:moveTo>
                    <a:pt x="0" y="26"/>
                  </a:moveTo>
                  <a:lnTo>
                    <a:pt x="0" y="24"/>
                  </a:lnTo>
                  <a:lnTo>
                    <a:pt x="1" y="24"/>
                  </a:lnTo>
                  <a:lnTo>
                    <a:pt x="4" y="21"/>
                  </a:lnTo>
                  <a:lnTo>
                    <a:pt x="7" y="20"/>
                  </a:lnTo>
                  <a:lnTo>
                    <a:pt x="9" y="18"/>
                  </a:lnTo>
                  <a:lnTo>
                    <a:pt x="11" y="17"/>
                  </a:lnTo>
                  <a:lnTo>
                    <a:pt x="13" y="16"/>
                  </a:lnTo>
                  <a:lnTo>
                    <a:pt x="16" y="14"/>
                  </a:lnTo>
                  <a:lnTo>
                    <a:pt x="18" y="13"/>
                  </a:lnTo>
                  <a:lnTo>
                    <a:pt x="22" y="11"/>
                  </a:lnTo>
                  <a:lnTo>
                    <a:pt x="25" y="10"/>
                  </a:lnTo>
                  <a:lnTo>
                    <a:pt x="29" y="9"/>
                  </a:lnTo>
                  <a:lnTo>
                    <a:pt x="32" y="7"/>
                  </a:lnTo>
                  <a:lnTo>
                    <a:pt x="36" y="6"/>
                  </a:lnTo>
                  <a:lnTo>
                    <a:pt x="40" y="4"/>
                  </a:lnTo>
                  <a:lnTo>
                    <a:pt x="45" y="4"/>
                  </a:lnTo>
                  <a:lnTo>
                    <a:pt x="49" y="2"/>
                  </a:lnTo>
                  <a:lnTo>
                    <a:pt x="54" y="1"/>
                  </a:lnTo>
                  <a:lnTo>
                    <a:pt x="57" y="1"/>
                  </a:lnTo>
                  <a:lnTo>
                    <a:pt x="59" y="1"/>
                  </a:lnTo>
                  <a:lnTo>
                    <a:pt x="62" y="1"/>
                  </a:lnTo>
                  <a:lnTo>
                    <a:pt x="64" y="1"/>
                  </a:lnTo>
                  <a:lnTo>
                    <a:pt x="67" y="1"/>
                  </a:lnTo>
                  <a:lnTo>
                    <a:pt x="69" y="1"/>
                  </a:lnTo>
                  <a:lnTo>
                    <a:pt x="72" y="0"/>
                  </a:lnTo>
                  <a:lnTo>
                    <a:pt x="74" y="0"/>
                  </a:lnTo>
                  <a:lnTo>
                    <a:pt x="77" y="0"/>
                  </a:lnTo>
                  <a:lnTo>
                    <a:pt x="80" y="0"/>
                  </a:lnTo>
                  <a:lnTo>
                    <a:pt x="83" y="0"/>
                  </a:lnTo>
                  <a:lnTo>
                    <a:pt x="86" y="1"/>
                  </a:lnTo>
                  <a:lnTo>
                    <a:pt x="88" y="1"/>
                  </a:lnTo>
                  <a:lnTo>
                    <a:pt x="91" y="1"/>
                  </a:lnTo>
                  <a:lnTo>
                    <a:pt x="94" y="1"/>
                  </a:lnTo>
                  <a:lnTo>
                    <a:pt x="98" y="1"/>
                  </a:lnTo>
                  <a:lnTo>
                    <a:pt x="100" y="2"/>
                  </a:lnTo>
                  <a:lnTo>
                    <a:pt x="104" y="4"/>
                  </a:lnTo>
                  <a:lnTo>
                    <a:pt x="107" y="4"/>
                  </a:lnTo>
                  <a:lnTo>
                    <a:pt x="111" y="5"/>
                  </a:lnTo>
                  <a:lnTo>
                    <a:pt x="114" y="5"/>
                  </a:lnTo>
                  <a:lnTo>
                    <a:pt x="117" y="6"/>
                  </a:lnTo>
                  <a:lnTo>
                    <a:pt x="120" y="7"/>
                  </a:lnTo>
                  <a:lnTo>
                    <a:pt x="124" y="8"/>
                  </a:lnTo>
                  <a:lnTo>
                    <a:pt x="127" y="8"/>
                  </a:lnTo>
                  <a:lnTo>
                    <a:pt x="130" y="10"/>
                  </a:lnTo>
                  <a:lnTo>
                    <a:pt x="133" y="11"/>
                  </a:lnTo>
                  <a:lnTo>
                    <a:pt x="136" y="13"/>
                  </a:lnTo>
                  <a:lnTo>
                    <a:pt x="139" y="13"/>
                  </a:lnTo>
                  <a:lnTo>
                    <a:pt x="143" y="15"/>
                  </a:lnTo>
                  <a:lnTo>
                    <a:pt x="145" y="16"/>
                  </a:lnTo>
                  <a:lnTo>
                    <a:pt x="149" y="18"/>
                  </a:lnTo>
                  <a:lnTo>
                    <a:pt x="152" y="19"/>
                  </a:lnTo>
                  <a:lnTo>
                    <a:pt x="155" y="20"/>
                  </a:lnTo>
                  <a:lnTo>
                    <a:pt x="158" y="22"/>
                  </a:lnTo>
                  <a:lnTo>
                    <a:pt x="162" y="24"/>
                  </a:lnTo>
                  <a:lnTo>
                    <a:pt x="164" y="24"/>
                  </a:lnTo>
                  <a:lnTo>
                    <a:pt x="167" y="27"/>
                  </a:lnTo>
                  <a:lnTo>
                    <a:pt x="170" y="27"/>
                  </a:lnTo>
                  <a:lnTo>
                    <a:pt x="174" y="30"/>
                  </a:lnTo>
                  <a:lnTo>
                    <a:pt x="176" y="30"/>
                  </a:lnTo>
                  <a:lnTo>
                    <a:pt x="180" y="32"/>
                  </a:lnTo>
                  <a:lnTo>
                    <a:pt x="182" y="34"/>
                  </a:lnTo>
                  <a:lnTo>
                    <a:pt x="185" y="36"/>
                  </a:lnTo>
                  <a:lnTo>
                    <a:pt x="188" y="36"/>
                  </a:lnTo>
                  <a:lnTo>
                    <a:pt x="191" y="39"/>
                  </a:lnTo>
                  <a:lnTo>
                    <a:pt x="194" y="40"/>
                  </a:lnTo>
                  <a:lnTo>
                    <a:pt x="197" y="42"/>
                  </a:lnTo>
                  <a:lnTo>
                    <a:pt x="199" y="43"/>
                  </a:lnTo>
                  <a:lnTo>
                    <a:pt x="203" y="45"/>
                  </a:lnTo>
                  <a:lnTo>
                    <a:pt x="205" y="47"/>
                  </a:lnTo>
                  <a:lnTo>
                    <a:pt x="208" y="48"/>
                  </a:lnTo>
                  <a:lnTo>
                    <a:pt x="210" y="50"/>
                  </a:lnTo>
                  <a:lnTo>
                    <a:pt x="213" y="51"/>
                  </a:lnTo>
                  <a:lnTo>
                    <a:pt x="215" y="53"/>
                  </a:lnTo>
                  <a:lnTo>
                    <a:pt x="218" y="54"/>
                  </a:lnTo>
                  <a:lnTo>
                    <a:pt x="220" y="55"/>
                  </a:lnTo>
                  <a:lnTo>
                    <a:pt x="223" y="57"/>
                  </a:lnTo>
                  <a:lnTo>
                    <a:pt x="225" y="58"/>
                  </a:lnTo>
                  <a:lnTo>
                    <a:pt x="228" y="59"/>
                  </a:lnTo>
                  <a:lnTo>
                    <a:pt x="232" y="62"/>
                  </a:lnTo>
                  <a:lnTo>
                    <a:pt x="236" y="65"/>
                  </a:lnTo>
                  <a:lnTo>
                    <a:pt x="239" y="67"/>
                  </a:lnTo>
                  <a:lnTo>
                    <a:pt x="243" y="69"/>
                  </a:lnTo>
                  <a:lnTo>
                    <a:pt x="247" y="71"/>
                  </a:lnTo>
                  <a:lnTo>
                    <a:pt x="250" y="73"/>
                  </a:lnTo>
                  <a:lnTo>
                    <a:pt x="253" y="74"/>
                  </a:lnTo>
                  <a:lnTo>
                    <a:pt x="256" y="76"/>
                  </a:lnTo>
                  <a:lnTo>
                    <a:pt x="258" y="77"/>
                  </a:lnTo>
                  <a:lnTo>
                    <a:pt x="261" y="77"/>
                  </a:lnTo>
                  <a:lnTo>
                    <a:pt x="262" y="78"/>
                  </a:lnTo>
                  <a:lnTo>
                    <a:pt x="264" y="78"/>
                  </a:lnTo>
                  <a:lnTo>
                    <a:pt x="266" y="77"/>
                  </a:lnTo>
                  <a:lnTo>
                    <a:pt x="269" y="77"/>
                  </a:lnTo>
                  <a:lnTo>
                    <a:pt x="271" y="77"/>
                  </a:lnTo>
                  <a:lnTo>
                    <a:pt x="274" y="76"/>
                  </a:lnTo>
                  <a:lnTo>
                    <a:pt x="276" y="75"/>
                  </a:lnTo>
                  <a:lnTo>
                    <a:pt x="278" y="74"/>
                  </a:lnTo>
                  <a:lnTo>
                    <a:pt x="280" y="74"/>
                  </a:lnTo>
                  <a:lnTo>
                    <a:pt x="283" y="74"/>
                  </a:lnTo>
                  <a:lnTo>
                    <a:pt x="287" y="74"/>
                  </a:lnTo>
                  <a:lnTo>
                    <a:pt x="289" y="76"/>
                  </a:lnTo>
                  <a:lnTo>
                    <a:pt x="291" y="78"/>
                  </a:lnTo>
                  <a:lnTo>
                    <a:pt x="292" y="82"/>
                  </a:lnTo>
                  <a:lnTo>
                    <a:pt x="291" y="85"/>
                  </a:lnTo>
                  <a:lnTo>
                    <a:pt x="291" y="89"/>
                  </a:lnTo>
                  <a:lnTo>
                    <a:pt x="291" y="93"/>
                  </a:lnTo>
                  <a:lnTo>
                    <a:pt x="292" y="96"/>
                  </a:lnTo>
                  <a:lnTo>
                    <a:pt x="292" y="98"/>
                  </a:lnTo>
                  <a:lnTo>
                    <a:pt x="294" y="100"/>
                  </a:lnTo>
                  <a:lnTo>
                    <a:pt x="297" y="101"/>
                  </a:lnTo>
                  <a:lnTo>
                    <a:pt x="301" y="102"/>
                  </a:lnTo>
                  <a:lnTo>
                    <a:pt x="302" y="101"/>
                  </a:lnTo>
                  <a:lnTo>
                    <a:pt x="305" y="101"/>
                  </a:lnTo>
                  <a:lnTo>
                    <a:pt x="307" y="101"/>
                  </a:lnTo>
                  <a:lnTo>
                    <a:pt x="310" y="102"/>
                  </a:lnTo>
                  <a:lnTo>
                    <a:pt x="311" y="102"/>
                  </a:lnTo>
                  <a:lnTo>
                    <a:pt x="314" y="102"/>
                  </a:lnTo>
                  <a:lnTo>
                    <a:pt x="317" y="103"/>
                  </a:lnTo>
                  <a:lnTo>
                    <a:pt x="319" y="104"/>
                  </a:lnTo>
                  <a:lnTo>
                    <a:pt x="324" y="106"/>
                  </a:lnTo>
                  <a:lnTo>
                    <a:pt x="328" y="110"/>
                  </a:lnTo>
                  <a:lnTo>
                    <a:pt x="329" y="112"/>
                  </a:lnTo>
                  <a:lnTo>
                    <a:pt x="331" y="115"/>
                  </a:lnTo>
                  <a:lnTo>
                    <a:pt x="333" y="117"/>
                  </a:lnTo>
                  <a:lnTo>
                    <a:pt x="334" y="120"/>
                  </a:lnTo>
                  <a:lnTo>
                    <a:pt x="334" y="123"/>
                  </a:lnTo>
                  <a:lnTo>
                    <a:pt x="334" y="128"/>
                  </a:lnTo>
                  <a:lnTo>
                    <a:pt x="334" y="131"/>
                  </a:lnTo>
                  <a:lnTo>
                    <a:pt x="334" y="136"/>
                  </a:lnTo>
                  <a:lnTo>
                    <a:pt x="334" y="140"/>
                  </a:lnTo>
                  <a:lnTo>
                    <a:pt x="333" y="145"/>
                  </a:lnTo>
                  <a:lnTo>
                    <a:pt x="333" y="149"/>
                  </a:lnTo>
                  <a:lnTo>
                    <a:pt x="333" y="154"/>
                  </a:lnTo>
                  <a:lnTo>
                    <a:pt x="331" y="158"/>
                  </a:lnTo>
                  <a:lnTo>
                    <a:pt x="331" y="162"/>
                  </a:lnTo>
                  <a:lnTo>
                    <a:pt x="329" y="165"/>
                  </a:lnTo>
                  <a:lnTo>
                    <a:pt x="329" y="170"/>
                  </a:lnTo>
                  <a:lnTo>
                    <a:pt x="328" y="174"/>
                  </a:lnTo>
                  <a:lnTo>
                    <a:pt x="328" y="176"/>
                  </a:lnTo>
                  <a:lnTo>
                    <a:pt x="180" y="184"/>
                  </a:lnTo>
                  <a:lnTo>
                    <a:pt x="0" y="26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FF6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42"/>
            <p:cNvSpPr>
              <a:spLocks/>
            </p:cNvSpPr>
            <p:nvPr/>
          </p:nvSpPr>
          <p:spPr bwMode="auto">
            <a:xfrm>
              <a:off x="1641971" y="189657"/>
              <a:ext cx="431800" cy="203200"/>
            </a:xfrm>
            <a:custGeom>
              <a:avLst/>
              <a:gdLst/>
              <a:ahLst/>
              <a:cxnLst>
                <a:cxn ang="0">
                  <a:pos x="5" y="0"/>
                </a:cxn>
                <a:cxn ang="0">
                  <a:pos x="17" y="1"/>
                </a:cxn>
                <a:cxn ang="0">
                  <a:pos x="27" y="1"/>
                </a:cxn>
                <a:cxn ang="0">
                  <a:pos x="38" y="3"/>
                </a:cxn>
                <a:cxn ang="0">
                  <a:pos x="49" y="4"/>
                </a:cxn>
                <a:cxn ang="0">
                  <a:pos x="61" y="6"/>
                </a:cxn>
                <a:cxn ang="0">
                  <a:pos x="74" y="9"/>
                </a:cxn>
                <a:cxn ang="0">
                  <a:pos x="87" y="12"/>
                </a:cxn>
                <a:cxn ang="0">
                  <a:pos x="100" y="15"/>
                </a:cxn>
                <a:cxn ang="0">
                  <a:pos x="112" y="17"/>
                </a:cxn>
                <a:cxn ang="0">
                  <a:pos x="123" y="21"/>
                </a:cxn>
                <a:cxn ang="0">
                  <a:pos x="135" y="26"/>
                </a:cxn>
                <a:cxn ang="0">
                  <a:pos x="149" y="33"/>
                </a:cxn>
                <a:cxn ang="0">
                  <a:pos x="159" y="40"/>
                </a:cxn>
                <a:cxn ang="0">
                  <a:pos x="169" y="46"/>
                </a:cxn>
                <a:cxn ang="0">
                  <a:pos x="179" y="52"/>
                </a:cxn>
                <a:cxn ang="0">
                  <a:pos x="191" y="60"/>
                </a:cxn>
                <a:cxn ang="0">
                  <a:pos x="208" y="67"/>
                </a:cxn>
                <a:cxn ang="0">
                  <a:pos x="223" y="70"/>
                </a:cxn>
                <a:cxn ang="0">
                  <a:pos x="228" y="75"/>
                </a:cxn>
                <a:cxn ang="0">
                  <a:pos x="225" y="89"/>
                </a:cxn>
                <a:cxn ang="0">
                  <a:pos x="233" y="93"/>
                </a:cxn>
                <a:cxn ang="0">
                  <a:pos x="244" y="94"/>
                </a:cxn>
                <a:cxn ang="0">
                  <a:pos x="256" y="93"/>
                </a:cxn>
                <a:cxn ang="0">
                  <a:pos x="268" y="99"/>
                </a:cxn>
                <a:cxn ang="0">
                  <a:pos x="272" y="118"/>
                </a:cxn>
                <a:cxn ang="0">
                  <a:pos x="266" y="128"/>
                </a:cxn>
                <a:cxn ang="0">
                  <a:pos x="263" y="116"/>
                </a:cxn>
                <a:cxn ang="0">
                  <a:pos x="256" y="107"/>
                </a:cxn>
                <a:cxn ang="0">
                  <a:pos x="244" y="106"/>
                </a:cxn>
                <a:cxn ang="0">
                  <a:pos x="234" y="105"/>
                </a:cxn>
                <a:cxn ang="0">
                  <a:pos x="225" y="102"/>
                </a:cxn>
                <a:cxn ang="0">
                  <a:pos x="219" y="93"/>
                </a:cxn>
                <a:cxn ang="0">
                  <a:pos x="215" y="84"/>
                </a:cxn>
                <a:cxn ang="0">
                  <a:pos x="202" y="78"/>
                </a:cxn>
                <a:cxn ang="0">
                  <a:pos x="190" y="74"/>
                </a:cxn>
                <a:cxn ang="0">
                  <a:pos x="176" y="67"/>
                </a:cxn>
                <a:cxn ang="0">
                  <a:pos x="161" y="55"/>
                </a:cxn>
                <a:cxn ang="0">
                  <a:pos x="149" y="48"/>
                </a:cxn>
                <a:cxn ang="0">
                  <a:pos x="136" y="41"/>
                </a:cxn>
                <a:cxn ang="0">
                  <a:pos x="121" y="35"/>
                </a:cxn>
                <a:cxn ang="0">
                  <a:pos x="106" y="29"/>
                </a:cxn>
                <a:cxn ang="0">
                  <a:pos x="91" y="23"/>
                </a:cxn>
                <a:cxn ang="0">
                  <a:pos x="77" y="20"/>
                </a:cxn>
                <a:cxn ang="0">
                  <a:pos x="64" y="17"/>
                </a:cxn>
                <a:cxn ang="0">
                  <a:pos x="54" y="16"/>
                </a:cxn>
                <a:cxn ang="0">
                  <a:pos x="43" y="14"/>
                </a:cxn>
                <a:cxn ang="0">
                  <a:pos x="26" y="13"/>
                </a:cxn>
                <a:cxn ang="0">
                  <a:pos x="11" y="11"/>
                </a:cxn>
                <a:cxn ang="0">
                  <a:pos x="2" y="6"/>
                </a:cxn>
              </a:cxnLst>
              <a:rect l="0" t="0" r="r" b="b"/>
              <a:pathLst>
                <a:path w="272" h="128">
                  <a:moveTo>
                    <a:pt x="1" y="5"/>
                  </a:moveTo>
                  <a:lnTo>
                    <a:pt x="0" y="3"/>
                  </a:lnTo>
                  <a:lnTo>
                    <a:pt x="3" y="1"/>
                  </a:lnTo>
                  <a:lnTo>
                    <a:pt x="5" y="0"/>
                  </a:lnTo>
                  <a:lnTo>
                    <a:pt x="8" y="0"/>
                  </a:lnTo>
                  <a:lnTo>
                    <a:pt x="11" y="0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2" y="1"/>
                  </a:lnTo>
                  <a:lnTo>
                    <a:pt x="24" y="1"/>
                  </a:lnTo>
                  <a:lnTo>
                    <a:pt x="27" y="1"/>
                  </a:lnTo>
                  <a:lnTo>
                    <a:pt x="29" y="1"/>
                  </a:lnTo>
                  <a:lnTo>
                    <a:pt x="32" y="2"/>
                  </a:lnTo>
                  <a:lnTo>
                    <a:pt x="35" y="3"/>
                  </a:lnTo>
                  <a:lnTo>
                    <a:pt x="38" y="3"/>
                  </a:lnTo>
                  <a:lnTo>
                    <a:pt x="40" y="3"/>
                  </a:lnTo>
                  <a:lnTo>
                    <a:pt x="43" y="4"/>
                  </a:lnTo>
                  <a:lnTo>
                    <a:pt x="46" y="4"/>
                  </a:lnTo>
                  <a:lnTo>
                    <a:pt x="49" y="4"/>
                  </a:lnTo>
                  <a:lnTo>
                    <a:pt x="52" y="5"/>
                  </a:lnTo>
                  <a:lnTo>
                    <a:pt x="56" y="6"/>
                  </a:lnTo>
                  <a:lnTo>
                    <a:pt x="59" y="6"/>
                  </a:lnTo>
                  <a:lnTo>
                    <a:pt x="61" y="6"/>
                  </a:lnTo>
                  <a:lnTo>
                    <a:pt x="65" y="7"/>
                  </a:lnTo>
                  <a:lnTo>
                    <a:pt x="68" y="8"/>
                  </a:lnTo>
                  <a:lnTo>
                    <a:pt x="72" y="9"/>
                  </a:lnTo>
                  <a:lnTo>
                    <a:pt x="74" y="9"/>
                  </a:lnTo>
                  <a:lnTo>
                    <a:pt x="78" y="9"/>
                  </a:lnTo>
                  <a:lnTo>
                    <a:pt x="81" y="10"/>
                  </a:lnTo>
                  <a:lnTo>
                    <a:pt x="84" y="11"/>
                  </a:lnTo>
                  <a:lnTo>
                    <a:pt x="87" y="12"/>
                  </a:lnTo>
                  <a:lnTo>
                    <a:pt x="90" y="13"/>
                  </a:lnTo>
                  <a:lnTo>
                    <a:pt x="93" y="13"/>
                  </a:lnTo>
                  <a:lnTo>
                    <a:pt x="96" y="14"/>
                  </a:lnTo>
                  <a:lnTo>
                    <a:pt x="100" y="15"/>
                  </a:lnTo>
                  <a:lnTo>
                    <a:pt x="103" y="16"/>
                  </a:lnTo>
                  <a:lnTo>
                    <a:pt x="106" y="17"/>
                  </a:lnTo>
                  <a:lnTo>
                    <a:pt x="109" y="17"/>
                  </a:lnTo>
                  <a:lnTo>
                    <a:pt x="112" y="17"/>
                  </a:lnTo>
                  <a:lnTo>
                    <a:pt x="115" y="19"/>
                  </a:lnTo>
                  <a:lnTo>
                    <a:pt x="117" y="20"/>
                  </a:lnTo>
                  <a:lnTo>
                    <a:pt x="121" y="20"/>
                  </a:lnTo>
                  <a:lnTo>
                    <a:pt x="123" y="21"/>
                  </a:lnTo>
                  <a:lnTo>
                    <a:pt x="126" y="23"/>
                  </a:lnTo>
                  <a:lnTo>
                    <a:pt x="128" y="23"/>
                  </a:lnTo>
                  <a:lnTo>
                    <a:pt x="131" y="24"/>
                  </a:lnTo>
                  <a:lnTo>
                    <a:pt x="135" y="26"/>
                  </a:lnTo>
                  <a:lnTo>
                    <a:pt x="139" y="27"/>
                  </a:lnTo>
                  <a:lnTo>
                    <a:pt x="142" y="29"/>
                  </a:lnTo>
                  <a:lnTo>
                    <a:pt x="146" y="32"/>
                  </a:lnTo>
                  <a:lnTo>
                    <a:pt x="149" y="33"/>
                  </a:lnTo>
                  <a:lnTo>
                    <a:pt x="151" y="35"/>
                  </a:lnTo>
                  <a:lnTo>
                    <a:pt x="154" y="36"/>
                  </a:lnTo>
                  <a:lnTo>
                    <a:pt x="157" y="38"/>
                  </a:lnTo>
                  <a:lnTo>
                    <a:pt x="159" y="40"/>
                  </a:lnTo>
                  <a:lnTo>
                    <a:pt x="162" y="41"/>
                  </a:lnTo>
                  <a:lnTo>
                    <a:pt x="164" y="44"/>
                  </a:lnTo>
                  <a:lnTo>
                    <a:pt x="167" y="45"/>
                  </a:lnTo>
                  <a:lnTo>
                    <a:pt x="169" y="46"/>
                  </a:lnTo>
                  <a:lnTo>
                    <a:pt x="172" y="48"/>
                  </a:lnTo>
                  <a:lnTo>
                    <a:pt x="175" y="49"/>
                  </a:lnTo>
                  <a:lnTo>
                    <a:pt x="177" y="51"/>
                  </a:lnTo>
                  <a:lnTo>
                    <a:pt x="179" y="52"/>
                  </a:lnTo>
                  <a:lnTo>
                    <a:pt x="182" y="55"/>
                  </a:lnTo>
                  <a:lnTo>
                    <a:pt x="184" y="56"/>
                  </a:lnTo>
                  <a:lnTo>
                    <a:pt x="187" y="58"/>
                  </a:lnTo>
                  <a:lnTo>
                    <a:pt x="191" y="60"/>
                  </a:lnTo>
                  <a:lnTo>
                    <a:pt x="195" y="62"/>
                  </a:lnTo>
                  <a:lnTo>
                    <a:pt x="200" y="64"/>
                  </a:lnTo>
                  <a:lnTo>
                    <a:pt x="204" y="67"/>
                  </a:lnTo>
                  <a:lnTo>
                    <a:pt x="208" y="67"/>
                  </a:lnTo>
                  <a:lnTo>
                    <a:pt x="212" y="69"/>
                  </a:lnTo>
                  <a:lnTo>
                    <a:pt x="216" y="70"/>
                  </a:lnTo>
                  <a:lnTo>
                    <a:pt x="220" y="70"/>
                  </a:lnTo>
                  <a:lnTo>
                    <a:pt x="223" y="70"/>
                  </a:lnTo>
                  <a:lnTo>
                    <a:pt x="225" y="70"/>
                  </a:lnTo>
                  <a:lnTo>
                    <a:pt x="226" y="70"/>
                  </a:lnTo>
                  <a:lnTo>
                    <a:pt x="228" y="72"/>
                  </a:lnTo>
                  <a:lnTo>
                    <a:pt x="228" y="75"/>
                  </a:lnTo>
                  <a:lnTo>
                    <a:pt x="227" y="79"/>
                  </a:lnTo>
                  <a:lnTo>
                    <a:pt x="225" y="83"/>
                  </a:lnTo>
                  <a:lnTo>
                    <a:pt x="225" y="87"/>
                  </a:lnTo>
                  <a:lnTo>
                    <a:pt x="225" y="89"/>
                  </a:lnTo>
                  <a:lnTo>
                    <a:pt x="226" y="90"/>
                  </a:lnTo>
                  <a:lnTo>
                    <a:pt x="227" y="92"/>
                  </a:lnTo>
                  <a:lnTo>
                    <a:pt x="230" y="93"/>
                  </a:lnTo>
                  <a:lnTo>
                    <a:pt x="233" y="93"/>
                  </a:lnTo>
                  <a:lnTo>
                    <a:pt x="235" y="94"/>
                  </a:lnTo>
                  <a:lnTo>
                    <a:pt x="238" y="94"/>
                  </a:lnTo>
                  <a:lnTo>
                    <a:pt x="241" y="95"/>
                  </a:lnTo>
                  <a:lnTo>
                    <a:pt x="244" y="94"/>
                  </a:lnTo>
                  <a:lnTo>
                    <a:pt x="246" y="94"/>
                  </a:lnTo>
                  <a:lnTo>
                    <a:pt x="249" y="93"/>
                  </a:lnTo>
                  <a:lnTo>
                    <a:pt x="251" y="93"/>
                  </a:lnTo>
                  <a:lnTo>
                    <a:pt x="256" y="93"/>
                  </a:lnTo>
                  <a:lnTo>
                    <a:pt x="260" y="93"/>
                  </a:lnTo>
                  <a:lnTo>
                    <a:pt x="263" y="93"/>
                  </a:lnTo>
                  <a:lnTo>
                    <a:pt x="267" y="96"/>
                  </a:lnTo>
                  <a:lnTo>
                    <a:pt x="268" y="99"/>
                  </a:lnTo>
                  <a:lnTo>
                    <a:pt x="271" y="104"/>
                  </a:lnTo>
                  <a:lnTo>
                    <a:pt x="272" y="108"/>
                  </a:lnTo>
                  <a:lnTo>
                    <a:pt x="272" y="113"/>
                  </a:lnTo>
                  <a:lnTo>
                    <a:pt x="272" y="118"/>
                  </a:lnTo>
                  <a:lnTo>
                    <a:pt x="271" y="123"/>
                  </a:lnTo>
                  <a:lnTo>
                    <a:pt x="270" y="126"/>
                  </a:lnTo>
                  <a:lnTo>
                    <a:pt x="268" y="128"/>
                  </a:lnTo>
                  <a:lnTo>
                    <a:pt x="266" y="128"/>
                  </a:lnTo>
                  <a:lnTo>
                    <a:pt x="265" y="126"/>
                  </a:lnTo>
                  <a:lnTo>
                    <a:pt x="265" y="123"/>
                  </a:lnTo>
                  <a:lnTo>
                    <a:pt x="265" y="120"/>
                  </a:lnTo>
                  <a:lnTo>
                    <a:pt x="263" y="116"/>
                  </a:lnTo>
                  <a:lnTo>
                    <a:pt x="263" y="112"/>
                  </a:lnTo>
                  <a:lnTo>
                    <a:pt x="262" y="109"/>
                  </a:lnTo>
                  <a:lnTo>
                    <a:pt x="260" y="108"/>
                  </a:lnTo>
                  <a:lnTo>
                    <a:pt x="256" y="107"/>
                  </a:lnTo>
                  <a:lnTo>
                    <a:pt x="252" y="106"/>
                  </a:lnTo>
                  <a:lnTo>
                    <a:pt x="249" y="106"/>
                  </a:lnTo>
                  <a:lnTo>
                    <a:pt x="247" y="106"/>
                  </a:lnTo>
                  <a:lnTo>
                    <a:pt x="244" y="106"/>
                  </a:lnTo>
                  <a:lnTo>
                    <a:pt x="242" y="106"/>
                  </a:lnTo>
                  <a:lnTo>
                    <a:pt x="239" y="105"/>
                  </a:lnTo>
                  <a:lnTo>
                    <a:pt x="236" y="105"/>
                  </a:lnTo>
                  <a:lnTo>
                    <a:pt x="234" y="105"/>
                  </a:lnTo>
                  <a:lnTo>
                    <a:pt x="232" y="105"/>
                  </a:lnTo>
                  <a:lnTo>
                    <a:pt x="229" y="105"/>
                  </a:lnTo>
                  <a:lnTo>
                    <a:pt x="227" y="104"/>
                  </a:lnTo>
                  <a:lnTo>
                    <a:pt x="225" y="102"/>
                  </a:lnTo>
                  <a:lnTo>
                    <a:pt x="224" y="102"/>
                  </a:lnTo>
                  <a:lnTo>
                    <a:pt x="221" y="99"/>
                  </a:lnTo>
                  <a:lnTo>
                    <a:pt x="220" y="96"/>
                  </a:lnTo>
                  <a:lnTo>
                    <a:pt x="219" y="93"/>
                  </a:lnTo>
                  <a:lnTo>
                    <a:pt x="218" y="90"/>
                  </a:lnTo>
                  <a:lnTo>
                    <a:pt x="218" y="87"/>
                  </a:lnTo>
                  <a:lnTo>
                    <a:pt x="217" y="86"/>
                  </a:lnTo>
                  <a:lnTo>
                    <a:pt x="215" y="84"/>
                  </a:lnTo>
                  <a:lnTo>
                    <a:pt x="212" y="83"/>
                  </a:lnTo>
                  <a:lnTo>
                    <a:pt x="208" y="81"/>
                  </a:lnTo>
                  <a:lnTo>
                    <a:pt x="204" y="80"/>
                  </a:lnTo>
                  <a:lnTo>
                    <a:pt x="202" y="78"/>
                  </a:lnTo>
                  <a:lnTo>
                    <a:pt x="199" y="78"/>
                  </a:lnTo>
                  <a:lnTo>
                    <a:pt x="196" y="76"/>
                  </a:lnTo>
                  <a:lnTo>
                    <a:pt x="194" y="76"/>
                  </a:lnTo>
                  <a:lnTo>
                    <a:pt x="190" y="74"/>
                  </a:lnTo>
                  <a:lnTo>
                    <a:pt x="187" y="73"/>
                  </a:lnTo>
                  <a:lnTo>
                    <a:pt x="184" y="71"/>
                  </a:lnTo>
                  <a:lnTo>
                    <a:pt x="181" y="70"/>
                  </a:lnTo>
                  <a:lnTo>
                    <a:pt x="176" y="67"/>
                  </a:lnTo>
                  <a:lnTo>
                    <a:pt x="172" y="64"/>
                  </a:lnTo>
                  <a:lnTo>
                    <a:pt x="168" y="61"/>
                  </a:lnTo>
                  <a:lnTo>
                    <a:pt x="164" y="58"/>
                  </a:lnTo>
                  <a:lnTo>
                    <a:pt x="161" y="55"/>
                  </a:lnTo>
                  <a:lnTo>
                    <a:pt x="158" y="54"/>
                  </a:lnTo>
                  <a:lnTo>
                    <a:pt x="155" y="52"/>
                  </a:lnTo>
                  <a:lnTo>
                    <a:pt x="153" y="50"/>
                  </a:lnTo>
                  <a:lnTo>
                    <a:pt x="149" y="48"/>
                  </a:lnTo>
                  <a:lnTo>
                    <a:pt x="146" y="46"/>
                  </a:lnTo>
                  <a:lnTo>
                    <a:pt x="142" y="45"/>
                  </a:lnTo>
                  <a:lnTo>
                    <a:pt x="140" y="44"/>
                  </a:lnTo>
                  <a:lnTo>
                    <a:pt x="136" y="41"/>
                  </a:lnTo>
                  <a:lnTo>
                    <a:pt x="132" y="40"/>
                  </a:lnTo>
                  <a:lnTo>
                    <a:pt x="128" y="38"/>
                  </a:lnTo>
                  <a:lnTo>
                    <a:pt x="125" y="36"/>
                  </a:lnTo>
                  <a:lnTo>
                    <a:pt x="121" y="35"/>
                  </a:lnTo>
                  <a:lnTo>
                    <a:pt x="117" y="33"/>
                  </a:lnTo>
                  <a:lnTo>
                    <a:pt x="114" y="32"/>
                  </a:lnTo>
                  <a:lnTo>
                    <a:pt x="110" y="31"/>
                  </a:lnTo>
                  <a:lnTo>
                    <a:pt x="106" y="29"/>
                  </a:lnTo>
                  <a:lnTo>
                    <a:pt x="103" y="27"/>
                  </a:lnTo>
                  <a:lnTo>
                    <a:pt x="99" y="26"/>
                  </a:lnTo>
                  <a:lnTo>
                    <a:pt x="95" y="25"/>
                  </a:lnTo>
                  <a:lnTo>
                    <a:pt x="91" y="23"/>
                  </a:lnTo>
                  <a:lnTo>
                    <a:pt x="87" y="23"/>
                  </a:lnTo>
                  <a:lnTo>
                    <a:pt x="84" y="22"/>
                  </a:lnTo>
                  <a:lnTo>
                    <a:pt x="81" y="21"/>
                  </a:lnTo>
                  <a:lnTo>
                    <a:pt x="77" y="20"/>
                  </a:lnTo>
                  <a:lnTo>
                    <a:pt x="73" y="20"/>
                  </a:lnTo>
                  <a:lnTo>
                    <a:pt x="70" y="18"/>
                  </a:lnTo>
                  <a:lnTo>
                    <a:pt x="67" y="17"/>
                  </a:lnTo>
                  <a:lnTo>
                    <a:pt x="64" y="17"/>
                  </a:lnTo>
                  <a:lnTo>
                    <a:pt x="61" y="17"/>
                  </a:lnTo>
                  <a:lnTo>
                    <a:pt x="59" y="17"/>
                  </a:lnTo>
                  <a:lnTo>
                    <a:pt x="57" y="17"/>
                  </a:lnTo>
                  <a:lnTo>
                    <a:pt x="54" y="16"/>
                  </a:lnTo>
                  <a:lnTo>
                    <a:pt x="52" y="15"/>
                  </a:lnTo>
                  <a:lnTo>
                    <a:pt x="50" y="15"/>
                  </a:lnTo>
                  <a:lnTo>
                    <a:pt x="47" y="15"/>
                  </a:lnTo>
                  <a:lnTo>
                    <a:pt x="43" y="14"/>
                  </a:lnTo>
                  <a:lnTo>
                    <a:pt x="39" y="14"/>
                  </a:lnTo>
                  <a:lnTo>
                    <a:pt x="34" y="14"/>
                  </a:lnTo>
                  <a:lnTo>
                    <a:pt x="30" y="14"/>
                  </a:lnTo>
                  <a:lnTo>
                    <a:pt x="26" y="13"/>
                  </a:lnTo>
                  <a:lnTo>
                    <a:pt x="23" y="13"/>
                  </a:lnTo>
                  <a:lnTo>
                    <a:pt x="19" y="12"/>
                  </a:lnTo>
                  <a:lnTo>
                    <a:pt x="15" y="12"/>
                  </a:lnTo>
                  <a:lnTo>
                    <a:pt x="11" y="11"/>
                  </a:lnTo>
                  <a:lnTo>
                    <a:pt x="9" y="11"/>
                  </a:lnTo>
                  <a:lnTo>
                    <a:pt x="6" y="9"/>
                  </a:lnTo>
                  <a:lnTo>
                    <a:pt x="4" y="8"/>
                  </a:lnTo>
                  <a:lnTo>
                    <a:pt x="2" y="6"/>
                  </a:lnTo>
                  <a:lnTo>
                    <a:pt x="1" y="5"/>
                  </a:lnTo>
                  <a:lnTo>
                    <a:pt x="1" y="5"/>
                  </a:lnTo>
                  <a:close/>
                </a:path>
              </a:pathLst>
            </a:custGeom>
            <a:solidFill>
              <a:srgbClr val="E34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43"/>
            <p:cNvSpPr>
              <a:spLocks/>
            </p:cNvSpPr>
            <p:nvPr/>
          </p:nvSpPr>
          <p:spPr bwMode="auto">
            <a:xfrm>
              <a:off x="1165721" y="207119"/>
              <a:ext cx="1052512" cy="782638"/>
            </a:xfrm>
            <a:custGeom>
              <a:avLst/>
              <a:gdLst/>
              <a:ahLst/>
              <a:cxnLst>
                <a:cxn ang="0">
                  <a:pos x="569" y="135"/>
                </a:cxn>
                <a:cxn ang="0">
                  <a:pos x="552" y="131"/>
                </a:cxn>
                <a:cxn ang="0">
                  <a:pos x="530" y="121"/>
                </a:cxn>
                <a:cxn ang="0">
                  <a:pos x="504" y="106"/>
                </a:cxn>
                <a:cxn ang="0">
                  <a:pos x="479" y="87"/>
                </a:cxn>
                <a:cxn ang="0">
                  <a:pos x="463" y="73"/>
                </a:cxn>
                <a:cxn ang="0">
                  <a:pos x="443" y="60"/>
                </a:cxn>
                <a:cxn ang="0">
                  <a:pos x="421" y="47"/>
                </a:cxn>
                <a:cxn ang="0">
                  <a:pos x="395" y="35"/>
                </a:cxn>
                <a:cxn ang="0">
                  <a:pos x="367" y="24"/>
                </a:cxn>
                <a:cxn ang="0">
                  <a:pos x="336" y="14"/>
                </a:cxn>
                <a:cxn ang="0">
                  <a:pos x="304" y="6"/>
                </a:cxn>
                <a:cxn ang="0">
                  <a:pos x="270" y="1"/>
                </a:cxn>
                <a:cxn ang="0">
                  <a:pos x="235" y="0"/>
                </a:cxn>
                <a:cxn ang="0">
                  <a:pos x="200" y="2"/>
                </a:cxn>
                <a:cxn ang="0">
                  <a:pos x="165" y="9"/>
                </a:cxn>
                <a:cxn ang="0">
                  <a:pos x="132" y="21"/>
                </a:cxn>
                <a:cxn ang="0">
                  <a:pos x="103" y="35"/>
                </a:cxn>
                <a:cxn ang="0">
                  <a:pos x="76" y="54"/>
                </a:cxn>
                <a:cxn ang="0">
                  <a:pos x="54" y="76"/>
                </a:cxn>
                <a:cxn ang="0">
                  <a:pos x="36" y="102"/>
                </a:cxn>
                <a:cxn ang="0">
                  <a:pos x="21" y="130"/>
                </a:cxn>
                <a:cxn ang="0">
                  <a:pos x="9" y="161"/>
                </a:cxn>
                <a:cxn ang="0">
                  <a:pos x="3" y="194"/>
                </a:cxn>
                <a:cxn ang="0">
                  <a:pos x="0" y="230"/>
                </a:cxn>
                <a:cxn ang="0">
                  <a:pos x="2" y="268"/>
                </a:cxn>
                <a:cxn ang="0">
                  <a:pos x="7" y="305"/>
                </a:cxn>
                <a:cxn ang="0">
                  <a:pos x="14" y="338"/>
                </a:cxn>
                <a:cxn ang="0">
                  <a:pos x="22" y="367"/>
                </a:cxn>
                <a:cxn ang="0">
                  <a:pos x="32" y="392"/>
                </a:cxn>
                <a:cxn ang="0">
                  <a:pos x="44" y="413"/>
                </a:cxn>
                <a:cxn ang="0">
                  <a:pos x="62" y="436"/>
                </a:cxn>
                <a:cxn ang="0">
                  <a:pos x="78" y="450"/>
                </a:cxn>
                <a:cxn ang="0">
                  <a:pos x="95" y="461"/>
                </a:cxn>
                <a:cxn ang="0">
                  <a:pos x="115" y="470"/>
                </a:cxn>
                <a:cxn ang="0">
                  <a:pos x="137" y="477"/>
                </a:cxn>
                <a:cxn ang="0">
                  <a:pos x="160" y="481"/>
                </a:cxn>
                <a:cxn ang="0">
                  <a:pos x="185" y="486"/>
                </a:cxn>
                <a:cxn ang="0">
                  <a:pos x="212" y="489"/>
                </a:cxn>
                <a:cxn ang="0">
                  <a:pos x="240" y="491"/>
                </a:cxn>
                <a:cxn ang="0">
                  <a:pos x="270" y="492"/>
                </a:cxn>
                <a:cxn ang="0">
                  <a:pos x="301" y="491"/>
                </a:cxn>
                <a:cxn ang="0">
                  <a:pos x="332" y="487"/>
                </a:cxn>
                <a:cxn ang="0">
                  <a:pos x="365" y="481"/>
                </a:cxn>
                <a:cxn ang="0">
                  <a:pos x="398" y="472"/>
                </a:cxn>
                <a:cxn ang="0">
                  <a:pos x="433" y="458"/>
                </a:cxn>
                <a:cxn ang="0">
                  <a:pos x="467" y="442"/>
                </a:cxn>
                <a:cxn ang="0">
                  <a:pos x="500" y="422"/>
                </a:cxn>
                <a:cxn ang="0">
                  <a:pos x="530" y="402"/>
                </a:cxn>
                <a:cxn ang="0">
                  <a:pos x="557" y="382"/>
                </a:cxn>
                <a:cxn ang="0">
                  <a:pos x="579" y="362"/>
                </a:cxn>
                <a:cxn ang="0">
                  <a:pos x="598" y="344"/>
                </a:cxn>
                <a:cxn ang="0">
                  <a:pos x="615" y="327"/>
                </a:cxn>
                <a:cxn ang="0">
                  <a:pos x="638" y="300"/>
                </a:cxn>
                <a:cxn ang="0">
                  <a:pos x="654" y="276"/>
                </a:cxn>
                <a:cxn ang="0">
                  <a:pos x="662" y="257"/>
                </a:cxn>
                <a:cxn ang="0">
                  <a:pos x="662" y="234"/>
                </a:cxn>
                <a:cxn ang="0">
                  <a:pos x="654" y="211"/>
                </a:cxn>
                <a:cxn ang="0">
                  <a:pos x="644" y="187"/>
                </a:cxn>
                <a:cxn ang="0">
                  <a:pos x="581" y="138"/>
                </a:cxn>
              </a:cxnLst>
              <a:rect l="0" t="0" r="r" b="b"/>
              <a:pathLst>
                <a:path w="663" h="493">
                  <a:moveTo>
                    <a:pt x="581" y="138"/>
                  </a:moveTo>
                  <a:lnTo>
                    <a:pt x="580" y="137"/>
                  </a:lnTo>
                  <a:lnTo>
                    <a:pt x="578" y="137"/>
                  </a:lnTo>
                  <a:lnTo>
                    <a:pt x="575" y="137"/>
                  </a:lnTo>
                  <a:lnTo>
                    <a:pt x="572" y="137"/>
                  </a:lnTo>
                  <a:lnTo>
                    <a:pt x="569" y="135"/>
                  </a:lnTo>
                  <a:lnTo>
                    <a:pt x="567" y="135"/>
                  </a:lnTo>
                  <a:lnTo>
                    <a:pt x="564" y="134"/>
                  </a:lnTo>
                  <a:lnTo>
                    <a:pt x="562" y="134"/>
                  </a:lnTo>
                  <a:lnTo>
                    <a:pt x="558" y="133"/>
                  </a:lnTo>
                  <a:lnTo>
                    <a:pt x="556" y="131"/>
                  </a:lnTo>
                  <a:lnTo>
                    <a:pt x="552" y="131"/>
                  </a:lnTo>
                  <a:lnTo>
                    <a:pt x="549" y="130"/>
                  </a:lnTo>
                  <a:lnTo>
                    <a:pt x="545" y="129"/>
                  </a:lnTo>
                  <a:lnTo>
                    <a:pt x="541" y="126"/>
                  </a:lnTo>
                  <a:lnTo>
                    <a:pt x="538" y="125"/>
                  </a:lnTo>
                  <a:lnTo>
                    <a:pt x="534" y="123"/>
                  </a:lnTo>
                  <a:lnTo>
                    <a:pt x="530" y="121"/>
                  </a:lnTo>
                  <a:lnTo>
                    <a:pt x="525" y="119"/>
                  </a:lnTo>
                  <a:lnTo>
                    <a:pt x="521" y="117"/>
                  </a:lnTo>
                  <a:lnTo>
                    <a:pt x="517" y="114"/>
                  </a:lnTo>
                  <a:lnTo>
                    <a:pt x="512" y="112"/>
                  </a:lnTo>
                  <a:lnTo>
                    <a:pt x="508" y="109"/>
                  </a:lnTo>
                  <a:lnTo>
                    <a:pt x="504" y="106"/>
                  </a:lnTo>
                  <a:lnTo>
                    <a:pt x="499" y="103"/>
                  </a:lnTo>
                  <a:lnTo>
                    <a:pt x="495" y="100"/>
                  </a:lnTo>
                  <a:lnTo>
                    <a:pt x="490" y="97"/>
                  </a:lnTo>
                  <a:lnTo>
                    <a:pt x="486" y="93"/>
                  </a:lnTo>
                  <a:lnTo>
                    <a:pt x="482" y="89"/>
                  </a:lnTo>
                  <a:lnTo>
                    <a:pt x="479" y="87"/>
                  </a:lnTo>
                  <a:lnTo>
                    <a:pt x="477" y="85"/>
                  </a:lnTo>
                  <a:lnTo>
                    <a:pt x="474" y="82"/>
                  </a:lnTo>
                  <a:lnTo>
                    <a:pt x="472" y="80"/>
                  </a:lnTo>
                  <a:lnTo>
                    <a:pt x="468" y="78"/>
                  </a:lnTo>
                  <a:lnTo>
                    <a:pt x="466" y="76"/>
                  </a:lnTo>
                  <a:lnTo>
                    <a:pt x="463" y="73"/>
                  </a:lnTo>
                  <a:lnTo>
                    <a:pt x="460" y="72"/>
                  </a:lnTo>
                  <a:lnTo>
                    <a:pt x="457" y="69"/>
                  </a:lnTo>
                  <a:lnTo>
                    <a:pt x="453" y="67"/>
                  </a:lnTo>
                  <a:lnTo>
                    <a:pt x="450" y="65"/>
                  </a:lnTo>
                  <a:lnTo>
                    <a:pt x="447" y="63"/>
                  </a:lnTo>
                  <a:lnTo>
                    <a:pt x="443" y="60"/>
                  </a:lnTo>
                  <a:lnTo>
                    <a:pt x="440" y="59"/>
                  </a:lnTo>
                  <a:lnTo>
                    <a:pt x="436" y="56"/>
                  </a:lnTo>
                  <a:lnTo>
                    <a:pt x="433" y="54"/>
                  </a:lnTo>
                  <a:lnTo>
                    <a:pt x="428" y="51"/>
                  </a:lnTo>
                  <a:lnTo>
                    <a:pt x="424" y="49"/>
                  </a:lnTo>
                  <a:lnTo>
                    <a:pt x="421" y="47"/>
                  </a:lnTo>
                  <a:lnTo>
                    <a:pt x="417" y="45"/>
                  </a:lnTo>
                  <a:lnTo>
                    <a:pt x="412" y="43"/>
                  </a:lnTo>
                  <a:lnTo>
                    <a:pt x="408" y="41"/>
                  </a:lnTo>
                  <a:lnTo>
                    <a:pt x="404" y="38"/>
                  </a:lnTo>
                  <a:lnTo>
                    <a:pt x="400" y="37"/>
                  </a:lnTo>
                  <a:lnTo>
                    <a:pt x="395" y="35"/>
                  </a:lnTo>
                  <a:lnTo>
                    <a:pt x="390" y="33"/>
                  </a:lnTo>
                  <a:lnTo>
                    <a:pt x="386" y="30"/>
                  </a:lnTo>
                  <a:lnTo>
                    <a:pt x="381" y="29"/>
                  </a:lnTo>
                  <a:lnTo>
                    <a:pt x="376" y="27"/>
                  </a:lnTo>
                  <a:lnTo>
                    <a:pt x="372" y="25"/>
                  </a:lnTo>
                  <a:lnTo>
                    <a:pt x="367" y="24"/>
                  </a:lnTo>
                  <a:lnTo>
                    <a:pt x="362" y="22"/>
                  </a:lnTo>
                  <a:lnTo>
                    <a:pt x="357" y="21"/>
                  </a:lnTo>
                  <a:lnTo>
                    <a:pt x="352" y="18"/>
                  </a:lnTo>
                  <a:lnTo>
                    <a:pt x="347" y="17"/>
                  </a:lnTo>
                  <a:lnTo>
                    <a:pt x="342" y="15"/>
                  </a:lnTo>
                  <a:lnTo>
                    <a:pt x="336" y="14"/>
                  </a:lnTo>
                  <a:lnTo>
                    <a:pt x="331" y="12"/>
                  </a:lnTo>
                  <a:lnTo>
                    <a:pt x="325" y="11"/>
                  </a:lnTo>
                  <a:lnTo>
                    <a:pt x="320" y="9"/>
                  </a:lnTo>
                  <a:lnTo>
                    <a:pt x="315" y="8"/>
                  </a:lnTo>
                  <a:lnTo>
                    <a:pt x="309" y="6"/>
                  </a:lnTo>
                  <a:lnTo>
                    <a:pt x="304" y="6"/>
                  </a:lnTo>
                  <a:lnTo>
                    <a:pt x="298" y="5"/>
                  </a:lnTo>
                  <a:lnTo>
                    <a:pt x="293" y="4"/>
                  </a:lnTo>
                  <a:lnTo>
                    <a:pt x="287" y="3"/>
                  </a:lnTo>
                  <a:lnTo>
                    <a:pt x="282" y="2"/>
                  </a:lnTo>
                  <a:lnTo>
                    <a:pt x="276" y="2"/>
                  </a:lnTo>
                  <a:lnTo>
                    <a:pt x="270" y="1"/>
                  </a:lnTo>
                  <a:lnTo>
                    <a:pt x="264" y="1"/>
                  </a:lnTo>
                  <a:lnTo>
                    <a:pt x="258" y="1"/>
                  </a:lnTo>
                  <a:lnTo>
                    <a:pt x="252" y="1"/>
                  </a:lnTo>
                  <a:lnTo>
                    <a:pt x="247" y="0"/>
                  </a:lnTo>
                  <a:lnTo>
                    <a:pt x="241" y="0"/>
                  </a:lnTo>
                  <a:lnTo>
                    <a:pt x="235" y="0"/>
                  </a:lnTo>
                  <a:lnTo>
                    <a:pt x="229" y="1"/>
                  </a:lnTo>
                  <a:lnTo>
                    <a:pt x="224" y="1"/>
                  </a:lnTo>
                  <a:lnTo>
                    <a:pt x="217" y="1"/>
                  </a:lnTo>
                  <a:lnTo>
                    <a:pt x="212" y="1"/>
                  </a:lnTo>
                  <a:lnTo>
                    <a:pt x="206" y="2"/>
                  </a:lnTo>
                  <a:lnTo>
                    <a:pt x="200" y="2"/>
                  </a:lnTo>
                  <a:lnTo>
                    <a:pt x="194" y="3"/>
                  </a:lnTo>
                  <a:lnTo>
                    <a:pt x="188" y="4"/>
                  </a:lnTo>
                  <a:lnTo>
                    <a:pt x="183" y="6"/>
                  </a:lnTo>
                  <a:lnTo>
                    <a:pt x="176" y="6"/>
                  </a:lnTo>
                  <a:lnTo>
                    <a:pt x="170" y="8"/>
                  </a:lnTo>
                  <a:lnTo>
                    <a:pt x="165" y="9"/>
                  </a:lnTo>
                  <a:lnTo>
                    <a:pt x="159" y="12"/>
                  </a:lnTo>
                  <a:lnTo>
                    <a:pt x="153" y="13"/>
                  </a:lnTo>
                  <a:lnTo>
                    <a:pt x="148" y="15"/>
                  </a:lnTo>
                  <a:lnTo>
                    <a:pt x="143" y="16"/>
                  </a:lnTo>
                  <a:lnTo>
                    <a:pt x="138" y="18"/>
                  </a:lnTo>
                  <a:lnTo>
                    <a:pt x="132" y="21"/>
                  </a:lnTo>
                  <a:lnTo>
                    <a:pt x="127" y="23"/>
                  </a:lnTo>
                  <a:lnTo>
                    <a:pt x="122" y="25"/>
                  </a:lnTo>
                  <a:lnTo>
                    <a:pt x="117" y="28"/>
                  </a:lnTo>
                  <a:lnTo>
                    <a:pt x="112" y="30"/>
                  </a:lnTo>
                  <a:lnTo>
                    <a:pt x="107" y="33"/>
                  </a:lnTo>
                  <a:lnTo>
                    <a:pt x="103" y="35"/>
                  </a:lnTo>
                  <a:lnTo>
                    <a:pt x="98" y="39"/>
                  </a:lnTo>
                  <a:lnTo>
                    <a:pt x="94" y="41"/>
                  </a:lnTo>
                  <a:lnTo>
                    <a:pt x="89" y="44"/>
                  </a:lnTo>
                  <a:lnTo>
                    <a:pt x="85" y="47"/>
                  </a:lnTo>
                  <a:lnTo>
                    <a:pt x="81" y="51"/>
                  </a:lnTo>
                  <a:lnTo>
                    <a:pt x="76" y="54"/>
                  </a:lnTo>
                  <a:lnTo>
                    <a:pt x="73" y="58"/>
                  </a:lnTo>
                  <a:lnTo>
                    <a:pt x="69" y="61"/>
                  </a:lnTo>
                  <a:lnTo>
                    <a:pt x="66" y="65"/>
                  </a:lnTo>
                  <a:lnTo>
                    <a:pt x="62" y="68"/>
                  </a:lnTo>
                  <a:lnTo>
                    <a:pt x="58" y="72"/>
                  </a:lnTo>
                  <a:lnTo>
                    <a:pt x="54" y="76"/>
                  </a:lnTo>
                  <a:lnTo>
                    <a:pt x="51" y="80"/>
                  </a:lnTo>
                  <a:lnTo>
                    <a:pt x="48" y="84"/>
                  </a:lnTo>
                  <a:lnTo>
                    <a:pt x="45" y="88"/>
                  </a:lnTo>
                  <a:lnTo>
                    <a:pt x="41" y="93"/>
                  </a:lnTo>
                  <a:lnTo>
                    <a:pt x="39" y="98"/>
                  </a:lnTo>
                  <a:lnTo>
                    <a:pt x="36" y="102"/>
                  </a:lnTo>
                  <a:lnTo>
                    <a:pt x="33" y="106"/>
                  </a:lnTo>
                  <a:lnTo>
                    <a:pt x="31" y="110"/>
                  </a:lnTo>
                  <a:lnTo>
                    <a:pt x="28" y="115"/>
                  </a:lnTo>
                  <a:lnTo>
                    <a:pt x="25" y="120"/>
                  </a:lnTo>
                  <a:lnTo>
                    <a:pt x="23" y="125"/>
                  </a:lnTo>
                  <a:lnTo>
                    <a:pt x="21" y="130"/>
                  </a:lnTo>
                  <a:lnTo>
                    <a:pt x="19" y="135"/>
                  </a:lnTo>
                  <a:lnTo>
                    <a:pt x="17" y="140"/>
                  </a:lnTo>
                  <a:lnTo>
                    <a:pt x="15" y="145"/>
                  </a:lnTo>
                  <a:lnTo>
                    <a:pt x="13" y="150"/>
                  </a:lnTo>
                  <a:lnTo>
                    <a:pt x="11" y="155"/>
                  </a:lnTo>
                  <a:lnTo>
                    <a:pt x="9" y="161"/>
                  </a:lnTo>
                  <a:lnTo>
                    <a:pt x="8" y="166"/>
                  </a:lnTo>
                  <a:lnTo>
                    <a:pt x="7" y="172"/>
                  </a:lnTo>
                  <a:lnTo>
                    <a:pt x="6" y="178"/>
                  </a:lnTo>
                  <a:lnTo>
                    <a:pt x="5" y="183"/>
                  </a:lnTo>
                  <a:lnTo>
                    <a:pt x="4" y="189"/>
                  </a:lnTo>
                  <a:lnTo>
                    <a:pt x="3" y="194"/>
                  </a:lnTo>
                  <a:lnTo>
                    <a:pt x="3" y="200"/>
                  </a:lnTo>
                  <a:lnTo>
                    <a:pt x="2" y="205"/>
                  </a:lnTo>
                  <a:lnTo>
                    <a:pt x="1" y="212"/>
                  </a:lnTo>
                  <a:lnTo>
                    <a:pt x="1" y="217"/>
                  </a:lnTo>
                  <a:lnTo>
                    <a:pt x="1" y="224"/>
                  </a:lnTo>
                  <a:lnTo>
                    <a:pt x="0" y="230"/>
                  </a:lnTo>
                  <a:lnTo>
                    <a:pt x="0" y="236"/>
                  </a:lnTo>
                  <a:lnTo>
                    <a:pt x="0" y="242"/>
                  </a:lnTo>
                  <a:lnTo>
                    <a:pt x="1" y="249"/>
                  </a:lnTo>
                  <a:lnTo>
                    <a:pt x="1" y="255"/>
                  </a:lnTo>
                  <a:lnTo>
                    <a:pt x="2" y="262"/>
                  </a:lnTo>
                  <a:lnTo>
                    <a:pt x="2" y="268"/>
                  </a:lnTo>
                  <a:lnTo>
                    <a:pt x="3" y="275"/>
                  </a:lnTo>
                  <a:lnTo>
                    <a:pt x="4" y="280"/>
                  </a:lnTo>
                  <a:lnTo>
                    <a:pt x="4" y="287"/>
                  </a:lnTo>
                  <a:lnTo>
                    <a:pt x="5" y="293"/>
                  </a:lnTo>
                  <a:lnTo>
                    <a:pt x="6" y="299"/>
                  </a:lnTo>
                  <a:lnTo>
                    <a:pt x="7" y="305"/>
                  </a:lnTo>
                  <a:lnTo>
                    <a:pt x="8" y="311"/>
                  </a:lnTo>
                  <a:lnTo>
                    <a:pt x="9" y="316"/>
                  </a:lnTo>
                  <a:lnTo>
                    <a:pt x="11" y="323"/>
                  </a:lnTo>
                  <a:lnTo>
                    <a:pt x="11" y="327"/>
                  </a:lnTo>
                  <a:lnTo>
                    <a:pt x="13" y="332"/>
                  </a:lnTo>
                  <a:lnTo>
                    <a:pt x="14" y="338"/>
                  </a:lnTo>
                  <a:lnTo>
                    <a:pt x="15" y="344"/>
                  </a:lnTo>
                  <a:lnTo>
                    <a:pt x="17" y="348"/>
                  </a:lnTo>
                  <a:lnTo>
                    <a:pt x="18" y="353"/>
                  </a:lnTo>
                  <a:lnTo>
                    <a:pt x="19" y="358"/>
                  </a:lnTo>
                  <a:lnTo>
                    <a:pt x="21" y="363"/>
                  </a:lnTo>
                  <a:lnTo>
                    <a:pt x="22" y="367"/>
                  </a:lnTo>
                  <a:lnTo>
                    <a:pt x="23" y="371"/>
                  </a:lnTo>
                  <a:lnTo>
                    <a:pt x="25" y="376"/>
                  </a:lnTo>
                  <a:lnTo>
                    <a:pt x="27" y="380"/>
                  </a:lnTo>
                  <a:lnTo>
                    <a:pt x="29" y="384"/>
                  </a:lnTo>
                  <a:lnTo>
                    <a:pt x="30" y="388"/>
                  </a:lnTo>
                  <a:lnTo>
                    <a:pt x="32" y="392"/>
                  </a:lnTo>
                  <a:lnTo>
                    <a:pt x="34" y="396"/>
                  </a:lnTo>
                  <a:lnTo>
                    <a:pt x="36" y="399"/>
                  </a:lnTo>
                  <a:lnTo>
                    <a:pt x="38" y="402"/>
                  </a:lnTo>
                  <a:lnTo>
                    <a:pt x="40" y="406"/>
                  </a:lnTo>
                  <a:lnTo>
                    <a:pt x="41" y="410"/>
                  </a:lnTo>
                  <a:lnTo>
                    <a:pt x="44" y="413"/>
                  </a:lnTo>
                  <a:lnTo>
                    <a:pt x="46" y="416"/>
                  </a:lnTo>
                  <a:lnTo>
                    <a:pt x="48" y="420"/>
                  </a:lnTo>
                  <a:lnTo>
                    <a:pt x="50" y="423"/>
                  </a:lnTo>
                  <a:lnTo>
                    <a:pt x="55" y="428"/>
                  </a:lnTo>
                  <a:lnTo>
                    <a:pt x="59" y="434"/>
                  </a:lnTo>
                  <a:lnTo>
                    <a:pt x="62" y="436"/>
                  </a:lnTo>
                  <a:lnTo>
                    <a:pt x="65" y="439"/>
                  </a:lnTo>
                  <a:lnTo>
                    <a:pt x="67" y="441"/>
                  </a:lnTo>
                  <a:lnTo>
                    <a:pt x="70" y="444"/>
                  </a:lnTo>
                  <a:lnTo>
                    <a:pt x="72" y="446"/>
                  </a:lnTo>
                  <a:lnTo>
                    <a:pt x="75" y="448"/>
                  </a:lnTo>
                  <a:lnTo>
                    <a:pt x="78" y="450"/>
                  </a:lnTo>
                  <a:lnTo>
                    <a:pt x="81" y="452"/>
                  </a:lnTo>
                  <a:lnTo>
                    <a:pt x="83" y="454"/>
                  </a:lnTo>
                  <a:lnTo>
                    <a:pt x="86" y="456"/>
                  </a:lnTo>
                  <a:lnTo>
                    <a:pt x="89" y="458"/>
                  </a:lnTo>
                  <a:lnTo>
                    <a:pt x="93" y="460"/>
                  </a:lnTo>
                  <a:lnTo>
                    <a:pt x="95" y="461"/>
                  </a:lnTo>
                  <a:lnTo>
                    <a:pt x="99" y="463"/>
                  </a:lnTo>
                  <a:lnTo>
                    <a:pt x="102" y="464"/>
                  </a:lnTo>
                  <a:lnTo>
                    <a:pt x="105" y="466"/>
                  </a:lnTo>
                  <a:lnTo>
                    <a:pt x="108" y="467"/>
                  </a:lnTo>
                  <a:lnTo>
                    <a:pt x="112" y="469"/>
                  </a:lnTo>
                  <a:lnTo>
                    <a:pt x="115" y="470"/>
                  </a:lnTo>
                  <a:lnTo>
                    <a:pt x="119" y="472"/>
                  </a:lnTo>
                  <a:lnTo>
                    <a:pt x="122" y="472"/>
                  </a:lnTo>
                  <a:lnTo>
                    <a:pt x="126" y="474"/>
                  </a:lnTo>
                  <a:lnTo>
                    <a:pt x="129" y="475"/>
                  </a:lnTo>
                  <a:lnTo>
                    <a:pt x="133" y="476"/>
                  </a:lnTo>
                  <a:lnTo>
                    <a:pt x="137" y="477"/>
                  </a:lnTo>
                  <a:lnTo>
                    <a:pt x="140" y="478"/>
                  </a:lnTo>
                  <a:lnTo>
                    <a:pt x="144" y="479"/>
                  </a:lnTo>
                  <a:lnTo>
                    <a:pt x="148" y="480"/>
                  </a:lnTo>
                  <a:lnTo>
                    <a:pt x="152" y="480"/>
                  </a:lnTo>
                  <a:lnTo>
                    <a:pt x="156" y="481"/>
                  </a:lnTo>
                  <a:lnTo>
                    <a:pt x="160" y="481"/>
                  </a:lnTo>
                  <a:lnTo>
                    <a:pt x="164" y="483"/>
                  </a:lnTo>
                  <a:lnTo>
                    <a:pt x="168" y="483"/>
                  </a:lnTo>
                  <a:lnTo>
                    <a:pt x="172" y="484"/>
                  </a:lnTo>
                  <a:lnTo>
                    <a:pt x="176" y="484"/>
                  </a:lnTo>
                  <a:lnTo>
                    <a:pt x="181" y="486"/>
                  </a:lnTo>
                  <a:lnTo>
                    <a:pt x="185" y="486"/>
                  </a:lnTo>
                  <a:lnTo>
                    <a:pt x="189" y="486"/>
                  </a:lnTo>
                  <a:lnTo>
                    <a:pt x="194" y="486"/>
                  </a:lnTo>
                  <a:lnTo>
                    <a:pt x="198" y="488"/>
                  </a:lnTo>
                  <a:lnTo>
                    <a:pt x="203" y="488"/>
                  </a:lnTo>
                  <a:lnTo>
                    <a:pt x="207" y="489"/>
                  </a:lnTo>
                  <a:lnTo>
                    <a:pt x="212" y="489"/>
                  </a:lnTo>
                  <a:lnTo>
                    <a:pt x="217" y="490"/>
                  </a:lnTo>
                  <a:lnTo>
                    <a:pt x="221" y="490"/>
                  </a:lnTo>
                  <a:lnTo>
                    <a:pt x="226" y="491"/>
                  </a:lnTo>
                  <a:lnTo>
                    <a:pt x="230" y="491"/>
                  </a:lnTo>
                  <a:lnTo>
                    <a:pt x="235" y="491"/>
                  </a:lnTo>
                  <a:lnTo>
                    <a:pt x="240" y="491"/>
                  </a:lnTo>
                  <a:lnTo>
                    <a:pt x="245" y="492"/>
                  </a:lnTo>
                  <a:lnTo>
                    <a:pt x="250" y="492"/>
                  </a:lnTo>
                  <a:lnTo>
                    <a:pt x="255" y="493"/>
                  </a:lnTo>
                  <a:lnTo>
                    <a:pt x="259" y="492"/>
                  </a:lnTo>
                  <a:lnTo>
                    <a:pt x="265" y="492"/>
                  </a:lnTo>
                  <a:lnTo>
                    <a:pt x="270" y="492"/>
                  </a:lnTo>
                  <a:lnTo>
                    <a:pt x="275" y="492"/>
                  </a:lnTo>
                  <a:lnTo>
                    <a:pt x="280" y="492"/>
                  </a:lnTo>
                  <a:lnTo>
                    <a:pt x="285" y="492"/>
                  </a:lnTo>
                  <a:lnTo>
                    <a:pt x="290" y="492"/>
                  </a:lnTo>
                  <a:lnTo>
                    <a:pt x="296" y="492"/>
                  </a:lnTo>
                  <a:lnTo>
                    <a:pt x="301" y="491"/>
                  </a:lnTo>
                  <a:lnTo>
                    <a:pt x="306" y="491"/>
                  </a:lnTo>
                  <a:lnTo>
                    <a:pt x="311" y="490"/>
                  </a:lnTo>
                  <a:lnTo>
                    <a:pt x="316" y="490"/>
                  </a:lnTo>
                  <a:lnTo>
                    <a:pt x="321" y="489"/>
                  </a:lnTo>
                  <a:lnTo>
                    <a:pt x="327" y="488"/>
                  </a:lnTo>
                  <a:lnTo>
                    <a:pt x="332" y="487"/>
                  </a:lnTo>
                  <a:lnTo>
                    <a:pt x="338" y="486"/>
                  </a:lnTo>
                  <a:lnTo>
                    <a:pt x="343" y="486"/>
                  </a:lnTo>
                  <a:lnTo>
                    <a:pt x="349" y="484"/>
                  </a:lnTo>
                  <a:lnTo>
                    <a:pt x="354" y="484"/>
                  </a:lnTo>
                  <a:lnTo>
                    <a:pt x="359" y="482"/>
                  </a:lnTo>
                  <a:lnTo>
                    <a:pt x="365" y="481"/>
                  </a:lnTo>
                  <a:lnTo>
                    <a:pt x="370" y="479"/>
                  </a:lnTo>
                  <a:lnTo>
                    <a:pt x="376" y="478"/>
                  </a:lnTo>
                  <a:lnTo>
                    <a:pt x="382" y="477"/>
                  </a:lnTo>
                  <a:lnTo>
                    <a:pt x="387" y="475"/>
                  </a:lnTo>
                  <a:lnTo>
                    <a:pt x="393" y="473"/>
                  </a:lnTo>
                  <a:lnTo>
                    <a:pt x="398" y="472"/>
                  </a:lnTo>
                  <a:lnTo>
                    <a:pt x="404" y="470"/>
                  </a:lnTo>
                  <a:lnTo>
                    <a:pt x="410" y="467"/>
                  </a:lnTo>
                  <a:lnTo>
                    <a:pt x="416" y="465"/>
                  </a:lnTo>
                  <a:lnTo>
                    <a:pt x="421" y="463"/>
                  </a:lnTo>
                  <a:lnTo>
                    <a:pt x="427" y="461"/>
                  </a:lnTo>
                  <a:lnTo>
                    <a:pt x="433" y="458"/>
                  </a:lnTo>
                  <a:lnTo>
                    <a:pt x="439" y="456"/>
                  </a:lnTo>
                  <a:lnTo>
                    <a:pt x="444" y="453"/>
                  </a:lnTo>
                  <a:lnTo>
                    <a:pt x="450" y="451"/>
                  </a:lnTo>
                  <a:lnTo>
                    <a:pt x="456" y="447"/>
                  </a:lnTo>
                  <a:lnTo>
                    <a:pt x="462" y="444"/>
                  </a:lnTo>
                  <a:lnTo>
                    <a:pt x="467" y="442"/>
                  </a:lnTo>
                  <a:lnTo>
                    <a:pt x="474" y="439"/>
                  </a:lnTo>
                  <a:lnTo>
                    <a:pt x="479" y="435"/>
                  </a:lnTo>
                  <a:lnTo>
                    <a:pt x="485" y="432"/>
                  </a:lnTo>
                  <a:lnTo>
                    <a:pt x="490" y="428"/>
                  </a:lnTo>
                  <a:lnTo>
                    <a:pt x="495" y="425"/>
                  </a:lnTo>
                  <a:lnTo>
                    <a:pt x="500" y="422"/>
                  </a:lnTo>
                  <a:lnTo>
                    <a:pt x="505" y="418"/>
                  </a:lnTo>
                  <a:lnTo>
                    <a:pt x="511" y="415"/>
                  </a:lnTo>
                  <a:lnTo>
                    <a:pt x="516" y="411"/>
                  </a:lnTo>
                  <a:lnTo>
                    <a:pt x="521" y="408"/>
                  </a:lnTo>
                  <a:lnTo>
                    <a:pt x="526" y="405"/>
                  </a:lnTo>
                  <a:lnTo>
                    <a:pt x="530" y="402"/>
                  </a:lnTo>
                  <a:lnTo>
                    <a:pt x="535" y="398"/>
                  </a:lnTo>
                  <a:lnTo>
                    <a:pt x="539" y="395"/>
                  </a:lnTo>
                  <a:lnTo>
                    <a:pt x="544" y="391"/>
                  </a:lnTo>
                  <a:lnTo>
                    <a:pt x="548" y="388"/>
                  </a:lnTo>
                  <a:lnTo>
                    <a:pt x="553" y="385"/>
                  </a:lnTo>
                  <a:lnTo>
                    <a:pt x="557" y="382"/>
                  </a:lnTo>
                  <a:lnTo>
                    <a:pt x="560" y="379"/>
                  </a:lnTo>
                  <a:lnTo>
                    <a:pt x="564" y="375"/>
                  </a:lnTo>
                  <a:lnTo>
                    <a:pt x="568" y="372"/>
                  </a:lnTo>
                  <a:lnTo>
                    <a:pt x="571" y="369"/>
                  </a:lnTo>
                  <a:lnTo>
                    <a:pt x="575" y="366"/>
                  </a:lnTo>
                  <a:lnTo>
                    <a:pt x="579" y="362"/>
                  </a:lnTo>
                  <a:lnTo>
                    <a:pt x="582" y="360"/>
                  </a:lnTo>
                  <a:lnTo>
                    <a:pt x="585" y="356"/>
                  </a:lnTo>
                  <a:lnTo>
                    <a:pt x="589" y="353"/>
                  </a:lnTo>
                  <a:lnTo>
                    <a:pt x="592" y="350"/>
                  </a:lnTo>
                  <a:lnTo>
                    <a:pt x="595" y="348"/>
                  </a:lnTo>
                  <a:lnTo>
                    <a:pt x="598" y="344"/>
                  </a:lnTo>
                  <a:lnTo>
                    <a:pt x="602" y="341"/>
                  </a:lnTo>
                  <a:lnTo>
                    <a:pt x="604" y="339"/>
                  </a:lnTo>
                  <a:lnTo>
                    <a:pt x="607" y="336"/>
                  </a:lnTo>
                  <a:lnTo>
                    <a:pt x="610" y="333"/>
                  </a:lnTo>
                  <a:lnTo>
                    <a:pt x="613" y="330"/>
                  </a:lnTo>
                  <a:lnTo>
                    <a:pt x="615" y="327"/>
                  </a:lnTo>
                  <a:lnTo>
                    <a:pt x="618" y="324"/>
                  </a:lnTo>
                  <a:lnTo>
                    <a:pt x="622" y="320"/>
                  </a:lnTo>
                  <a:lnTo>
                    <a:pt x="626" y="315"/>
                  </a:lnTo>
                  <a:lnTo>
                    <a:pt x="630" y="309"/>
                  </a:lnTo>
                  <a:lnTo>
                    <a:pt x="635" y="304"/>
                  </a:lnTo>
                  <a:lnTo>
                    <a:pt x="638" y="300"/>
                  </a:lnTo>
                  <a:lnTo>
                    <a:pt x="642" y="295"/>
                  </a:lnTo>
                  <a:lnTo>
                    <a:pt x="644" y="290"/>
                  </a:lnTo>
                  <a:lnTo>
                    <a:pt x="648" y="286"/>
                  </a:lnTo>
                  <a:lnTo>
                    <a:pt x="650" y="283"/>
                  </a:lnTo>
                  <a:lnTo>
                    <a:pt x="653" y="279"/>
                  </a:lnTo>
                  <a:lnTo>
                    <a:pt x="654" y="276"/>
                  </a:lnTo>
                  <a:lnTo>
                    <a:pt x="657" y="272"/>
                  </a:lnTo>
                  <a:lnTo>
                    <a:pt x="658" y="268"/>
                  </a:lnTo>
                  <a:lnTo>
                    <a:pt x="660" y="266"/>
                  </a:lnTo>
                  <a:lnTo>
                    <a:pt x="661" y="263"/>
                  </a:lnTo>
                  <a:lnTo>
                    <a:pt x="662" y="260"/>
                  </a:lnTo>
                  <a:lnTo>
                    <a:pt x="662" y="257"/>
                  </a:lnTo>
                  <a:lnTo>
                    <a:pt x="663" y="254"/>
                  </a:lnTo>
                  <a:lnTo>
                    <a:pt x="663" y="250"/>
                  </a:lnTo>
                  <a:lnTo>
                    <a:pt x="663" y="246"/>
                  </a:lnTo>
                  <a:lnTo>
                    <a:pt x="662" y="242"/>
                  </a:lnTo>
                  <a:lnTo>
                    <a:pt x="662" y="239"/>
                  </a:lnTo>
                  <a:lnTo>
                    <a:pt x="662" y="234"/>
                  </a:lnTo>
                  <a:lnTo>
                    <a:pt x="661" y="230"/>
                  </a:lnTo>
                  <a:lnTo>
                    <a:pt x="660" y="227"/>
                  </a:lnTo>
                  <a:lnTo>
                    <a:pt x="658" y="222"/>
                  </a:lnTo>
                  <a:lnTo>
                    <a:pt x="657" y="219"/>
                  </a:lnTo>
                  <a:lnTo>
                    <a:pt x="656" y="215"/>
                  </a:lnTo>
                  <a:lnTo>
                    <a:pt x="654" y="211"/>
                  </a:lnTo>
                  <a:lnTo>
                    <a:pt x="653" y="207"/>
                  </a:lnTo>
                  <a:lnTo>
                    <a:pt x="652" y="204"/>
                  </a:lnTo>
                  <a:lnTo>
                    <a:pt x="650" y="200"/>
                  </a:lnTo>
                  <a:lnTo>
                    <a:pt x="648" y="196"/>
                  </a:lnTo>
                  <a:lnTo>
                    <a:pt x="647" y="193"/>
                  </a:lnTo>
                  <a:lnTo>
                    <a:pt x="644" y="187"/>
                  </a:lnTo>
                  <a:lnTo>
                    <a:pt x="641" y="182"/>
                  </a:lnTo>
                  <a:lnTo>
                    <a:pt x="639" y="178"/>
                  </a:lnTo>
                  <a:lnTo>
                    <a:pt x="637" y="174"/>
                  </a:lnTo>
                  <a:lnTo>
                    <a:pt x="635" y="172"/>
                  </a:lnTo>
                  <a:lnTo>
                    <a:pt x="581" y="138"/>
                  </a:lnTo>
                  <a:lnTo>
                    <a:pt x="581" y="138"/>
                  </a:lnTo>
                  <a:close/>
                </a:path>
              </a:pathLst>
            </a:custGeom>
            <a:solidFill>
              <a:srgbClr val="FF99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44"/>
            <p:cNvSpPr>
              <a:spLocks/>
            </p:cNvSpPr>
            <p:nvPr/>
          </p:nvSpPr>
          <p:spPr bwMode="auto">
            <a:xfrm>
              <a:off x="1583234" y="456357"/>
              <a:ext cx="603250" cy="379413"/>
            </a:xfrm>
            <a:custGeom>
              <a:avLst/>
              <a:gdLst/>
              <a:ahLst/>
              <a:cxnLst>
                <a:cxn ang="0">
                  <a:pos x="13" y="224"/>
                </a:cxn>
                <a:cxn ang="0">
                  <a:pos x="24" y="227"/>
                </a:cxn>
                <a:cxn ang="0">
                  <a:pos x="35" y="231"/>
                </a:cxn>
                <a:cxn ang="0">
                  <a:pos x="48" y="233"/>
                </a:cxn>
                <a:cxn ang="0">
                  <a:pos x="64" y="236"/>
                </a:cxn>
                <a:cxn ang="0">
                  <a:pos x="79" y="238"/>
                </a:cxn>
                <a:cxn ang="0">
                  <a:pos x="95" y="239"/>
                </a:cxn>
                <a:cxn ang="0">
                  <a:pos x="109" y="236"/>
                </a:cxn>
                <a:cxn ang="0">
                  <a:pos x="118" y="233"/>
                </a:cxn>
                <a:cxn ang="0">
                  <a:pos x="128" y="228"/>
                </a:cxn>
                <a:cxn ang="0">
                  <a:pos x="139" y="221"/>
                </a:cxn>
                <a:cxn ang="0">
                  <a:pos x="150" y="212"/>
                </a:cxn>
                <a:cxn ang="0">
                  <a:pos x="162" y="204"/>
                </a:cxn>
                <a:cxn ang="0">
                  <a:pos x="174" y="194"/>
                </a:cxn>
                <a:cxn ang="0">
                  <a:pos x="187" y="184"/>
                </a:cxn>
                <a:cxn ang="0">
                  <a:pos x="199" y="173"/>
                </a:cxn>
                <a:cxn ang="0">
                  <a:pos x="210" y="163"/>
                </a:cxn>
                <a:cxn ang="0">
                  <a:pos x="221" y="152"/>
                </a:cxn>
                <a:cxn ang="0">
                  <a:pos x="232" y="143"/>
                </a:cxn>
                <a:cxn ang="0">
                  <a:pos x="244" y="131"/>
                </a:cxn>
                <a:cxn ang="0">
                  <a:pos x="258" y="116"/>
                </a:cxn>
                <a:cxn ang="0">
                  <a:pos x="269" y="105"/>
                </a:cxn>
                <a:cxn ang="0">
                  <a:pos x="280" y="95"/>
                </a:cxn>
                <a:cxn ang="0">
                  <a:pos x="290" y="88"/>
                </a:cxn>
                <a:cxn ang="0">
                  <a:pos x="301" y="81"/>
                </a:cxn>
                <a:cxn ang="0">
                  <a:pos x="312" y="76"/>
                </a:cxn>
                <a:cxn ang="0">
                  <a:pos x="323" y="72"/>
                </a:cxn>
                <a:cxn ang="0">
                  <a:pos x="335" y="68"/>
                </a:cxn>
                <a:cxn ang="0">
                  <a:pos x="348" y="66"/>
                </a:cxn>
                <a:cxn ang="0">
                  <a:pos x="358" y="63"/>
                </a:cxn>
                <a:cxn ang="0">
                  <a:pos x="371" y="55"/>
                </a:cxn>
                <a:cxn ang="0">
                  <a:pos x="377" y="41"/>
                </a:cxn>
                <a:cxn ang="0">
                  <a:pos x="380" y="30"/>
                </a:cxn>
                <a:cxn ang="0">
                  <a:pos x="257" y="57"/>
                </a:cxn>
                <a:cxn ang="0">
                  <a:pos x="248" y="75"/>
                </a:cxn>
                <a:cxn ang="0">
                  <a:pos x="233" y="88"/>
                </a:cxn>
                <a:cxn ang="0">
                  <a:pos x="223" y="96"/>
                </a:cxn>
                <a:cxn ang="0">
                  <a:pos x="210" y="105"/>
                </a:cxn>
                <a:cxn ang="0">
                  <a:pos x="195" y="117"/>
                </a:cxn>
                <a:cxn ang="0">
                  <a:pos x="177" y="130"/>
                </a:cxn>
                <a:cxn ang="0">
                  <a:pos x="165" y="138"/>
                </a:cxn>
                <a:cxn ang="0">
                  <a:pos x="156" y="145"/>
                </a:cxn>
                <a:cxn ang="0">
                  <a:pos x="147" y="152"/>
                </a:cxn>
                <a:cxn ang="0">
                  <a:pos x="137" y="159"/>
                </a:cxn>
                <a:cxn ang="0">
                  <a:pos x="122" y="172"/>
                </a:cxn>
                <a:cxn ang="0">
                  <a:pos x="105" y="183"/>
                </a:cxn>
                <a:cxn ang="0">
                  <a:pos x="89" y="193"/>
                </a:cxn>
                <a:cxn ang="0">
                  <a:pos x="75" y="199"/>
                </a:cxn>
                <a:cxn ang="0">
                  <a:pos x="63" y="204"/>
                </a:cxn>
                <a:cxn ang="0">
                  <a:pos x="52" y="207"/>
                </a:cxn>
                <a:cxn ang="0">
                  <a:pos x="43" y="210"/>
                </a:cxn>
                <a:cxn ang="0">
                  <a:pos x="31" y="211"/>
                </a:cxn>
                <a:cxn ang="0">
                  <a:pos x="19" y="210"/>
                </a:cxn>
                <a:cxn ang="0">
                  <a:pos x="7" y="211"/>
                </a:cxn>
                <a:cxn ang="0">
                  <a:pos x="1" y="217"/>
                </a:cxn>
                <a:cxn ang="0">
                  <a:pos x="8" y="222"/>
                </a:cxn>
              </a:cxnLst>
              <a:rect l="0" t="0" r="r" b="b"/>
              <a:pathLst>
                <a:path w="380" h="239">
                  <a:moveTo>
                    <a:pt x="8" y="222"/>
                  </a:moveTo>
                  <a:lnTo>
                    <a:pt x="9" y="222"/>
                  </a:lnTo>
                  <a:lnTo>
                    <a:pt x="11" y="223"/>
                  </a:lnTo>
                  <a:lnTo>
                    <a:pt x="13" y="224"/>
                  </a:lnTo>
                  <a:lnTo>
                    <a:pt x="17" y="225"/>
                  </a:lnTo>
                  <a:lnTo>
                    <a:pt x="19" y="225"/>
                  </a:lnTo>
                  <a:lnTo>
                    <a:pt x="21" y="226"/>
                  </a:lnTo>
                  <a:lnTo>
                    <a:pt x="24" y="227"/>
                  </a:lnTo>
                  <a:lnTo>
                    <a:pt x="26" y="228"/>
                  </a:lnTo>
                  <a:lnTo>
                    <a:pt x="29" y="228"/>
                  </a:lnTo>
                  <a:lnTo>
                    <a:pt x="32" y="230"/>
                  </a:lnTo>
                  <a:lnTo>
                    <a:pt x="35" y="231"/>
                  </a:lnTo>
                  <a:lnTo>
                    <a:pt x="38" y="231"/>
                  </a:lnTo>
                  <a:lnTo>
                    <a:pt x="42" y="232"/>
                  </a:lnTo>
                  <a:lnTo>
                    <a:pt x="45" y="233"/>
                  </a:lnTo>
                  <a:lnTo>
                    <a:pt x="48" y="233"/>
                  </a:lnTo>
                  <a:lnTo>
                    <a:pt x="52" y="234"/>
                  </a:lnTo>
                  <a:lnTo>
                    <a:pt x="56" y="235"/>
                  </a:lnTo>
                  <a:lnTo>
                    <a:pt x="60" y="236"/>
                  </a:lnTo>
                  <a:lnTo>
                    <a:pt x="64" y="236"/>
                  </a:lnTo>
                  <a:lnTo>
                    <a:pt x="68" y="237"/>
                  </a:lnTo>
                  <a:lnTo>
                    <a:pt x="71" y="237"/>
                  </a:lnTo>
                  <a:lnTo>
                    <a:pt x="75" y="238"/>
                  </a:lnTo>
                  <a:lnTo>
                    <a:pt x="79" y="238"/>
                  </a:lnTo>
                  <a:lnTo>
                    <a:pt x="83" y="239"/>
                  </a:lnTo>
                  <a:lnTo>
                    <a:pt x="87" y="239"/>
                  </a:lnTo>
                  <a:lnTo>
                    <a:pt x="91" y="239"/>
                  </a:lnTo>
                  <a:lnTo>
                    <a:pt x="95" y="239"/>
                  </a:lnTo>
                  <a:lnTo>
                    <a:pt x="98" y="239"/>
                  </a:lnTo>
                  <a:lnTo>
                    <a:pt x="102" y="238"/>
                  </a:lnTo>
                  <a:lnTo>
                    <a:pt x="106" y="238"/>
                  </a:lnTo>
                  <a:lnTo>
                    <a:pt x="109" y="236"/>
                  </a:lnTo>
                  <a:lnTo>
                    <a:pt x="111" y="236"/>
                  </a:lnTo>
                  <a:lnTo>
                    <a:pt x="113" y="235"/>
                  </a:lnTo>
                  <a:lnTo>
                    <a:pt x="116" y="234"/>
                  </a:lnTo>
                  <a:lnTo>
                    <a:pt x="118" y="233"/>
                  </a:lnTo>
                  <a:lnTo>
                    <a:pt x="120" y="231"/>
                  </a:lnTo>
                  <a:lnTo>
                    <a:pt x="123" y="231"/>
                  </a:lnTo>
                  <a:lnTo>
                    <a:pt x="125" y="229"/>
                  </a:lnTo>
                  <a:lnTo>
                    <a:pt x="128" y="228"/>
                  </a:lnTo>
                  <a:lnTo>
                    <a:pt x="131" y="226"/>
                  </a:lnTo>
                  <a:lnTo>
                    <a:pt x="133" y="224"/>
                  </a:lnTo>
                  <a:lnTo>
                    <a:pt x="137" y="223"/>
                  </a:lnTo>
                  <a:lnTo>
                    <a:pt x="139" y="221"/>
                  </a:lnTo>
                  <a:lnTo>
                    <a:pt x="142" y="219"/>
                  </a:lnTo>
                  <a:lnTo>
                    <a:pt x="145" y="216"/>
                  </a:lnTo>
                  <a:lnTo>
                    <a:pt x="147" y="214"/>
                  </a:lnTo>
                  <a:lnTo>
                    <a:pt x="150" y="212"/>
                  </a:lnTo>
                  <a:lnTo>
                    <a:pt x="154" y="210"/>
                  </a:lnTo>
                  <a:lnTo>
                    <a:pt x="156" y="208"/>
                  </a:lnTo>
                  <a:lnTo>
                    <a:pt x="160" y="207"/>
                  </a:lnTo>
                  <a:lnTo>
                    <a:pt x="162" y="204"/>
                  </a:lnTo>
                  <a:lnTo>
                    <a:pt x="165" y="201"/>
                  </a:lnTo>
                  <a:lnTo>
                    <a:pt x="169" y="199"/>
                  </a:lnTo>
                  <a:lnTo>
                    <a:pt x="172" y="197"/>
                  </a:lnTo>
                  <a:lnTo>
                    <a:pt x="174" y="194"/>
                  </a:lnTo>
                  <a:lnTo>
                    <a:pt x="178" y="192"/>
                  </a:lnTo>
                  <a:lnTo>
                    <a:pt x="181" y="190"/>
                  </a:lnTo>
                  <a:lnTo>
                    <a:pt x="185" y="187"/>
                  </a:lnTo>
                  <a:lnTo>
                    <a:pt x="187" y="184"/>
                  </a:lnTo>
                  <a:lnTo>
                    <a:pt x="190" y="182"/>
                  </a:lnTo>
                  <a:lnTo>
                    <a:pt x="193" y="178"/>
                  </a:lnTo>
                  <a:lnTo>
                    <a:pt x="196" y="176"/>
                  </a:lnTo>
                  <a:lnTo>
                    <a:pt x="199" y="173"/>
                  </a:lnTo>
                  <a:lnTo>
                    <a:pt x="202" y="171"/>
                  </a:lnTo>
                  <a:lnTo>
                    <a:pt x="205" y="168"/>
                  </a:lnTo>
                  <a:lnTo>
                    <a:pt x="208" y="166"/>
                  </a:lnTo>
                  <a:lnTo>
                    <a:pt x="210" y="163"/>
                  </a:lnTo>
                  <a:lnTo>
                    <a:pt x="213" y="161"/>
                  </a:lnTo>
                  <a:lnTo>
                    <a:pt x="216" y="158"/>
                  </a:lnTo>
                  <a:lnTo>
                    <a:pt x="219" y="155"/>
                  </a:lnTo>
                  <a:lnTo>
                    <a:pt x="221" y="152"/>
                  </a:lnTo>
                  <a:lnTo>
                    <a:pt x="224" y="150"/>
                  </a:lnTo>
                  <a:lnTo>
                    <a:pt x="227" y="147"/>
                  </a:lnTo>
                  <a:lnTo>
                    <a:pt x="230" y="146"/>
                  </a:lnTo>
                  <a:lnTo>
                    <a:pt x="232" y="143"/>
                  </a:lnTo>
                  <a:lnTo>
                    <a:pt x="235" y="140"/>
                  </a:lnTo>
                  <a:lnTo>
                    <a:pt x="237" y="137"/>
                  </a:lnTo>
                  <a:lnTo>
                    <a:pt x="239" y="135"/>
                  </a:lnTo>
                  <a:lnTo>
                    <a:pt x="244" y="131"/>
                  </a:lnTo>
                  <a:lnTo>
                    <a:pt x="248" y="127"/>
                  </a:lnTo>
                  <a:lnTo>
                    <a:pt x="251" y="123"/>
                  </a:lnTo>
                  <a:lnTo>
                    <a:pt x="255" y="119"/>
                  </a:lnTo>
                  <a:lnTo>
                    <a:pt x="258" y="116"/>
                  </a:lnTo>
                  <a:lnTo>
                    <a:pt x="262" y="114"/>
                  </a:lnTo>
                  <a:lnTo>
                    <a:pt x="264" y="110"/>
                  </a:lnTo>
                  <a:lnTo>
                    <a:pt x="267" y="107"/>
                  </a:lnTo>
                  <a:lnTo>
                    <a:pt x="269" y="105"/>
                  </a:lnTo>
                  <a:lnTo>
                    <a:pt x="272" y="103"/>
                  </a:lnTo>
                  <a:lnTo>
                    <a:pt x="274" y="100"/>
                  </a:lnTo>
                  <a:lnTo>
                    <a:pt x="277" y="97"/>
                  </a:lnTo>
                  <a:lnTo>
                    <a:pt x="280" y="95"/>
                  </a:lnTo>
                  <a:lnTo>
                    <a:pt x="282" y="94"/>
                  </a:lnTo>
                  <a:lnTo>
                    <a:pt x="285" y="91"/>
                  </a:lnTo>
                  <a:lnTo>
                    <a:pt x="287" y="89"/>
                  </a:lnTo>
                  <a:lnTo>
                    <a:pt x="290" y="88"/>
                  </a:lnTo>
                  <a:lnTo>
                    <a:pt x="293" y="86"/>
                  </a:lnTo>
                  <a:lnTo>
                    <a:pt x="295" y="84"/>
                  </a:lnTo>
                  <a:lnTo>
                    <a:pt x="298" y="82"/>
                  </a:lnTo>
                  <a:lnTo>
                    <a:pt x="301" y="81"/>
                  </a:lnTo>
                  <a:lnTo>
                    <a:pt x="304" y="80"/>
                  </a:lnTo>
                  <a:lnTo>
                    <a:pt x="307" y="79"/>
                  </a:lnTo>
                  <a:lnTo>
                    <a:pt x="309" y="76"/>
                  </a:lnTo>
                  <a:lnTo>
                    <a:pt x="312" y="76"/>
                  </a:lnTo>
                  <a:lnTo>
                    <a:pt x="315" y="74"/>
                  </a:lnTo>
                  <a:lnTo>
                    <a:pt x="318" y="73"/>
                  </a:lnTo>
                  <a:lnTo>
                    <a:pt x="321" y="73"/>
                  </a:lnTo>
                  <a:lnTo>
                    <a:pt x="323" y="72"/>
                  </a:lnTo>
                  <a:lnTo>
                    <a:pt x="327" y="71"/>
                  </a:lnTo>
                  <a:lnTo>
                    <a:pt x="329" y="70"/>
                  </a:lnTo>
                  <a:lnTo>
                    <a:pt x="332" y="70"/>
                  </a:lnTo>
                  <a:lnTo>
                    <a:pt x="335" y="68"/>
                  </a:lnTo>
                  <a:lnTo>
                    <a:pt x="339" y="68"/>
                  </a:lnTo>
                  <a:lnTo>
                    <a:pt x="341" y="67"/>
                  </a:lnTo>
                  <a:lnTo>
                    <a:pt x="344" y="67"/>
                  </a:lnTo>
                  <a:lnTo>
                    <a:pt x="348" y="66"/>
                  </a:lnTo>
                  <a:lnTo>
                    <a:pt x="351" y="66"/>
                  </a:lnTo>
                  <a:lnTo>
                    <a:pt x="353" y="65"/>
                  </a:lnTo>
                  <a:lnTo>
                    <a:pt x="356" y="65"/>
                  </a:lnTo>
                  <a:lnTo>
                    <a:pt x="358" y="63"/>
                  </a:lnTo>
                  <a:lnTo>
                    <a:pt x="361" y="62"/>
                  </a:lnTo>
                  <a:lnTo>
                    <a:pt x="365" y="60"/>
                  </a:lnTo>
                  <a:lnTo>
                    <a:pt x="369" y="58"/>
                  </a:lnTo>
                  <a:lnTo>
                    <a:pt x="371" y="55"/>
                  </a:lnTo>
                  <a:lnTo>
                    <a:pt x="374" y="51"/>
                  </a:lnTo>
                  <a:lnTo>
                    <a:pt x="376" y="48"/>
                  </a:lnTo>
                  <a:lnTo>
                    <a:pt x="377" y="45"/>
                  </a:lnTo>
                  <a:lnTo>
                    <a:pt x="377" y="41"/>
                  </a:lnTo>
                  <a:lnTo>
                    <a:pt x="379" y="38"/>
                  </a:lnTo>
                  <a:lnTo>
                    <a:pt x="379" y="35"/>
                  </a:lnTo>
                  <a:lnTo>
                    <a:pt x="380" y="33"/>
                  </a:lnTo>
                  <a:lnTo>
                    <a:pt x="380" y="30"/>
                  </a:lnTo>
                  <a:lnTo>
                    <a:pt x="380" y="28"/>
                  </a:lnTo>
                  <a:lnTo>
                    <a:pt x="333" y="0"/>
                  </a:lnTo>
                  <a:lnTo>
                    <a:pt x="258" y="56"/>
                  </a:lnTo>
                  <a:lnTo>
                    <a:pt x="257" y="57"/>
                  </a:lnTo>
                  <a:lnTo>
                    <a:pt x="256" y="60"/>
                  </a:lnTo>
                  <a:lnTo>
                    <a:pt x="253" y="65"/>
                  </a:lnTo>
                  <a:lnTo>
                    <a:pt x="251" y="70"/>
                  </a:lnTo>
                  <a:lnTo>
                    <a:pt x="248" y="75"/>
                  </a:lnTo>
                  <a:lnTo>
                    <a:pt x="244" y="81"/>
                  </a:lnTo>
                  <a:lnTo>
                    <a:pt x="241" y="85"/>
                  </a:lnTo>
                  <a:lnTo>
                    <a:pt x="237" y="88"/>
                  </a:lnTo>
                  <a:lnTo>
                    <a:pt x="233" y="88"/>
                  </a:lnTo>
                  <a:lnTo>
                    <a:pt x="230" y="91"/>
                  </a:lnTo>
                  <a:lnTo>
                    <a:pt x="227" y="92"/>
                  </a:lnTo>
                  <a:lnTo>
                    <a:pt x="225" y="94"/>
                  </a:lnTo>
                  <a:lnTo>
                    <a:pt x="223" y="96"/>
                  </a:lnTo>
                  <a:lnTo>
                    <a:pt x="220" y="98"/>
                  </a:lnTo>
                  <a:lnTo>
                    <a:pt x="217" y="100"/>
                  </a:lnTo>
                  <a:lnTo>
                    <a:pt x="213" y="103"/>
                  </a:lnTo>
                  <a:lnTo>
                    <a:pt x="210" y="105"/>
                  </a:lnTo>
                  <a:lnTo>
                    <a:pt x="206" y="108"/>
                  </a:lnTo>
                  <a:lnTo>
                    <a:pt x="202" y="111"/>
                  </a:lnTo>
                  <a:lnTo>
                    <a:pt x="199" y="114"/>
                  </a:lnTo>
                  <a:lnTo>
                    <a:pt x="195" y="117"/>
                  </a:lnTo>
                  <a:lnTo>
                    <a:pt x="191" y="120"/>
                  </a:lnTo>
                  <a:lnTo>
                    <a:pt x="186" y="123"/>
                  </a:lnTo>
                  <a:lnTo>
                    <a:pt x="182" y="126"/>
                  </a:lnTo>
                  <a:lnTo>
                    <a:pt x="177" y="130"/>
                  </a:lnTo>
                  <a:lnTo>
                    <a:pt x="173" y="133"/>
                  </a:lnTo>
                  <a:lnTo>
                    <a:pt x="170" y="135"/>
                  </a:lnTo>
                  <a:lnTo>
                    <a:pt x="168" y="137"/>
                  </a:lnTo>
                  <a:lnTo>
                    <a:pt x="165" y="138"/>
                  </a:lnTo>
                  <a:lnTo>
                    <a:pt x="163" y="140"/>
                  </a:lnTo>
                  <a:lnTo>
                    <a:pt x="161" y="142"/>
                  </a:lnTo>
                  <a:lnTo>
                    <a:pt x="158" y="143"/>
                  </a:lnTo>
                  <a:lnTo>
                    <a:pt x="156" y="145"/>
                  </a:lnTo>
                  <a:lnTo>
                    <a:pt x="154" y="147"/>
                  </a:lnTo>
                  <a:lnTo>
                    <a:pt x="151" y="149"/>
                  </a:lnTo>
                  <a:lnTo>
                    <a:pt x="149" y="151"/>
                  </a:lnTo>
                  <a:lnTo>
                    <a:pt x="147" y="152"/>
                  </a:lnTo>
                  <a:lnTo>
                    <a:pt x="145" y="154"/>
                  </a:lnTo>
                  <a:lnTo>
                    <a:pt x="142" y="156"/>
                  </a:lnTo>
                  <a:lnTo>
                    <a:pt x="140" y="158"/>
                  </a:lnTo>
                  <a:lnTo>
                    <a:pt x="137" y="159"/>
                  </a:lnTo>
                  <a:lnTo>
                    <a:pt x="135" y="161"/>
                  </a:lnTo>
                  <a:lnTo>
                    <a:pt x="131" y="165"/>
                  </a:lnTo>
                  <a:lnTo>
                    <a:pt x="126" y="168"/>
                  </a:lnTo>
                  <a:lnTo>
                    <a:pt x="122" y="172"/>
                  </a:lnTo>
                  <a:lnTo>
                    <a:pt x="118" y="175"/>
                  </a:lnTo>
                  <a:lnTo>
                    <a:pt x="113" y="177"/>
                  </a:lnTo>
                  <a:lnTo>
                    <a:pt x="109" y="180"/>
                  </a:lnTo>
                  <a:lnTo>
                    <a:pt x="105" y="183"/>
                  </a:lnTo>
                  <a:lnTo>
                    <a:pt x="101" y="186"/>
                  </a:lnTo>
                  <a:lnTo>
                    <a:pt x="96" y="188"/>
                  </a:lnTo>
                  <a:lnTo>
                    <a:pt x="93" y="190"/>
                  </a:lnTo>
                  <a:lnTo>
                    <a:pt x="89" y="193"/>
                  </a:lnTo>
                  <a:lnTo>
                    <a:pt x="86" y="195"/>
                  </a:lnTo>
                  <a:lnTo>
                    <a:pt x="82" y="196"/>
                  </a:lnTo>
                  <a:lnTo>
                    <a:pt x="79" y="198"/>
                  </a:lnTo>
                  <a:lnTo>
                    <a:pt x="75" y="199"/>
                  </a:lnTo>
                  <a:lnTo>
                    <a:pt x="72" y="201"/>
                  </a:lnTo>
                  <a:lnTo>
                    <a:pt x="69" y="202"/>
                  </a:lnTo>
                  <a:lnTo>
                    <a:pt x="66" y="203"/>
                  </a:lnTo>
                  <a:lnTo>
                    <a:pt x="63" y="204"/>
                  </a:lnTo>
                  <a:lnTo>
                    <a:pt x="61" y="206"/>
                  </a:lnTo>
                  <a:lnTo>
                    <a:pt x="57" y="207"/>
                  </a:lnTo>
                  <a:lnTo>
                    <a:pt x="55" y="207"/>
                  </a:lnTo>
                  <a:lnTo>
                    <a:pt x="52" y="207"/>
                  </a:lnTo>
                  <a:lnTo>
                    <a:pt x="50" y="209"/>
                  </a:lnTo>
                  <a:lnTo>
                    <a:pt x="47" y="209"/>
                  </a:lnTo>
                  <a:lnTo>
                    <a:pt x="45" y="210"/>
                  </a:lnTo>
                  <a:lnTo>
                    <a:pt x="43" y="210"/>
                  </a:lnTo>
                  <a:lnTo>
                    <a:pt x="41" y="210"/>
                  </a:lnTo>
                  <a:lnTo>
                    <a:pt x="37" y="210"/>
                  </a:lnTo>
                  <a:lnTo>
                    <a:pt x="34" y="211"/>
                  </a:lnTo>
                  <a:lnTo>
                    <a:pt x="31" y="211"/>
                  </a:lnTo>
                  <a:lnTo>
                    <a:pt x="28" y="211"/>
                  </a:lnTo>
                  <a:lnTo>
                    <a:pt x="25" y="210"/>
                  </a:lnTo>
                  <a:lnTo>
                    <a:pt x="22" y="210"/>
                  </a:lnTo>
                  <a:lnTo>
                    <a:pt x="19" y="210"/>
                  </a:lnTo>
                  <a:lnTo>
                    <a:pt x="16" y="210"/>
                  </a:lnTo>
                  <a:lnTo>
                    <a:pt x="12" y="210"/>
                  </a:lnTo>
                  <a:lnTo>
                    <a:pt x="10" y="210"/>
                  </a:lnTo>
                  <a:lnTo>
                    <a:pt x="7" y="211"/>
                  </a:lnTo>
                  <a:lnTo>
                    <a:pt x="5" y="212"/>
                  </a:lnTo>
                  <a:lnTo>
                    <a:pt x="1" y="214"/>
                  </a:lnTo>
                  <a:lnTo>
                    <a:pt x="0" y="216"/>
                  </a:lnTo>
                  <a:lnTo>
                    <a:pt x="1" y="217"/>
                  </a:lnTo>
                  <a:lnTo>
                    <a:pt x="2" y="219"/>
                  </a:lnTo>
                  <a:lnTo>
                    <a:pt x="5" y="221"/>
                  </a:lnTo>
                  <a:lnTo>
                    <a:pt x="8" y="222"/>
                  </a:lnTo>
                  <a:lnTo>
                    <a:pt x="8" y="222"/>
                  </a:lnTo>
                  <a:close/>
                </a:path>
              </a:pathLst>
            </a:custGeom>
            <a:solidFill>
              <a:srgbClr val="FF6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45"/>
            <p:cNvSpPr>
              <a:spLocks/>
            </p:cNvSpPr>
            <p:nvPr/>
          </p:nvSpPr>
          <p:spPr bwMode="auto">
            <a:xfrm>
              <a:off x="1170484" y="210294"/>
              <a:ext cx="1049337" cy="773113"/>
            </a:xfrm>
            <a:custGeom>
              <a:avLst/>
              <a:gdLst/>
              <a:ahLst/>
              <a:cxnLst>
                <a:cxn ang="0">
                  <a:pos x="492" y="93"/>
                </a:cxn>
                <a:cxn ang="0">
                  <a:pos x="457" y="74"/>
                </a:cxn>
                <a:cxn ang="0">
                  <a:pos x="420" y="54"/>
                </a:cxn>
                <a:cxn ang="0">
                  <a:pos x="384" y="32"/>
                </a:cxn>
                <a:cxn ang="0">
                  <a:pos x="342" y="13"/>
                </a:cxn>
                <a:cxn ang="0">
                  <a:pos x="289" y="1"/>
                </a:cxn>
                <a:cxn ang="0">
                  <a:pos x="229" y="0"/>
                </a:cxn>
                <a:cxn ang="0">
                  <a:pos x="166" y="10"/>
                </a:cxn>
                <a:cxn ang="0">
                  <a:pos x="105" y="33"/>
                </a:cxn>
                <a:cxn ang="0">
                  <a:pos x="56" y="76"/>
                </a:cxn>
                <a:cxn ang="0">
                  <a:pos x="23" y="135"/>
                </a:cxn>
                <a:cxn ang="0">
                  <a:pos x="4" y="203"/>
                </a:cxn>
                <a:cxn ang="0">
                  <a:pos x="1" y="272"/>
                </a:cxn>
                <a:cxn ang="0">
                  <a:pos x="15" y="334"/>
                </a:cxn>
                <a:cxn ang="0">
                  <a:pos x="39" y="386"/>
                </a:cxn>
                <a:cxn ang="0">
                  <a:pos x="68" y="424"/>
                </a:cxn>
                <a:cxn ang="0">
                  <a:pos x="103" y="456"/>
                </a:cxn>
                <a:cxn ang="0">
                  <a:pos x="147" y="475"/>
                </a:cxn>
                <a:cxn ang="0">
                  <a:pos x="186" y="480"/>
                </a:cxn>
                <a:cxn ang="0">
                  <a:pos x="231" y="486"/>
                </a:cxn>
                <a:cxn ang="0">
                  <a:pos x="279" y="487"/>
                </a:cxn>
                <a:cxn ang="0">
                  <a:pos x="329" y="484"/>
                </a:cxn>
                <a:cxn ang="0">
                  <a:pos x="376" y="473"/>
                </a:cxn>
                <a:cxn ang="0">
                  <a:pos x="421" y="458"/>
                </a:cxn>
                <a:cxn ang="0">
                  <a:pos x="467" y="441"/>
                </a:cxn>
                <a:cxn ang="0">
                  <a:pos x="508" y="418"/>
                </a:cxn>
                <a:cxn ang="0">
                  <a:pos x="544" y="393"/>
                </a:cxn>
                <a:cxn ang="0">
                  <a:pos x="587" y="346"/>
                </a:cxn>
                <a:cxn ang="0">
                  <a:pos x="626" y="294"/>
                </a:cxn>
                <a:cxn ang="0">
                  <a:pos x="659" y="246"/>
                </a:cxn>
                <a:cxn ang="0">
                  <a:pos x="643" y="205"/>
                </a:cxn>
                <a:cxn ang="0">
                  <a:pos x="643" y="249"/>
                </a:cxn>
                <a:cxn ang="0">
                  <a:pos x="607" y="297"/>
                </a:cxn>
                <a:cxn ang="0">
                  <a:pos x="571" y="339"/>
                </a:cxn>
                <a:cxn ang="0">
                  <a:pos x="532" y="379"/>
                </a:cxn>
                <a:cxn ang="0">
                  <a:pos x="491" y="410"/>
                </a:cxn>
                <a:cxn ang="0">
                  <a:pos x="437" y="439"/>
                </a:cxn>
                <a:cxn ang="0">
                  <a:pos x="370" y="460"/>
                </a:cxn>
                <a:cxn ang="0">
                  <a:pos x="302" y="470"/>
                </a:cxn>
                <a:cxn ang="0">
                  <a:pos x="249" y="475"/>
                </a:cxn>
                <a:cxn ang="0">
                  <a:pos x="209" y="474"/>
                </a:cxn>
                <a:cxn ang="0">
                  <a:pos x="168" y="468"/>
                </a:cxn>
                <a:cxn ang="0">
                  <a:pos x="132" y="456"/>
                </a:cxn>
                <a:cxn ang="0">
                  <a:pos x="91" y="428"/>
                </a:cxn>
                <a:cxn ang="0">
                  <a:pos x="53" y="383"/>
                </a:cxn>
                <a:cxn ang="0">
                  <a:pos x="22" y="320"/>
                </a:cxn>
                <a:cxn ang="0">
                  <a:pos x="12" y="260"/>
                </a:cxn>
                <a:cxn ang="0">
                  <a:pos x="16" y="217"/>
                </a:cxn>
                <a:cxn ang="0">
                  <a:pos x="26" y="168"/>
                </a:cxn>
                <a:cxn ang="0">
                  <a:pos x="54" y="101"/>
                </a:cxn>
                <a:cxn ang="0">
                  <a:pos x="98" y="54"/>
                </a:cxn>
                <a:cxn ang="0">
                  <a:pos x="136" y="32"/>
                </a:cxn>
                <a:cxn ang="0">
                  <a:pos x="184" y="17"/>
                </a:cxn>
                <a:cxn ang="0">
                  <a:pos x="232" y="8"/>
                </a:cxn>
                <a:cxn ang="0">
                  <a:pos x="277" y="7"/>
                </a:cxn>
                <a:cxn ang="0">
                  <a:pos x="313" y="14"/>
                </a:cxn>
                <a:cxn ang="0">
                  <a:pos x="355" y="29"/>
                </a:cxn>
                <a:cxn ang="0">
                  <a:pos x="387" y="44"/>
                </a:cxn>
                <a:cxn ang="0">
                  <a:pos x="438" y="75"/>
                </a:cxn>
                <a:cxn ang="0">
                  <a:pos x="475" y="101"/>
                </a:cxn>
                <a:cxn ang="0">
                  <a:pos x="521" y="122"/>
                </a:cxn>
                <a:cxn ang="0">
                  <a:pos x="527" y="112"/>
                </a:cxn>
              </a:cxnLst>
              <a:rect l="0" t="0" r="r" b="b"/>
              <a:pathLst>
                <a:path w="661" h="487">
                  <a:moveTo>
                    <a:pt x="527" y="112"/>
                  </a:moveTo>
                  <a:lnTo>
                    <a:pt x="526" y="111"/>
                  </a:lnTo>
                  <a:lnTo>
                    <a:pt x="523" y="110"/>
                  </a:lnTo>
                  <a:lnTo>
                    <a:pt x="521" y="108"/>
                  </a:lnTo>
                  <a:lnTo>
                    <a:pt x="518" y="107"/>
                  </a:lnTo>
                  <a:lnTo>
                    <a:pt x="515" y="105"/>
                  </a:lnTo>
                  <a:lnTo>
                    <a:pt x="513" y="104"/>
                  </a:lnTo>
                  <a:lnTo>
                    <a:pt x="509" y="102"/>
                  </a:lnTo>
                  <a:lnTo>
                    <a:pt x="505" y="100"/>
                  </a:lnTo>
                  <a:lnTo>
                    <a:pt x="501" y="98"/>
                  </a:lnTo>
                  <a:lnTo>
                    <a:pt x="497" y="96"/>
                  </a:lnTo>
                  <a:lnTo>
                    <a:pt x="495" y="94"/>
                  </a:lnTo>
                  <a:lnTo>
                    <a:pt x="492" y="93"/>
                  </a:lnTo>
                  <a:lnTo>
                    <a:pt x="490" y="92"/>
                  </a:lnTo>
                  <a:lnTo>
                    <a:pt x="487" y="91"/>
                  </a:lnTo>
                  <a:lnTo>
                    <a:pt x="485" y="89"/>
                  </a:lnTo>
                  <a:lnTo>
                    <a:pt x="482" y="88"/>
                  </a:lnTo>
                  <a:lnTo>
                    <a:pt x="479" y="86"/>
                  </a:lnTo>
                  <a:lnTo>
                    <a:pt x="478" y="86"/>
                  </a:lnTo>
                  <a:lnTo>
                    <a:pt x="474" y="84"/>
                  </a:lnTo>
                  <a:lnTo>
                    <a:pt x="472" y="82"/>
                  </a:lnTo>
                  <a:lnTo>
                    <a:pt x="469" y="80"/>
                  </a:lnTo>
                  <a:lnTo>
                    <a:pt x="466" y="80"/>
                  </a:lnTo>
                  <a:lnTo>
                    <a:pt x="463" y="77"/>
                  </a:lnTo>
                  <a:lnTo>
                    <a:pt x="460" y="76"/>
                  </a:lnTo>
                  <a:lnTo>
                    <a:pt x="457" y="74"/>
                  </a:lnTo>
                  <a:lnTo>
                    <a:pt x="455" y="73"/>
                  </a:lnTo>
                  <a:lnTo>
                    <a:pt x="451" y="71"/>
                  </a:lnTo>
                  <a:lnTo>
                    <a:pt x="449" y="70"/>
                  </a:lnTo>
                  <a:lnTo>
                    <a:pt x="446" y="68"/>
                  </a:lnTo>
                  <a:lnTo>
                    <a:pt x="443" y="66"/>
                  </a:lnTo>
                  <a:lnTo>
                    <a:pt x="440" y="65"/>
                  </a:lnTo>
                  <a:lnTo>
                    <a:pt x="437" y="63"/>
                  </a:lnTo>
                  <a:lnTo>
                    <a:pt x="434" y="61"/>
                  </a:lnTo>
                  <a:lnTo>
                    <a:pt x="432" y="60"/>
                  </a:lnTo>
                  <a:lnTo>
                    <a:pt x="428" y="58"/>
                  </a:lnTo>
                  <a:lnTo>
                    <a:pt x="425" y="57"/>
                  </a:lnTo>
                  <a:lnTo>
                    <a:pt x="422" y="55"/>
                  </a:lnTo>
                  <a:lnTo>
                    <a:pt x="420" y="54"/>
                  </a:lnTo>
                  <a:lnTo>
                    <a:pt x="416" y="51"/>
                  </a:lnTo>
                  <a:lnTo>
                    <a:pt x="414" y="50"/>
                  </a:lnTo>
                  <a:lnTo>
                    <a:pt x="411" y="48"/>
                  </a:lnTo>
                  <a:lnTo>
                    <a:pt x="408" y="47"/>
                  </a:lnTo>
                  <a:lnTo>
                    <a:pt x="405" y="45"/>
                  </a:lnTo>
                  <a:lnTo>
                    <a:pt x="402" y="43"/>
                  </a:lnTo>
                  <a:lnTo>
                    <a:pt x="400" y="42"/>
                  </a:lnTo>
                  <a:lnTo>
                    <a:pt x="397" y="39"/>
                  </a:lnTo>
                  <a:lnTo>
                    <a:pt x="394" y="38"/>
                  </a:lnTo>
                  <a:lnTo>
                    <a:pt x="392" y="36"/>
                  </a:lnTo>
                  <a:lnTo>
                    <a:pt x="389" y="35"/>
                  </a:lnTo>
                  <a:lnTo>
                    <a:pt x="387" y="33"/>
                  </a:lnTo>
                  <a:lnTo>
                    <a:pt x="384" y="32"/>
                  </a:lnTo>
                  <a:lnTo>
                    <a:pt x="382" y="31"/>
                  </a:lnTo>
                  <a:lnTo>
                    <a:pt x="379" y="28"/>
                  </a:lnTo>
                  <a:lnTo>
                    <a:pt x="376" y="27"/>
                  </a:lnTo>
                  <a:lnTo>
                    <a:pt x="373" y="25"/>
                  </a:lnTo>
                  <a:lnTo>
                    <a:pt x="370" y="23"/>
                  </a:lnTo>
                  <a:lnTo>
                    <a:pt x="367" y="22"/>
                  </a:lnTo>
                  <a:lnTo>
                    <a:pt x="364" y="21"/>
                  </a:lnTo>
                  <a:lnTo>
                    <a:pt x="360" y="19"/>
                  </a:lnTo>
                  <a:lnTo>
                    <a:pt x="357" y="18"/>
                  </a:lnTo>
                  <a:lnTo>
                    <a:pt x="353" y="16"/>
                  </a:lnTo>
                  <a:lnTo>
                    <a:pt x="350" y="16"/>
                  </a:lnTo>
                  <a:lnTo>
                    <a:pt x="346" y="14"/>
                  </a:lnTo>
                  <a:lnTo>
                    <a:pt x="342" y="13"/>
                  </a:lnTo>
                  <a:lnTo>
                    <a:pt x="339" y="12"/>
                  </a:lnTo>
                  <a:lnTo>
                    <a:pt x="335" y="11"/>
                  </a:lnTo>
                  <a:lnTo>
                    <a:pt x="331" y="10"/>
                  </a:lnTo>
                  <a:lnTo>
                    <a:pt x="327" y="8"/>
                  </a:lnTo>
                  <a:lnTo>
                    <a:pt x="323" y="7"/>
                  </a:lnTo>
                  <a:lnTo>
                    <a:pt x="319" y="7"/>
                  </a:lnTo>
                  <a:lnTo>
                    <a:pt x="315" y="5"/>
                  </a:lnTo>
                  <a:lnTo>
                    <a:pt x="311" y="4"/>
                  </a:lnTo>
                  <a:lnTo>
                    <a:pt x="306" y="4"/>
                  </a:lnTo>
                  <a:lnTo>
                    <a:pt x="302" y="4"/>
                  </a:lnTo>
                  <a:lnTo>
                    <a:pt x="298" y="2"/>
                  </a:lnTo>
                  <a:lnTo>
                    <a:pt x="293" y="2"/>
                  </a:lnTo>
                  <a:lnTo>
                    <a:pt x="289" y="1"/>
                  </a:lnTo>
                  <a:lnTo>
                    <a:pt x="285" y="1"/>
                  </a:lnTo>
                  <a:lnTo>
                    <a:pt x="280" y="1"/>
                  </a:lnTo>
                  <a:lnTo>
                    <a:pt x="276" y="0"/>
                  </a:lnTo>
                  <a:lnTo>
                    <a:pt x="271" y="0"/>
                  </a:lnTo>
                  <a:lnTo>
                    <a:pt x="267" y="0"/>
                  </a:lnTo>
                  <a:lnTo>
                    <a:pt x="262" y="0"/>
                  </a:lnTo>
                  <a:lnTo>
                    <a:pt x="257" y="0"/>
                  </a:lnTo>
                  <a:lnTo>
                    <a:pt x="253" y="0"/>
                  </a:lnTo>
                  <a:lnTo>
                    <a:pt x="248" y="0"/>
                  </a:lnTo>
                  <a:lnTo>
                    <a:pt x="243" y="0"/>
                  </a:lnTo>
                  <a:lnTo>
                    <a:pt x="238" y="0"/>
                  </a:lnTo>
                  <a:lnTo>
                    <a:pt x="234" y="0"/>
                  </a:lnTo>
                  <a:lnTo>
                    <a:pt x="229" y="0"/>
                  </a:lnTo>
                  <a:lnTo>
                    <a:pt x="223" y="0"/>
                  </a:lnTo>
                  <a:lnTo>
                    <a:pt x="219" y="0"/>
                  </a:lnTo>
                  <a:lnTo>
                    <a:pt x="214" y="1"/>
                  </a:lnTo>
                  <a:lnTo>
                    <a:pt x="209" y="1"/>
                  </a:lnTo>
                  <a:lnTo>
                    <a:pt x="204" y="2"/>
                  </a:lnTo>
                  <a:lnTo>
                    <a:pt x="200" y="3"/>
                  </a:lnTo>
                  <a:lnTo>
                    <a:pt x="195" y="4"/>
                  </a:lnTo>
                  <a:lnTo>
                    <a:pt x="190" y="4"/>
                  </a:lnTo>
                  <a:lnTo>
                    <a:pt x="185" y="5"/>
                  </a:lnTo>
                  <a:lnTo>
                    <a:pt x="180" y="7"/>
                  </a:lnTo>
                  <a:lnTo>
                    <a:pt x="175" y="7"/>
                  </a:lnTo>
                  <a:lnTo>
                    <a:pt x="171" y="8"/>
                  </a:lnTo>
                  <a:lnTo>
                    <a:pt x="166" y="10"/>
                  </a:lnTo>
                  <a:lnTo>
                    <a:pt x="161" y="10"/>
                  </a:lnTo>
                  <a:lnTo>
                    <a:pt x="156" y="12"/>
                  </a:lnTo>
                  <a:lnTo>
                    <a:pt x="151" y="14"/>
                  </a:lnTo>
                  <a:lnTo>
                    <a:pt x="146" y="15"/>
                  </a:lnTo>
                  <a:lnTo>
                    <a:pt x="142" y="16"/>
                  </a:lnTo>
                  <a:lnTo>
                    <a:pt x="137" y="19"/>
                  </a:lnTo>
                  <a:lnTo>
                    <a:pt x="133" y="21"/>
                  </a:lnTo>
                  <a:lnTo>
                    <a:pt x="128" y="22"/>
                  </a:lnTo>
                  <a:lnTo>
                    <a:pt x="124" y="24"/>
                  </a:lnTo>
                  <a:lnTo>
                    <a:pt x="119" y="26"/>
                  </a:lnTo>
                  <a:lnTo>
                    <a:pt x="115" y="29"/>
                  </a:lnTo>
                  <a:lnTo>
                    <a:pt x="110" y="31"/>
                  </a:lnTo>
                  <a:lnTo>
                    <a:pt x="105" y="33"/>
                  </a:lnTo>
                  <a:lnTo>
                    <a:pt x="101" y="35"/>
                  </a:lnTo>
                  <a:lnTo>
                    <a:pt x="97" y="39"/>
                  </a:lnTo>
                  <a:lnTo>
                    <a:pt x="93" y="41"/>
                  </a:lnTo>
                  <a:lnTo>
                    <a:pt x="89" y="44"/>
                  </a:lnTo>
                  <a:lnTo>
                    <a:pt x="85" y="47"/>
                  </a:lnTo>
                  <a:lnTo>
                    <a:pt x="81" y="51"/>
                  </a:lnTo>
                  <a:lnTo>
                    <a:pt x="77" y="54"/>
                  </a:lnTo>
                  <a:lnTo>
                    <a:pt x="73" y="57"/>
                  </a:lnTo>
                  <a:lnTo>
                    <a:pt x="70" y="60"/>
                  </a:lnTo>
                  <a:lnTo>
                    <a:pt x="66" y="64"/>
                  </a:lnTo>
                  <a:lnTo>
                    <a:pt x="63" y="68"/>
                  </a:lnTo>
                  <a:lnTo>
                    <a:pt x="59" y="72"/>
                  </a:lnTo>
                  <a:lnTo>
                    <a:pt x="56" y="76"/>
                  </a:lnTo>
                  <a:lnTo>
                    <a:pt x="54" y="80"/>
                  </a:lnTo>
                  <a:lnTo>
                    <a:pt x="50" y="84"/>
                  </a:lnTo>
                  <a:lnTo>
                    <a:pt x="47" y="89"/>
                  </a:lnTo>
                  <a:lnTo>
                    <a:pt x="45" y="92"/>
                  </a:lnTo>
                  <a:lnTo>
                    <a:pt x="42" y="97"/>
                  </a:lnTo>
                  <a:lnTo>
                    <a:pt x="39" y="101"/>
                  </a:lnTo>
                  <a:lnTo>
                    <a:pt x="37" y="106"/>
                  </a:lnTo>
                  <a:lnTo>
                    <a:pt x="34" y="111"/>
                  </a:lnTo>
                  <a:lnTo>
                    <a:pt x="32" y="116"/>
                  </a:lnTo>
                  <a:lnTo>
                    <a:pt x="29" y="121"/>
                  </a:lnTo>
                  <a:lnTo>
                    <a:pt x="27" y="125"/>
                  </a:lnTo>
                  <a:lnTo>
                    <a:pt x="24" y="130"/>
                  </a:lnTo>
                  <a:lnTo>
                    <a:pt x="23" y="135"/>
                  </a:lnTo>
                  <a:lnTo>
                    <a:pt x="20" y="140"/>
                  </a:lnTo>
                  <a:lnTo>
                    <a:pt x="19" y="145"/>
                  </a:lnTo>
                  <a:lnTo>
                    <a:pt x="17" y="150"/>
                  </a:lnTo>
                  <a:lnTo>
                    <a:pt x="15" y="156"/>
                  </a:lnTo>
                  <a:lnTo>
                    <a:pt x="14" y="161"/>
                  </a:lnTo>
                  <a:lnTo>
                    <a:pt x="12" y="166"/>
                  </a:lnTo>
                  <a:lnTo>
                    <a:pt x="10" y="171"/>
                  </a:lnTo>
                  <a:lnTo>
                    <a:pt x="9" y="176"/>
                  </a:lnTo>
                  <a:lnTo>
                    <a:pt x="8" y="182"/>
                  </a:lnTo>
                  <a:lnTo>
                    <a:pt x="6" y="187"/>
                  </a:lnTo>
                  <a:lnTo>
                    <a:pt x="6" y="192"/>
                  </a:lnTo>
                  <a:lnTo>
                    <a:pt x="5" y="198"/>
                  </a:lnTo>
                  <a:lnTo>
                    <a:pt x="4" y="203"/>
                  </a:lnTo>
                  <a:lnTo>
                    <a:pt x="3" y="208"/>
                  </a:lnTo>
                  <a:lnTo>
                    <a:pt x="2" y="214"/>
                  </a:lnTo>
                  <a:lnTo>
                    <a:pt x="2" y="220"/>
                  </a:lnTo>
                  <a:lnTo>
                    <a:pt x="1" y="225"/>
                  </a:lnTo>
                  <a:lnTo>
                    <a:pt x="1" y="230"/>
                  </a:lnTo>
                  <a:lnTo>
                    <a:pt x="1" y="236"/>
                  </a:lnTo>
                  <a:lnTo>
                    <a:pt x="1" y="241"/>
                  </a:lnTo>
                  <a:lnTo>
                    <a:pt x="0" y="246"/>
                  </a:lnTo>
                  <a:lnTo>
                    <a:pt x="0" y="252"/>
                  </a:lnTo>
                  <a:lnTo>
                    <a:pt x="0" y="257"/>
                  </a:lnTo>
                  <a:lnTo>
                    <a:pt x="1" y="262"/>
                  </a:lnTo>
                  <a:lnTo>
                    <a:pt x="1" y="266"/>
                  </a:lnTo>
                  <a:lnTo>
                    <a:pt x="1" y="272"/>
                  </a:lnTo>
                  <a:lnTo>
                    <a:pt x="1" y="277"/>
                  </a:lnTo>
                  <a:lnTo>
                    <a:pt x="2" y="283"/>
                  </a:lnTo>
                  <a:lnTo>
                    <a:pt x="3" y="287"/>
                  </a:lnTo>
                  <a:lnTo>
                    <a:pt x="4" y="292"/>
                  </a:lnTo>
                  <a:lnTo>
                    <a:pt x="5" y="297"/>
                  </a:lnTo>
                  <a:lnTo>
                    <a:pt x="6" y="302"/>
                  </a:lnTo>
                  <a:lnTo>
                    <a:pt x="6" y="307"/>
                  </a:lnTo>
                  <a:lnTo>
                    <a:pt x="8" y="312"/>
                  </a:lnTo>
                  <a:lnTo>
                    <a:pt x="9" y="317"/>
                  </a:lnTo>
                  <a:lnTo>
                    <a:pt x="11" y="322"/>
                  </a:lnTo>
                  <a:lnTo>
                    <a:pt x="12" y="326"/>
                  </a:lnTo>
                  <a:lnTo>
                    <a:pt x="14" y="330"/>
                  </a:lnTo>
                  <a:lnTo>
                    <a:pt x="15" y="334"/>
                  </a:lnTo>
                  <a:lnTo>
                    <a:pt x="17" y="339"/>
                  </a:lnTo>
                  <a:lnTo>
                    <a:pt x="18" y="343"/>
                  </a:lnTo>
                  <a:lnTo>
                    <a:pt x="19" y="348"/>
                  </a:lnTo>
                  <a:lnTo>
                    <a:pt x="21" y="351"/>
                  </a:lnTo>
                  <a:lnTo>
                    <a:pt x="23" y="356"/>
                  </a:lnTo>
                  <a:lnTo>
                    <a:pt x="24" y="359"/>
                  </a:lnTo>
                  <a:lnTo>
                    <a:pt x="27" y="363"/>
                  </a:lnTo>
                  <a:lnTo>
                    <a:pt x="28" y="367"/>
                  </a:lnTo>
                  <a:lnTo>
                    <a:pt x="31" y="371"/>
                  </a:lnTo>
                  <a:lnTo>
                    <a:pt x="32" y="374"/>
                  </a:lnTo>
                  <a:lnTo>
                    <a:pt x="35" y="379"/>
                  </a:lnTo>
                  <a:lnTo>
                    <a:pt x="37" y="382"/>
                  </a:lnTo>
                  <a:lnTo>
                    <a:pt x="39" y="386"/>
                  </a:lnTo>
                  <a:lnTo>
                    <a:pt x="41" y="388"/>
                  </a:lnTo>
                  <a:lnTo>
                    <a:pt x="43" y="392"/>
                  </a:lnTo>
                  <a:lnTo>
                    <a:pt x="45" y="395"/>
                  </a:lnTo>
                  <a:lnTo>
                    <a:pt x="47" y="399"/>
                  </a:lnTo>
                  <a:lnTo>
                    <a:pt x="49" y="402"/>
                  </a:lnTo>
                  <a:lnTo>
                    <a:pt x="51" y="405"/>
                  </a:lnTo>
                  <a:lnTo>
                    <a:pt x="54" y="408"/>
                  </a:lnTo>
                  <a:lnTo>
                    <a:pt x="56" y="412"/>
                  </a:lnTo>
                  <a:lnTo>
                    <a:pt x="58" y="414"/>
                  </a:lnTo>
                  <a:lnTo>
                    <a:pt x="60" y="416"/>
                  </a:lnTo>
                  <a:lnTo>
                    <a:pt x="63" y="419"/>
                  </a:lnTo>
                  <a:lnTo>
                    <a:pt x="65" y="422"/>
                  </a:lnTo>
                  <a:lnTo>
                    <a:pt x="68" y="424"/>
                  </a:lnTo>
                  <a:lnTo>
                    <a:pt x="70" y="427"/>
                  </a:lnTo>
                  <a:lnTo>
                    <a:pt x="72" y="430"/>
                  </a:lnTo>
                  <a:lnTo>
                    <a:pt x="75" y="432"/>
                  </a:lnTo>
                  <a:lnTo>
                    <a:pt x="79" y="437"/>
                  </a:lnTo>
                  <a:lnTo>
                    <a:pt x="84" y="441"/>
                  </a:lnTo>
                  <a:lnTo>
                    <a:pt x="86" y="443"/>
                  </a:lnTo>
                  <a:lnTo>
                    <a:pt x="89" y="445"/>
                  </a:lnTo>
                  <a:lnTo>
                    <a:pt x="91" y="447"/>
                  </a:lnTo>
                  <a:lnTo>
                    <a:pt x="93" y="449"/>
                  </a:lnTo>
                  <a:lnTo>
                    <a:pt x="95" y="451"/>
                  </a:lnTo>
                  <a:lnTo>
                    <a:pt x="98" y="452"/>
                  </a:lnTo>
                  <a:lnTo>
                    <a:pt x="100" y="454"/>
                  </a:lnTo>
                  <a:lnTo>
                    <a:pt x="103" y="456"/>
                  </a:lnTo>
                  <a:lnTo>
                    <a:pt x="105" y="457"/>
                  </a:lnTo>
                  <a:lnTo>
                    <a:pt x="107" y="458"/>
                  </a:lnTo>
                  <a:lnTo>
                    <a:pt x="109" y="461"/>
                  </a:lnTo>
                  <a:lnTo>
                    <a:pt x="112" y="462"/>
                  </a:lnTo>
                  <a:lnTo>
                    <a:pt x="116" y="464"/>
                  </a:lnTo>
                  <a:lnTo>
                    <a:pt x="121" y="467"/>
                  </a:lnTo>
                  <a:lnTo>
                    <a:pt x="125" y="468"/>
                  </a:lnTo>
                  <a:lnTo>
                    <a:pt x="129" y="470"/>
                  </a:lnTo>
                  <a:lnTo>
                    <a:pt x="132" y="472"/>
                  </a:lnTo>
                  <a:lnTo>
                    <a:pt x="136" y="473"/>
                  </a:lnTo>
                  <a:lnTo>
                    <a:pt x="140" y="474"/>
                  </a:lnTo>
                  <a:lnTo>
                    <a:pt x="144" y="475"/>
                  </a:lnTo>
                  <a:lnTo>
                    <a:pt x="147" y="475"/>
                  </a:lnTo>
                  <a:lnTo>
                    <a:pt x="151" y="475"/>
                  </a:lnTo>
                  <a:lnTo>
                    <a:pt x="155" y="476"/>
                  </a:lnTo>
                  <a:lnTo>
                    <a:pt x="159" y="477"/>
                  </a:lnTo>
                  <a:lnTo>
                    <a:pt x="162" y="477"/>
                  </a:lnTo>
                  <a:lnTo>
                    <a:pt x="164" y="477"/>
                  </a:lnTo>
                  <a:lnTo>
                    <a:pt x="167" y="477"/>
                  </a:lnTo>
                  <a:lnTo>
                    <a:pt x="169" y="478"/>
                  </a:lnTo>
                  <a:lnTo>
                    <a:pt x="172" y="478"/>
                  </a:lnTo>
                  <a:lnTo>
                    <a:pt x="175" y="479"/>
                  </a:lnTo>
                  <a:lnTo>
                    <a:pt x="178" y="479"/>
                  </a:lnTo>
                  <a:lnTo>
                    <a:pt x="181" y="479"/>
                  </a:lnTo>
                  <a:lnTo>
                    <a:pt x="184" y="479"/>
                  </a:lnTo>
                  <a:lnTo>
                    <a:pt x="186" y="480"/>
                  </a:lnTo>
                  <a:lnTo>
                    <a:pt x="189" y="481"/>
                  </a:lnTo>
                  <a:lnTo>
                    <a:pt x="193" y="482"/>
                  </a:lnTo>
                  <a:lnTo>
                    <a:pt x="196" y="482"/>
                  </a:lnTo>
                  <a:lnTo>
                    <a:pt x="199" y="482"/>
                  </a:lnTo>
                  <a:lnTo>
                    <a:pt x="202" y="482"/>
                  </a:lnTo>
                  <a:lnTo>
                    <a:pt x="206" y="483"/>
                  </a:lnTo>
                  <a:lnTo>
                    <a:pt x="209" y="483"/>
                  </a:lnTo>
                  <a:lnTo>
                    <a:pt x="212" y="484"/>
                  </a:lnTo>
                  <a:lnTo>
                    <a:pt x="216" y="484"/>
                  </a:lnTo>
                  <a:lnTo>
                    <a:pt x="220" y="484"/>
                  </a:lnTo>
                  <a:lnTo>
                    <a:pt x="223" y="484"/>
                  </a:lnTo>
                  <a:lnTo>
                    <a:pt x="227" y="485"/>
                  </a:lnTo>
                  <a:lnTo>
                    <a:pt x="231" y="486"/>
                  </a:lnTo>
                  <a:lnTo>
                    <a:pt x="235" y="486"/>
                  </a:lnTo>
                  <a:lnTo>
                    <a:pt x="238" y="486"/>
                  </a:lnTo>
                  <a:lnTo>
                    <a:pt x="241" y="486"/>
                  </a:lnTo>
                  <a:lnTo>
                    <a:pt x="245" y="486"/>
                  </a:lnTo>
                  <a:lnTo>
                    <a:pt x="249" y="487"/>
                  </a:lnTo>
                  <a:lnTo>
                    <a:pt x="253" y="487"/>
                  </a:lnTo>
                  <a:lnTo>
                    <a:pt x="256" y="487"/>
                  </a:lnTo>
                  <a:lnTo>
                    <a:pt x="260" y="487"/>
                  </a:lnTo>
                  <a:lnTo>
                    <a:pt x="264" y="487"/>
                  </a:lnTo>
                  <a:lnTo>
                    <a:pt x="268" y="487"/>
                  </a:lnTo>
                  <a:lnTo>
                    <a:pt x="272" y="487"/>
                  </a:lnTo>
                  <a:lnTo>
                    <a:pt x="276" y="487"/>
                  </a:lnTo>
                  <a:lnTo>
                    <a:pt x="279" y="487"/>
                  </a:lnTo>
                  <a:lnTo>
                    <a:pt x="283" y="487"/>
                  </a:lnTo>
                  <a:lnTo>
                    <a:pt x="287" y="487"/>
                  </a:lnTo>
                  <a:lnTo>
                    <a:pt x="291" y="487"/>
                  </a:lnTo>
                  <a:lnTo>
                    <a:pt x="295" y="487"/>
                  </a:lnTo>
                  <a:lnTo>
                    <a:pt x="298" y="487"/>
                  </a:lnTo>
                  <a:lnTo>
                    <a:pt x="302" y="487"/>
                  </a:lnTo>
                  <a:lnTo>
                    <a:pt x="306" y="486"/>
                  </a:lnTo>
                  <a:lnTo>
                    <a:pt x="310" y="486"/>
                  </a:lnTo>
                  <a:lnTo>
                    <a:pt x="314" y="486"/>
                  </a:lnTo>
                  <a:lnTo>
                    <a:pt x="317" y="485"/>
                  </a:lnTo>
                  <a:lnTo>
                    <a:pt x="321" y="484"/>
                  </a:lnTo>
                  <a:lnTo>
                    <a:pt x="325" y="484"/>
                  </a:lnTo>
                  <a:lnTo>
                    <a:pt x="329" y="484"/>
                  </a:lnTo>
                  <a:lnTo>
                    <a:pt x="333" y="483"/>
                  </a:lnTo>
                  <a:lnTo>
                    <a:pt x="337" y="482"/>
                  </a:lnTo>
                  <a:lnTo>
                    <a:pt x="340" y="482"/>
                  </a:lnTo>
                  <a:lnTo>
                    <a:pt x="344" y="481"/>
                  </a:lnTo>
                  <a:lnTo>
                    <a:pt x="348" y="480"/>
                  </a:lnTo>
                  <a:lnTo>
                    <a:pt x="351" y="479"/>
                  </a:lnTo>
                  <a:lnTo>
                    <a:pt x="355" y="479"/>
                  </a:lnTo>
                  <a:lnTo>
                    <a:pt x="358" y="477"/>
                  </a:lnTo>
                  <a:lnTo>
                    <a:pt x="362" y="477"/>
                  </a:lnTo>
                  <a:lnTo>
                    <a:pt x="365" y="475"/>
                  </a:lnTo>
                  <a:lnTo>
                    <a:pt x="369" y="475"/>
                  </a:lnTo>
                  <a:lnTo>
                    <a:pt x="373" y="473"/>
                  </a:lnTo>
                  <a:lnTo>
                    <a:pt x="376" y="473"/>
                  </a:lnTo>
                  <a:lnTo>
                    <a:pt x="379" y="470"/>
                  </a:lnTo>
                  <a:lnTo>
                    <a:pt x="383" y="470"/>
                  </a:lnTo>
                  <a:lnTo>
                    <a:pt x="387" y="468"/>
                  </a:lnTo>
                  <a:lnTo>
                    <a:pt x="390" y="468"/>
                  </a:lnTo>
                  <a:lnTo>
                    <a:pt x="393" y="466"/>
                  </a:lnTo>
                  <a:lnTo>
                    <a:pt x="397" y="465"/>
                  </a:lnTo>
                  <a:lnTo>
                    <a:pt x="401" y="464"/>
                  </a:lnTo>
                  <a:lnTo>
                    <a:pt x="404" y="463"/>
                  </a:lnTo>
                  <a:lnTo>
                    <a:pt x="407" y="462"/>
                  </a:lnTo>
                  <a:lnTo>
                    <a:pt x="411" y="461"/>
                  </a:lnTo>
                  <a:lnTo>
                    <a:pt x="415" y="460"/>
                  </a:lnTo>
                  <a:lnTo>
                    <a:pt x="418" y="458"/>
                  </a:lnTo>
                  <a:lnTo>
                    <a:pt x="421" y="458"/>
                  </a:lnTo>
                  <a:lnTo>
                    <a:pt x="425" y="456"/>
                  </a:lnTo>
                  <a:lnTo>
                    <a:pt x="429" y="455"/>
                  </a:lnTo>
                  <a:lnTo>
                    <a:pt x="432" y="454"/>
                  </a:lnTo>
                  <a:lnTo>
                    <a:pt x="436" y="452"/>
                  </a:lnTo>
                  <a:lnTo>
                    <a:pt x="439" y="451"/>
                  </a:lnTo>
                  <a:lnTo>
                    <a:pt x="443" y="450"/>
                  </a:lnTo>
                  <a:lnTo>
                    <a:pt x="446" y="449"/>
                  </a:lnTo>
                  <a:lnTo>
                    <a:pt x="450" y="447"/>
                  </a:lnTo>
                  <a:lnTo>
                    <a:pt x="453" y="446"/>
                  </a:lnTo>
                  <a:lnTo>
                    <a:pt x="456" y="444"/>
                  </a:lnTo>
                  <a:lnTo>
                    <a:pt x="460" y="443"/>
                  </a:lnTo>
                  <a:lnTo>
                    <a:pt x="463" y="442"/>
                  </a:lnTo>
                  <a:lnTo>
                    <a:pt x="467" y="441"/>
                  </a:lnTo>
                  <a:lnTo>
                    <a:pt x="470" y="439"/>
                  </a:lnTo>
                  <a:lnTo>
                    <a:pt x="473" y="438"/>
                  </a:lnTo>
                  <a:lnTo>
                    <a:pt x="476" y="435"/>
                  </a:lnTo>
                  <a:lnTo>
                    <a:pt x="479" y="434"/>
                  </a:lnTo>
                  <a:lnTo>
                    <a:pt x="483" y="432"/>
                  </a:lnTo>
                  <a:lnTo>
                    <a:pt x="486" y="430"/>
                  </a:lnTo>
                  <a:lnTo>
                    <a:pt x="489" y="429"/>
                  </a:lnTo>
                  <a:lnTo>
                    <a:pt x="492" y="428"/>
                  </a:lnTo>
                  <a:lnTo>
                    <a:pt x="495" y="426"/>
                  </a:lnTo>
                  <a:lnTo>
                    <a:pt x="499" y="423"/>
                  </a:lnTo>
                  <a:lnTo>
                    <a:pt x="501" y="422"/>
                  </a:lnTo>
                  <a:lnTo>
                    <a:pt x="505" y="420"/>
                  </a:lnTo>
                  <a:lnTo>
                    <a:pt x="508" y="418"/>
                  </a:lnTo>
                  <a:lnTo>
                    <a:pt x="511" y="417"/>
                  </a:lnTo>
                  <a:lnTo>
                    <a:pt x="514" y="415"/>
                  </a:lnTo>
                  <a:lnTo>
                    <a:pt x="517" y="414"/>
                  </a:lnTo>
                  <a:lnTo>
                    <a:pt x="520" y="412"/>
                  </a:lnTo>
                  <a:lnTo>
                    <a:pt x="523" y="409"/>
                  </a:lnTo>
                  <a:lnTo>
                    <a:pt x="526" y="407"/>
                  </a:lnTo>
                  <a:lnTo>
                    <a:pt x="528" y="405"/>
                  </a:lnTo>
                  <a:lnTo>
                    <a:pt x="531" y="403"/>
                  </a:lnTo>
                  <a:lnTo>
                    <a:pt x="534" y="401"/>
                  </a:lnTo>
                  <a:lnTo>
                    <a:pt x="536" y="399"/>
                  </a:lnTo>
                  <a:lnTo>
                    <a:pt x="540" y="397"/>
                  </a:lnTo>
                  <a:lnTo>
                    <a:pt x="541" y="394"/>
                  </a:lnTo>
                  <a:lnTo>
                    <a:pt x="544" y="393"/>
                  </a:lnTo>
                  <a:lnTo>
                    <a:pt x="546" y="390"/>
                  </a:lnTo>
                  <a:lnTo>
                    <a:pt x="549" y="388"/>
                  </a:lnTo>
                  <a:lnTo>
                    <a:pt x="551" y="386"/>
                  </a:lnTo>
                  <a:lnTo>
                    <a:pt x="554" y="383"/>
                  </a:lnTo>
                  <a:lnTo>
                    <a:pt x="557" y="381"/>
                  </a:lnTo>
                  <a:lnTo>
                    <a:pt x="559" y="379"/>
                  </a:lnTo>
                  <a:lnTo>
                    <a:pt x="564" y="374"/>
                  </a:lnTo>
                  <a:lnTo>
                    <a:pt x="568" y="369"/>
                  </a:lnTo>
                  <a:lnTo>
                    <a:pt x="572" y="365"/>
                  </a:lnTo>
                  <a:lnTo>
                    <a:pt x="576" y="360"/>
                  </a:lnTo>
                  <a:lnTo>
                    <a:pt x="579" y="355"/>
                  </a:lnTo>
                  <a:lnTo>
                    <a:pt x="583" y="351"/>
                  </a:lnTo>
                  <a:lnTo>
                    <a:pt x="587" y="346"/>
                  </a:lnTo>
                  <a:lnTo>
                    <a:pt x="591" y="342"/>
                  </a:lnTo>
                  <a:lnTo>
                    <a:pt x="594" y="337"/>
                  </a:lnTo>
                  <a:lnTo>
                    <a:pt x="597" y="333"/>
                  </a:lnTo>
                  <a:lnTo>
                    <a:pt x="601" y="328"/>
                  </a:lnTo>
                  <a:lnTo>
                    <a:pt x="604" y="324"/>
                  </a:lnTo>
                  <a:lnTo>
                    <a:pt x="606" y="321"/>
                  </a:lnTo>
                  <a:lnTo>
                    <a:pt x="610" y="316"/>
                  </a:lnTo>
                  <a:lnTo>
                    <a:pt x="613" y="313"/>
                  </a:lnTo>
                  <a:lnTo>
                    <a:pt x="615" y="309"/>
                  </a:lnTo>
                  <a:lnTo>
                    <a:pt x="618" y="304"/>
                  </a:lnTo>
                  <a:lnTo>
                    <a:pt x="620" y="301"/>
                  </a:lnTo>
                  <a:lnTo>
                    <a:pt x="623" y="297"/>
                  </a:lnTo>
                  <a:lnTo>
                    <a:pt x="626" y="294"/>
                  </a:lnTo>
                  <a:lnTo>
                    <a:pt x="627" y="290"/>
                  </a:lnTo>
                  <a:lnTo>
                    <a:pt x="630" y="287"/>
                  </a:lnTo>
                  <a:lnTo>
                    <a:pt x="632" y="284"/>
                  </a:lnTo>
                  <a:lnTo>
                    <a:pt x="634" y="281"/>
                  </a:lnTo>
                  <a:lnTo>
                    <a:pt x="636" y="278"/>
                  </a:lnTo>
                  <a:lnTo>
                    <a:pt x="639" y="274"/>
                  </a:lnTo>
                  <a:lnTo>
                    <a:pt x="640" y="271"/>
                  </a:lnTo>
                  <a:lnTo>
                    <a:pt x="643" y="269"/>
                  </a:lnTo>
                  <a:lnTo>
                    <a:pt x="647" y="263"/>
                  </a:lnTo>
                  <a:lnTo>
                    <a:pt x="651" y="260"/>
                  </a:lnTo>
                  <a:lnTo>
                    <a:pt x="655" y="255"/>
                  </a:lnTo>
                  <a:lnTo>
                    <a:pt x="657" y="250"/>
                  </a:lnTo>
                  <a:lnTo>
                    <a:pt x="659" y="246"/>
                  </a:lnTo>
                  <a:lnTo>
                    <a:pt x="660" y="241"/>
                  </a:lnTo>
                  <a:lnTo>
                    <a:pt x="660" y="236"/>
                  </a:lnTo>
                  <a:lnTo>
                    <a:pt x="661" y="232"/>
                  </a:lnTo>
                  <a:lnTo>
                    <a:pt x="660" y="228"/>
                  </a:lnTo>
                  <a:lnTo>
                    <a:pt x="660" y="225"/>
                  </a:lnTo>
                  <a:lnTo>
                    <a:pt x="658" y="220"/>
                  </a:lnTo>
                  <a:lnTo>
                    <a:pt x="657" y="217"/>
                  </a:lnTo>
                  <a:lnTo>
                    <a:pt x="654" y="213"/>
                  </a:lnTo>
                  <a:lnTo>
                    <a:pt x="653" y="211"/>
                  </a:lnTo>
                  <a:lnTo>
                    <a:pt x="648" y="205"/>
                  </a:lnTo>
                  <a:lnTo>
                    <a:pt x="645" y="203"/>
                  </a:lnTo>
                  <a:lnTo>
                    <a:pt x="643" y="203"/>
                  </a:lnTo>
                  <a:lnTo>
                    <a:pt x="643" y="205"/>
                  </a:lnTo>
                  <a:lnTo>
                    <a:pt x="643" y="208"/>
                  </a:lnTo>
                  <a:lnTo>
                    <a:pt x="645" y="213"/>
                  </a:lnTo>
                  <a:lnTo>
                    <a:pt x="645" y="215"/>
                  </a:lnTo>
                  <a:lnTo>
                    <a:pt x="646" y="219"/>
                  </a:lnTo>
                  <a:lnTo>
                    <a:pt x="647" y="222"/>
                  </a:lnTo>
                  <a:lnTo>
                    <a:pt x="648" y="226"/>
                  </a:lnTo>
                  <a:lnTo>
                    <a:pt x="648" y="228"/>
                  </a:lnTo>
                  <a:lnTo>
                    <a:pt x="649" y="231"/>
                  </a:lnTo>
                  <a:lnTo>
                    <a:pt x="649" y="235"/>
                  </a:lnTo>
                  <a:lnTo>
                    <a:pt x="649" y="239"/>
                  </a:lnTo>
                  <a:lnTo>
                    <a:pt x="648" y="241"/>
                  </a:lnTo>
                  <a:lnTo>
                    <a:pt x="646" y="245"/>
                  </a:lnTo>
                  <a:lnTo>
                    <a:pt x="643" y="249"/>
                  </a:lnTo>
                  <a:lnTo>
                    <a:pt x="641" y="255"/>
                  </a:lnTo>
                  <a:lnTo>
                    <a:pt x="637" y="260"/>
                  </a:lnTo>
                  <a:lnTo>
                    <a:pt x="633" y="265"/>
                  </a:lnTo>
                  <a:lnTo>
                    <a:pt x="631" y="268"/>
                  </a:lnTo>
                  <a:lnTo>
                    <a:pt x="628" y="271"/>
                  </a:lnTo>
                  <a:lnTo>
                    <a:pt x="626" y="274"/>
                  </a:lnTo>
                  <a:lnTo>
                    <a:pt x="623" y="278"/>
                  </a:lnTo>
                  <a:lnTo>
                    <a:pt x="621" y="281"/>
                  </a:lnTo>
                  <a:lnTo>
                    <a:pt x="618" y="284"/>
                  </a:lnTo>
                  <a:lnTo>
                    <a:pt x="615" y="287"/>
                  </a:lnTo>
                  <a:lnTo>
                    <a:pt x="613" y="290"/>
                  </a:lnTo>
                  <a:lnTo>
                    <a:pt x="610" y="293"/>
                  </a:lnTo>
                  <a:lnTo>
                    <a:pt x="607" y="297"/>
                  </a:lnTo>
                  <a:lnTo>
                    <a:pt x="604" y="300"/>
                  </a:lnTo>
                  <a:lnTo>
                    <a:pt x="601" y="304"/>
                  </a:lnTo>
                  <a:lnTo>
                    <a:pt x="599" y="307"/>
                  </a:lnTo>
                  <a:lnTo>
                    <a:pt x="596" y="310"/>
                  </a:lnTo>
                  <a:lnTo>
                    <a:pt x="592" y="313"/>
                  </a:lnTo>
                  <a:lnTo>
                    <a:pt x="590" y="316"/>
                  </a:lnTo>
                  <a:lnTo>
                    <a:pt x="587" y="320"/>
                  </a:lnTo>
                  <a:lnTo>
                    <a:pt x="585" y="323"/>
                  </a:lnTo>
                  <a:lnTo>
                    <a:pt x="582" y="327"/>
                  </a:lnTo>
                  <a:lnTo>
                    <a:pt x="579" y="330"/>
                  </a:lnTo>
                  <a:lnTo>
                    <a:pt x="577" y="333"/>
                  </a:lnTo>
                  <a:lnTo>
                    <a:pt x="574" y="336"/>
                  </a:lnTo>
                  <a:lnTo>
                    <a:pt x="571" y="339"/>
                  </a:lnTo>
                  <a:lnTo>
                    <a:pt x="568" y="344"/>
                  </a:lnTo>
                  <a:lnTo>
                    <a:pt x="564" y="347"/>
                  </a:lnTo>
                  <a:lnTo>
                    <a:pt x="560" y="351"/>
                  </a:lnTo>
                  <a:lnTo>
                    <a:pt x="556" y="356"/>
                  </a:lnTo>
                  <a:lnTo>
                    <a:pt x="552" y="360"/>
                  </a:lnTo>
                  <a:lnTo>
                    <a:pt x="550" y="362"/>
                  </a:lnTo>
                  <a:lnTo>
                    <a:pt x="547" y="365"/>
                  </a:lnTo>
                  <a:lnTo>
                    <a:pt x="545" y="367"/>
                  </a:lnTo>
                  <a:lnTo>
                    <a:pt x="542" y="369"/>
                  </a:lnTo>
                  <a:lnTo>
                    <a:pt x="540" y="371"/>
                  </a:lnTo>
                  <a:lnTo>
                    <a:pt x="537" y="374"/>
                  </a:lnTo>
                  <a:lnTo>
                    <a:pt x="535" y="377"/>
                  </a:lnTo>
                  <a:lnTo>
                    <a:pt x="532" y="379"/>
                  </a:lnTo>
                  <a:lnTo>
                    <a:pt x="529" y="381"/>
                  </a:lnTo>
                  <a:lnTo>
                    <a:pt x="527" y="383"/>
                  </a:lnTo>
                  <a:lnTo>
                    <a:pt x="523" y="386"/>
                  </a:lnTo>
                  <a:lnTo>
                    <a:pt x="521" y="388"/>
                  </a:lnTo>
                  <a:lnTo>
                    <a:pt x="518" y="391"/>
                  </a:lnTo>
                  <a:lnTo>
                    <a:pt x="515" y="394"/>
                  </a:lnTo>
                  <a:lnTo>
                    <a:pt x="511" y="396"/>
                  </a:lnTo>
                  <a:lnTo>
                    <a:pt x="509" y="399"/>
                  </a:lnTo>
                  <a:lnTo>
                    <a:pt x="505" y="400"/>
                  </a:lnTo>
                  <a:lnTo>
                    <a:pt x="501" y="403"/>
                  </a:lnTo>
                  <a:lnTo>
                    <a:pt x="498" y="405"/>
                  </a:lnTo>
                  <a:lnTo>
                    <a:pt x="495" y="408"/>
                  </a:lnTo>
                  <a:lnTo>
                    <a:pt x="491" y="410"/>
                  </a:lnTo>
                  <a:lnTo>
                    <a:pt x="487" y="412"/>
                  </a:lnTo>
                  <a:lnTo>
                    <a:pt x="483" y="415"/>
                  </a:lnTo>
                  <a:lnTo>
                    <a:pt x="480" y="418"/>
                  </a:lnTo>
                  <a:lnTo>
                    <a:pt x="476" y="419"/>
                  </a:lnTo>
                  <a:lnTo>
                    <a:pt x="472" y="422"/>
                  </a:lnTo>
                  <a:lnTo>
                    <a:pt x="468" y="423"/>
                  </a:lnTo>
                  <a:lnTo>
                    <a:pt x="464" y="426"/>
                  </a:lnTo>
                  <a:lnTo>
                    <a:pt x="460" y="428"/>
                  </a:lnTo>
                  <a:lnTo>
                    <a:pt x="455" y="431"/>
                  </a:lnTo>
                  <a:lnTo>
                    <a:pt x="451" y="432"/>
                  </a:lnTo>
                  <a:lnTo>
                    <a:pt x="447" y="435"/>
                  </a:lnTo>
                  <a:lnTo>
                    <a:pt x="442" y="438"/>
                  </a:lnTo>
                  <a:lnTo>
                    <a:pt x="437" y="439"/>
                  </a:lnTo>
                  <a:lnTo>
                    <a:pt x="433" y="441"/>
                  </a:lnTo>
                  <a:lnTo>
                    <a:pt x="428" y="443"/>
                  </a:lnTo>
                  <a:lnTo>
                    <a:pt x="423" y="444"/>
                  </a:lnTo>
                  <a:lnTo>
                    <a:pt x="418" y="447"/>
                  </a:lnTo>
                  <a:lnTo>
                    <a:pt x="413" y="448"/>
                  </a:lnTo>
                  <a:lnTo>
                    <a:pt x="408" y="450"/>
                  </a:lnTo>
                  <a:lnTo>
                    <a:pt x="402" y="451"/>
                  </a:lnTo>
                  <a:lnTo>
                    <a:pt x="397" y="453"/>
                  </a:lnTo>
                  <a:lnTo>
                    <a:pt x="392" y="455"/>
                  </a:lnTo>
                  <a:lnTo>
                    <a:pt x="387" y="456"/>
                  </a:lnTo>
                  <a:lnTo>
                    <a:pt x="381" y="458"/>
                  </a:lnTo>
                  <a:lnTo>
                    <a:pt x="376" y="458"/>
                  </a:lnTo>
                  <a:lnTo>
                    <a:pt x="370" y="460"/>
                  </a:lnTo>
                  <a:lnTo>
                    <a:pt x="365" y="461"/>
                  </a:lnTo>
                  <a:lnTo>
                    <a:pt x="358" y="462"/>
                  </a:lnTo>
                  <a:lnTo>
                    <a:pt x="353" y="463"/>
                  </a:lnTo>
                  <a:lnTo>
                    <a:pt x="347" y="464"/>
                  </a:lnTo>
                  <a:lnTo>
                    <a:pt x="342" y="465"/>
                  </a:lnTo>
                  <a:lnTo>
                    <a:pt x="336" y="465"/>
                  </a:lnTo>
                  <a:lnTo>
                    <a:pt x="331" y="467"/>
                  </a:lnTo>
                  <a:lnTo>
                    <a:pt x="326" y="467"/>
                  </a:lnTo>
                  <a:lnTo>
                    <a:pt x="321" y="468"/>
                  </a:lnTo>
                  <a:lnTo>
                    <a:pt x="316" y="468"/>
                  </a:lnTo>
                  <a:lnTo>
                    <a:pt x="311" y="470"/>
                  </a:lnTo>
                  <a:lnTo>
                    <a:pt x="306" y="470"/>
                  </a:lnTo>
                  <a:lnTo>
                    <a:pt x="302" y="470"/>
                  </a:lnTo>
                  <a:lnTo>
                    <a:pt x="297" y="470"/>
                  </a:lnTo>
                  <a:lnTo>
                    <a:pt x="292" y="472"/>
                  </a:lnTo>
                  <a:lnTo>
                    <a:pt x="288" y="472"/>
                  </a:lnTo>
                  <a:lnTo>
                    <a:pt x="284" y="473"/>
                  </a:lnTo>
                  <a:lnTo>
                    <a:pt x="279" y="473"/>
                  </a:lnTo>
                  <a:lnTo>
                    <a:pt x="275" y="473"/>
                  </a:lnTo>
                  <a:lnTo>
                    <a:pt x="271" y="473"/>
                  </a:lnTo>
                  <a:lnTo>
                    <a:pt x="267" y="474"/>
                  </a:lnTo>
                  <a:lnTo>
                    <a:pt x="263" y="474"/>
                  </a:lnTo>
                  <a:lnTo>
                    <a:pt x="259" y="475"/>
                  </a:lnTo>
                  <a:lnTo>
                    <a:pt x="256" y="475"/>
                  </a:lnTo>
                  <a:lnTo>
                    <a:pt x="253" y="475"/>
                  </a:lnTo>
                  <a:lnTo>
                    <a:pt x="249" y="475"/>
                  </a:lnTo>
                  <a:lnTo>
                    <a:pt x="245" y="475"/>
                  </a:lnTo>
                  <a:lnTo>
                    <a:pt x="241" y="475"/>
                  </a:lnTo>
                  <a:lnTo>
                    <a:pt x="239" y="475"/>
                  </a:lnTo>
                  <a:lnTo>
                    <a:pt x="235" y="475"/>
                  </a:lnTo>
                  <a:lnTo>
                    <a:pt x="232" y="475"/>
                  </a:lnTo>
                  <a:lnTo>
                    <a:pt x="229" y="475"/>
                  </a:lnTo>
                  <a:lnTo>
                    <a:pt x="226" y="476"/>
                  </a:lnTo>
                  <a:lnTo>
                    <a:pt x="223" y="475"/>
                  </a:lnTo>
                  <a:lnTo>
                    <a:pt x="220" y="475"/>
                  </a:lnTo>
                  <a:lnTo>
                    <a:pt x="217" y="475"/>
                  </a:lnTo>
                  <a:lnTo>
                    <a:pt x="214" y="475"/>
                  </a:lnTo>
                  <a:lnTo>
                    <a:pt x="212" y="474"/>
                  </a:lnTo>
                  <a:lnTo>
                    <a:pt x="209" y="474"/>
                  </a:lnTo>
                  <a:lnTo>
                    <a:pt x="207" y="474"/>
                  </a:lnTo>
                  <a:lnTo>
                    <a:pt x="204" y="474"/>
                  </a:lnTo>
                  <a:lnTo>
                    <a:pt x="202" y="473"/>
                  </a:lnTo>
                  <a:lnTo>
                    <a:pt x="199" y="473"/>
                  </a:lnTo>
                  <a:lnTo>
                    <a:pt x="196" y="473"/>
                  </a:lnTo>
                  <a:lnTo>
                    <a:pt x="195" y="473"/>
                  </a:lnTo>
                  <a:lnTo>
                    <a:pt x="190" y="473"/>
                  </a:lnTo>
                  <a:lnTo>
                    <a:pt x="186" y="473"/>
                  </a:lnTo>
                  <a:lnTo>
                    <a:pt x="182" y="471"/>
                  </a:lnTo>
                  <a:lnTo>
                    <a:pt x="178" y="470"/>
                  </a:lnTo>
                  <a:lnTo>
                    <a:pt x="175" y="470"/>
                  </a:lnTo>
                  <a:lnTo>
                    <a:pt x="172" y="470"/>
                  </a:lnTo>
                  <a:lnTo>
                    <a:pt x="168" y="468"/>
                  </a:lnTo>
                  <a:lnTo>
                    <a:pt x="166" y="468"/>
                  </a:lnTo>
                  <a:lnTo>
                    <a:pt x="163" y="467"/>
                  </a:lnTo>
                  <a:lnTo>
                    <a:pt x="161" y="467"/>
                  </a:lnTo>
                  <a:lnTo>
                    <a:pt x="158" y="466"/>
                  </a:lnTo>
                  <a:lnTo>
                    <a:pt x="155" y="465"/>
                  </a:lnTo>
                  <a:lnTo>
                    <a:pt x="152" y="464"/>
                  </a:lnTo>
                  <a:lnTo>
                    <a:pt x="149" y="464"/>
                  </a:lnTo>
                  <a:lnTo>
                    <a:pt x="146" y="462"/>
                  </a:lnTo>
                  <a:lnTo>
                    <a:pt x="144" y="461"/>
                  </a:lnTo>
                  <a:lnTo>
                    <a:pt x="141" y="460"/>
                  </a:lnTo>
                  <a:lnTo>
                    <a:pt x="139" y="459"/>
                  </a:lnTo>
                  <a:lnTo>
                    <a:pt x="135" y="458"/>
                  </a:lnTo>
                  <a:lnTo>
                    <a:pt x="132" y="456"/>
                  </a:lnTo>
                  <a:lnTo>
                    <a:pt x="129" y="454"/>
                  </a:lnTo>
                  <a:lnTo>
                    <a:pt x="126" y="453"/>
                  </a:lnTo>
                  <a:lnTo>
                    <a:pt x="123" y="451"/>
                  </a:lnTo>
                  <a:lnTo>
                    <a:pt x="120" y="449"/>
                  </a:lnTo>
                  <a:lnTo>
                    <a:pt x="117" y="447"/>
                  </a:lnTo>
                  <a:lnTo>
                    <a:pt x="114" y="446"/>
                  </a:lnTo>
                  <a:lnTo>
                    <a:pt x="110" y="443"/>
                  </a:lnTo>
                  <a:lnTo>
                    <a:pt x="108" y="441"/>
                  </a:lnTo>
                  <a:lnTo>
                    <a:pt x="104" y="438"/>
                  </a:lnTo>
                  <a:lnTo>
                    <a:pt x="101" y="437"/>
                  </a:lnTo>
                  <a:lnTo>
                    <a:pt x="98" y="434"/>
                  </a:lnTo>
                  <a:lnTo>
                    <a:pt x="95" y="431"/>
                  </a:lnTo>
                  <a:lnTo>
                    <a:pt x="91" y="428"/>
                  </a:lnTo>
                  <a:lnTo>
                    <a:pt x="89" y="426"/>
                  </a:lnTo>
                  <a:lnTo>
                    <a:pt x="85" y="423"/>
                  </a:lnTo>
                  <a:lnTo>
                    <a:pt x="82" y="420"/>
                  </a:lnTo>
                  <a:lnTo>
                    <a:pt x="79" y="416"/>
                  </a:lnTo>
                  <a:lnTo>
                    <a:pt x="76" y="414"/>
                  </a:lnTo>
                  <a:lnTo>
                    <a:pt x="73" y="410"/>
                  </a:lnTo>
                  <a:lnTo>
                    <a:pt x="70" y="407"/>
                  </a:lnTo>
                  <a:lnTo>
                    <a:pt x="67" y="403"/>
                  </a:lnTo>
                  <a:lnTo>
                    <a:pt x="65" y="400"/>
                  </a:lnTo>
                  <a:lnTo>
                    <a:pt x="62" y="395"/>
                  </a:lnTo>
                  <a:lnTo>
                    <a:pt x="59" y="391"/>
                  </a:lnTo>
                  <a:lnTo>
                    <a:pt x="56" y="388"/>
                  </a:lnTo>
                  <a:lnTo>
                    <a:pt x="53" y="383"/>
                  </a:lnTo>
                  <a:lnTo>
                    <a:pt x="50" y="379"/>
                  </a:lnTo>
                  <a:lnTo>
                    <a:pt x="47" y="374"/>
                  </a:lnTo>
                  <a:lnTo>
                    <a:pt x="45" y="370"/>
                  </a:lnTo>
                  <a:lnTo>
                    <a:pt x="42" y="366"/>
                  </a:lnTo>
                  <a:lnTo>
                    <a:pt x="40" y="361"/>
                  </a:lnTo>
                  <a:lnTo>
                    <a:pt x="37" y="356"/>
                  </a:lnTo>
                  <a:lnTo>
                    <a:pt x="35" y="351"/>
                  </a:lnTo>
                  <a:lnTo>
                    <a:pt x="33" y="346"/>
                  </a:lnTo>
                  <a:lnTo>
                    <a:pt x="30" y="342"/>
                  </a:lnTo>
                  <a:lnTo>
                    <a:pt x="28" y="336"/>
                  </a:lnTo>
                  <a:lnTo>
                    <a:pt x="26" y="331"/>
                  </a:lnTo>
                  <a:lnTo>
                    <a:pt x="24" y="326"/>
                  </a:lnTo>
                  <a:lnTo>
                    <a:pt x="22" y="320"/>
                  </a:lnTo>
                  <a:lnTo>
                    <a:pt x="20" y="315"/>
                  </a:lnTo>
                  <a:lnTo>
                    <a:pt x="19" y="309"/>
                  </a:lnTo>
                  <a:lnTo>
                    <a:pt x="17" y="304"/>
                  </a:lnTo>
                  <a:lnTo>
                    <a:pt x="16" y="297"/>
                  </a:lnTo>
                  <a:lnTo>
                    <a:pt x="15" y="292"/>
                  </a:lnTo>
                  <a:lnTo>
                    <a:pt x="14" y="285"/>
                  </a:lnTo>
                  <a:lnTo>
                    <a:pt x="13" y="280"/>
                  </a:lnTo>
                  <a:lnTo>
                    <a:pt x="13" y="276"/>
                  </a:lnTo>
                  <a:lnTo>
                    <a:pt x="12" y="273"/>
                  </a:lnTo>
                  <a:lnTo>
                    <a:pt x="12" y="269"/>
                  </a:lnTo>
                  <a:lnTo>
                    <a:pt x="12" y="266"/>
                  </a:lnTo>
                  <a:lnTo>
                    <a:pt x="12" y="263"/>
                  </a:lnTo>
                  <a:lnTo>
                    <a:pt x="12" y="260"/>
                  </a:lnTo>
                  <a:lnTo>
                    <a:pt x="12" y="257"/>
                  </a:lnTo>
                  <a:lnTo>
                    <a:pt x="12" y="255"/>
                  </a:lnTo>
                  <a:lnTo>
                    <a:pt x="12" y="251"/>
                  </a:lnTo>
                  <a:lnTo>
                    <a:pt x="12" y="248"/>
                  </a:lnTo>
                  <a:lnTo>
                    <a:pt x="12" y="244"/>
                  </a:lnTo>
                  <a:lnTo>
                    <a:pt x="13" y="241"/>
                  </a:lnTo>
                  <a:lnTo>
                    <a:pt x="13" y="237"/>
                  </a:lnTo>
                  <a:lnTo>
                    <a:pt x="14" y="234"/>
                  </a:lnTo>
                  <a:lnTo>
                    <a:pt x="14" y="231"/>
                  </a:lnTo>
                  <a:lnTo>
                    <a:pt x="15" y="228"/>
                  </a:lnTo>
                  <a:lnTo>
                    <a:pt x="15" y="224"/>
                  </a:lnTo>
                  <a:lnTo>
                    <a:pt x="15" y="220"/>
                  </a:lnTo>
                  <a:lnTo>
                    <a:pt x="16" y="217"/>
                  </a:lnTo>
                  <a:lnTo>
                    <a:pt x="17" y="214"/>
                  </a:lnTo>
                  <a:lnTo>
                    <a:pt x="17" y="211"/>
                  </a:lnTo>
                  <a:lnTo>
                    <a:pt x="18" y="207"/>
                  </a:lnTo>
                  <a:lnTo>
                    <a:pt x="18" y="203"/>
                  </a:lnTo>
                  <a:lnTo>
                    <a:pt x="19" y="200"/>
                  </a:lnTo>
                  <a:lnTo>
                    <a:pt x="19" y="196"/>
                  </a:lnTo>
                  <a:lnTo>
                    <a:pt x="20" y="193"/>
                  </a:lnTo>
                  <a:lnTo>
                    <a:pt x="20" y="190"/>
                  </a:lnTo>
                  <a:lnTo>
                    <a:pt x="22" y="187"/>
                  </a:lnTo>
                  <a:lnTo>
                    <a:pt x="23" y="180"/>
                  </a:lnTo>
                  <a:lnTo>
                    <a:pt x="25" y="175"/>
                  </a:lnTo>
                  <a:lnTo>
                    <a:pt x="26" y="171"/>
                  </a:lnTo>
                  <a:lnTo>
                    <a:pt x="26" y="168"/>
                  </a:lnTo>
                  <a:lnTo>
                    <a:pt x="27" y="164"/>
                  </a:lnTo>
                  <a:lnTo>
                    <a:pt x="28" y="161"/>
                  </a:lnTo>
                  <a:lnTo>
                    <a:pt x="29" y="156"/>
                  </a:lnTo>
                  <a:lnTo>
                    <a:pt x="32" y="150"/>
                  </a:lnTo>
                  <a:lnTo>
                    <a:pt x="33" y="144"/>
                  </a:lnTo>
                  <a:lnTo>
                    <a:pt x="36" y="138"/>
                  </a:lnTo>
                  <a:lnTo>
                    <a:pt x="38" y="133"/>
                  </a:lnTo>
                  <a:lnTo>
                    <a:pt x="40" y="128"/>
                  </a:lnTo>
                  <a:lnTo>
                    <a:pt x="42" y="122"/>
                  </a:lnTo>
                  <a:lnTo>
                    <a:pt x="45" y="117"/>
                  </a:lnTo>
                  <a:lnTo>
                    <a:pt x="47" y="112"/>
                  </a:lnTo>
                  <a:lnTo>
                    <a:pt x="51" y="106"/>
                  </a:lnTo>
                  <a:lnTo>
                    <a:pt x="54" y="101"/>
                  </a:lnTo>
                  <a:lnTo>
                    <a:pt x="57" y="96"/>
                  </a:lnTo>
                  <a:lnTo>
                    <a:pt x="60" y="92"/>
                  </a:lnTo>
                  <a:lnTo>
                    <a:pt x="64" y="87"/>
                  </a:lnTo>
                  <a:lnTo>
                    <a:pt x="67" y="82"/>
                  </a:lnTo>
                  <a:lnTo>
                    <a:pt x="71" y="78"/>
                  </a:lnTo>
                  <a:lnTo>
                    <a:pt x="75" y="74"/>
                  </a:lnTo>
                  <a:lnTo>
                    <a:pt x="79" y="70"/>
                  </a:lnTo>
                  <a:lnTo>
                    <a:pt x="83" y="65"/>
                  </a:lnTo>
                  <a:lnTo>
                    <a:pt x="87" y="61"/>
                  </a:lnTo>
                  <a:lnTo>
                    <a:pt x="90" y="59"/>
                  </a:lnTo>
                  <a:lnTo>
                    <a:pt x="93" y="57"/>
                  </a:lnTo>
                  <a:lnTo>
                    <a:pt x="95" y="56"/>
                  </a:lnTo>
                  <a:lnTo>
                    <a:pt x="98" y="54"/>
                  </a:lnTo>
                  <a:lnTo>
                    <a:pt x="100" y="51"/>
                  </a:lnTo>
                  <a:lnTo>
                    <a:pt x="103" y="50"/>
                  </a:lnTo>
                  <a:lnTo>
                    <a:pt x="105" y="48"/>
                  </a:lnTo>
                  <a:lnTo>
                    <a:pt x="108" y="46"/>
                  </a:lnTo>
                  <a:lnTo>
                    <a:pt x="110" y="45"/>
                  </a:lnTo>
                  <a:lnTo>
                    <a:pt x="114" y="42"/>
                  </a:lnTo>
                  <a:lnTo>
                    <a:pt x="117" y="41"/>
                  </a:lnTo>
                  <a:lnTo>
                    <a:pt x="120" y="39"/>
                  </a:lnTo>
                  <a:lnTo>
                    <a:pt x="123" y="38"/>
                  </a:lnTo>
                  <a:lnTo>
                    <a:pt x="126" y="36"/>
                  </a:lnTo>
                  <a:lnTo>
                    <a:pt x="130" y="35"/>
                  </a:lnTo>
                  <a:lnTo>
                    <a:pt x="133" y="33"/>
                  </a:lnTo>
                  <a:lnTo>
                    <a:pt x="136" y="32"/>
                  </a:lnTo>
                  <a:lnTo>
                    <a:pt x="140" y="31"/>
                  </a:lnTo>
                  <a:lnTo>
                    <a:pt x="143" y="30"/>
                  </a:lnTo>
                  <a:lnTo>
                    <a:pt x="147" y="28"/>
                  </a:lnTo>
                  <a:lnTo>
                    <a:pt x="150" y="27"/>
                  </a:lnTo>
                  <a:lnTo>
                    <a:pt x="154" y="26"/>
                  </a:lnTo>
                  <a:lnTo>
                    <a:pt x="157" y="25"/>
                  </a:lnTo>
                  <a:lnTo>
                    <a:pt x="161" y="23"/>
                  </a:lnTo>
                  <a:lnTo>
                    <a:pt x="164" y="22"/>
                  </a:lnTo>
                  <a:lnTo>
                    <a:pt x="168" y="21"/>
                  </a:lnTo>
                  <a:lnTo>
                    <a:pt x="172" y="19"/>
                  </a:lnTo>
                  <a:lnTo>
                    <a:pt x="176" y="19"/>
                  </a:lnTo>
                  <a:lnTo>
                    <a:pt x="180" y="18"/>
                  </a:lnTo>
                  <a:lnTo>
                    <a:pt x="184" y="17"/>
                  </a:lnTo>
                  <a:lnTo>
                    <a:pt x="187" y="16"/>
                  </a:lnTo>
                  <a:lnTo>
                    <a:pt x="191" y="16"/>
                  </a:lnTo>
                  <a:lnTo>
                    <a:pt x="195" y="14"/>
                  </a:lnTo>
                  <a:lnTo>
                    <a:pt x="199" y="14"/>
                  </a:lnTo>
                  <a:lnTo>
                    <a:pt x="203" y="13"/>
                  </a:lnTo>
                  <a:lnTo>
                    <a:pt x="207" y="13"/>
                  </a:lnTo>
                  <a:lnTo>
                    <a:pt x="210" y="12"/>
                  </a:lnTo>
                  <a:lnTo>
                    <a:pt x="214" y="11"/>
                  </a:lnTo>
                  <a:lnTo>
                    <a:pt x="217" y="10"/>
                  </a:lnTo>
                  <a:lnTo>
                    <a:pt x="221" y="10"/>
                  </a:lnTo>
                  <a:lnTo>
                    <a:pt x="225" y="10"/>
                  </a:lnTo>
                  <a:lnTo>
                    <a:pt x="228" y="9"/>
                  </a:lnTo>
                  <a:lnTo>
                    <a:pt x="232" y="8"/>
                  </a:lnTo>
                  <a:lnTo>
                    <a:pt x="236" y="8"/>
                  </a:lnTo>
                  <a:lnTo>
                    <a:pt x="239" y="7"/>
                  </a:lnTo>
                  <a:lnTo>
                    <a:pt x="243" y="7"/>
                  </a:lnTo>
                  <a:lnTo>
                    <a:pt x="247" y="7"/>
                  </a:lnTo>
                  <a:lnTo>
                    <a:pt x="250" y="7"/>
                  </a:lnTo>
                  <a:lnTo>
                    <a:pt x="254" y="7"/>
                  </a:lnTo>
                  <a:lnTo>
                    <a:pt x="257" y="7"/>
                  </a:lnTo>
                  <a:lnTo>
                    <a:pt x="261" y="7"/>
                  </a:lnTo>
                  <a:lnTo>
                    <a:pt x="265" y="7"/>
                  </a:lnTo>
                  <a:lnTo>
                    <a:pt x="267" y="7"/>
                  </a:lnTo>
                  <a:lnTo>
                    <a:pt x="271" y="7"/>
                  </a:lnTo>
                  <a:lnTo>
                    <a:pt x="274" y="7"/>
                  </a:lnTo>
                  <a:lnTo>
                    <a:pt x="277" y="7"/>
                  </a:lnTo>
                  <a:lnTo>
                    <a:pt x="280" y="7"/>
                  </a:lnTo>
                  <a:lnTo>
                    <a:pt x="283" y="7"/>
                  </a:lnTo>
                  <a:lnTo>
                    <a:pt x="286" y="7"/>
                  </a:lnTo>
                  <a:lnTo>
                    <a:pt x="289" y="7"/>
                  </a:lnTo>
                  <a:lnTo>
                    <a:pt x="292" y="7"/>
                  </a:lnTo>
                  <a:lnTo>
                    <a:pt x="294" y="8"/>
                  </a:lnTo>
                  <a:lnTo>
                    <a:pt x="297" y="9"/>
                  </a:lnTo>
                  <a:lnTo>
                    <a:pt x="300" y="10"/>
                  </a:lnTo>
                  <a:lnTo>
                    <a:pt x="302" y="10"/>
                  </a:lnTo>
                  <a:lnTo>
                    <a:pt x="304" y="11"/>
                  </a:lnTo>
                  <a:lnTo>
                    <a:pt x="307" y="12"/>
                  </a:lnTo>
                  <a:lnTo>
                    <a:pt x="310" y="13"/>
                  </a:lnTo>
                  <a:lnTo>
                    <a:pt x="313" y="14"/>
                  </a:lnTo>
                  <a:lnTo>
                    <a:pt x="317" y="16"/>
                  </a:lnTo>
                  <a:lnTo>
                    <a:pt x="322" y="17"/>
                  </a:lnTo>
                  <a:lnTo>
                    <a:pt x="326" y="19"/>
                  </a:lnTo>
                  <a:lnTo>
                    <a:pt x="329" y="19"/>
                  </a:lnTo>
                  <a:lnTo>
                    <a:pt x="331" y="21"/>
                  </a:lnTo>
                  <a:lnTo>
                    <a:pt x="334" y="21"/>
                  </a:lnTo>
                  <a:lnTo>
                    <a:pt x="336" y="22"/>
                  </a:lnTo>
                  <a:lnTo>
                    <a:pt x="338" y="23"/>
                  </a:lnTo>
                  <a:lnTo>
                    <a:pt x="340" y="24"/>
                  </a:lnTo>
                  <a:lnTo>
                    <a:pt x="343" y="25"/>
                  </a:lnTo>
                  <a:lnTo>
                    <a:pt x="346" y="26"/>
                  </a:lnTo>
                  <a:lnTo>
                    <a:pt x="349" y="28"/>
                  </a:lnTo>
                  <a:lnTo>
                    <a:pt x="355" y="29"/>
                  </a:lnTo>
                  <a:lnTo>
                    <a:pt x="356" y="30"/>
                  </a:lnTo>
                  <a:lnTo>
                    <a:pt x="359" y="31"/>
                  </a:lnTo>
                  <a:lnTo>
                    <a:pt x="361" y="32"/>
                  </a:lnTo>
                  <a:lnTo>
                    <a:pt x="364" y="33"/>
                  </a:lnTo>
                  <a:lnTo>
                    <a:pt x="366" y="34"/>
                  </a:lnTo>
                  <a:lnTo>
                    <a:pt x="368" y="35"/>
                  </a:lnTo>
                  <a:lnTo>
                    <a:pt x="371" y="36"/>
                  </a:lnTo>
                  <a:lnTo>
                    <a:pt x="373" y="37"/>
                  </a:lnTo>
                  <a:lnTo>
                    <a:pt x="375" y="38"/>
                  </a:lnTo>
                  <a:lnTo>
                    <a:pt x="378" y="39"/>
                  </a:lnTo>
                  <a:lnTo>
                    <a:pt x="380" y="40"/>
                  </a:lnTo>
                  <a:lnTo>
                    <a:pt x="383" y="42"/>
                  </a:lnTo>
                  <a:lnTo>
                    <a:pt x="387" y="44"/>
                  </a:lnTo>
                  <a:lnTo>
                    <a:pt x="391" y="46"/>
                  </a:lnTo>
                  <a:lnTo>
                    <a:pt x="395" y="48"/>
                  </a:lnTo>
                  <a:lnTo>
                    <a:pt x="400" y="51"/>
                  </a:lnTo>
                  <a:lnTo>
                    <a:pt x="404" y="53"/>
                  </a:lnTo>
                  <a:lnTo>
                    <a:pt x="409" y="55"/>
                  </a:lnTo>
                  <a:lnTo>
                    <a:pt x="413" y="57"/>
                  </a:lnTo>
                  <a:lnTo>
                    <a:pt x="417" y="60"/>
                  </a:lnTo>
                  <a:lnTo>
                    <a:pt x="420" y="63"/>
                  </a:lnTo>
                  <a:lnTo>
                    <a:pt x="424" y="65"/>
                  </a:lnTo>
                  <a:lnTo>
                    <a:pt x="428" y="68"/>
                  </a:lnTo>
                  <a:lnTo>
                    <a:pt x="432" y="70"/>
                  </a:lnTo>
                  <a:lnTo>
                    <a:pt x="435" y="73"/>
                  </a:lnTo>
                  <a:lnTo>
                    <a:pt x="438" y="75"/>
                  </a:lnTo>
                  <a:lnTo>
                    <a:pt x="442" y="77"/>
                  </a:lnTo>
                  <a:lnTo>
                    <a:pt x="445" y="80"/>
                  </a:lnTo>
                  <a:lnTo>
                    <a:pt x="448" y="82"/>
                  </a:lnTo>
                  <a:lnTo>
                    <a:pt x="451" y="84"/>
                  </a:lnTo>
                  <a:lnTo>
                    <a:pt x="453" y="86"/>
                  </a:lnTo>
                  <a:lnTo>
                    <a:pt x="456" y="89"/>
                  </a:lnTo>
                  <a:lnTo>
                    <a:pt x="459" y="91"/>
                  </a:lnTo>
                  <a:lnTo>
                    <a:pt x="462" y="93"/>
                  </a:lnTo>
                  <a:lnTo>
                    <a:pt x="465" y="95"/>
                  </a:lnTo>
                  <a:lnTo>
                    <a:pt x="468" y="97"/>
                  </a:lnTo>
                  <a:lnTo>
                    <a:pt x="470" y="98"/>
                  </a:lnTo>
                  <a:lnTo>
                    <a:pt x="473" y="100"/>
                  </a:lnTo>
                  <a:lnTo>
                    <a:pt x="475" y="101"/>
                  </a:lnTo>
                  <a:lnTo>
                    <a:pt x="478" y="103"/>
                  </a:lnTo>
                  <a:lnTo>
                    <a:pt x="481" y="104"/>
                  </a:lnTo>
                  <a:lnTo>
                    <a:pt x="483" y="106"/>
                  </a:lnTo>
                  <a:lnTo>
                    <a:pt x="486" y="107"/>
                  </a:lnTo>
                  <a:lnTo>
                    <a:pt x="489" y="109"/>
                  </a:lnTo>
                  <a:lnTo>
                    <a:pt x="493" y="110"/>
                  </a:lnTo>
                  <a:lnTo>
                    <a:pt x="498" y="112"/>
                  </a:lnTo>
                  <a:lnTo>
                    <a:pt x="502" y="115"/>
                  </a:lnTo>
                  <a:lnTo>
                    <a:pt x="507" y="117"/>
                  </a:lnTo>
                  <a:lnTo>
                    <a:pt x="511" y="118"/>
                  </a:lnTo>
                  <a:lnTo>
                    <a:pt x="515" y="119"/>
                  </a:lnTo>
                  <a:lnTo>
                    <a:pt x="518" y="121"/>
                  </a:lnTo>
                  <a:lnTo>
                    <a:pt x="521" y="122"/>
                  </a:lnTo>
                  <a:lnTo>
                    <a:pt x="523" y="122"/>
                  </a:lnTo>
                  <a:lnTo>
                    <a:pt x="526" y="123"/>
                  </a:lnTo>
                  <a:lnTo>
                    <a:pt x="528" y="123"/>
                  </a:lnTo>
                  <a:lnTo>
                    <a:pt x="531" y="124"/>
                  </a:lnTo>
                  <a:lnTo>
                    <a:pt x="534" y="123"/>
                  </a:lnTo>
                  <a:lnTo>
                    <a:pt x="536" y="122"/>
                  </a:lnTo>
                  <a:lnTo>
                    <a:pt x="537" y="120"/>
                  </a:lnTo>
                  <a:lnTo>
                    <a:pt x="536" y="118"/>
                  </a:lnTo>
                  <a:lnTo>
                    <a:pt x="534" y="116"/>
                  </a:lnTo>
                  <a:lnTo>
                    <a:pt x="532" y="115"/>
                  </a:lnTo>
                  <a:lnTo>
                    <a:pt x="530" y="113"/>
                  </a:lnTo>
                  <a:lnTo>
                    <a:pt x="527" y="112"/>
                  </a:lnTo>
                  <a:lnTo>
                    <a:pt x="527" y="112"/>
                  </a:lnTo>
                  <a:close/>
                </a:path>
              </a:pathLst>
            </a:custGeom>
            <a:solidFill>
              <a:srgbClr val="E34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46"/>
            <p:cNvSpPr>
              <a:spLocks/>
            </p:cNvSpPr>
            <p:nvPr/>
          </p:nvSpPr>
          <p:spPr bwMode="auto">
            <a:xfrm>
              <a:off x="1410196" y="346819"/>
              <a:ext cx="603250" cy="476250"/>
            </a:xfrm>
            <a:custGeom>
              <a:avLst/>
              <a:gdLst/>
              <a:ahLst/>
              <a:cxnLst>
                <a:cxn ang="0">
                  <a:pos x="333" y="68"/>
                </a:cxn>
                <a:cxn ang="0">
                  <a:pos x="318" y="64"/>
                </a:cxn>
                <a:cxn ang="0">
                  <a:pos x="300" y="60"/>
                </a:cxn>
                <a:cxn ang="0">
                  <a:pos x="281" y="54"/>
                </a:cxn>
                <a:cxn ang="0">
                  <a:pos x="262" y="46"/>
                </a:cxn>
                <a:cxn ang="0">
                  <a:pos x="244" y="35"/>
                </a:cxn>
                <a:cxn ang="0">
                  <a:pos x="225" y="23"/>
                </a:cxn>
                <a:cxn ang="0">
                  <a:pos x="211" y="14"/>
                </a:cxn>
                <a:cxn ang="0">
                  <a:pos x="195" y="9"/>
                </a:cxn>
                <a:cxn ang="0">
                  <a:pos x="182" y="6"/>
                </a:cxn>
                <a:cxn ang="0">
                  <a:pos x="169" y="3"/>
                </a:cxn>
                <a:cxn ang="0">
                  <a:pos x="155" y="0"/>
                </a:cxn>
                <a:cxn ang="0">
                  <a:pos x="141" y="0"/>
                </a:cxn>
                <a:cxn ang="0">
                  <a:pos x="126" y="1"/>
                </a:cxn>
                <a:cxn ang="0">
                  <a:pos x="111" y="4"/>
                </a:cxn>
                <a:cxn ang="0">
                  <a:pos x="94" y="8"/>
                </a:cxn>
                <a:cxn ang="0">
                  <a:pos x="78" y="14"/>
                </a:cxn>
                <a:cxn ang="0">
                  <a:pos x="63" y="22"/>
                </a:cxn>
                <a:cxn ang="0">
                  <a:pos x="49" y="30"/>
                </a:cxn>
                <a:cxn ang="0">
                  <a:pos x="28" y="52"/>
                </a:cxn>
                <a:cxn ang="0">
                  <a:pos x="14" y="78"/>
                </a:cxn>
                <a:cxn ang="0">
                  <a:pos x="6" y="99"/>
                </a:cxn>
                <a:cxn ang="0">
                  <a:pos x="2" y="120"/>
                </a:cxn>
                <a:cxn ang="0">
                  <a:pos x="0" y="137"/>
                </a:cxn>
                <a:cxn ang="0">
                  <a:pos x="1" y="154"/>
                </a:cxn>
                <a:cxn ang="0">
                  <a:pos x="2" y="172"/>
                </a:cxn>
                <a:cxn ang="0">
                  <a:pos x="5" y="190"/>
                </a:cxn>
                <a:cxn ang="0">
                  <a:pos x="8" y="206"/>
                </a:cxn>
                <a:cxn ang="0">
                  <a:pos x="21" y="233"/>
                </a:cxn>
                <a:cxn ang="0">
                  <a:pos x="39" y="256"/>
                </a:cxn>
                <a:cxn ang="0">
                  <a:pos x="61" y="274"/>
                </a:cxn>
                <a:cxn ang="0">
                  <a:pos x="75" y="282"/>
                </a:cxn>
                <a:cxn ang="0">
                  <a:pos x="89" y="289"/>
                </a:cxn>
                <a:cxn ang="0">
                  <a:pos x="111" y="297"/>
                </a:cxn>
                <a:cxn ang="0">
                  <a:pos x="130" y="300"/>
                </a:cxn>
                <a:cxn ang="0">
                  <a:pos x="149" y="297"/>
                </a:cxn>
                <a:cxn ang="0">
                  <a:pos x="165" y="291"/>
                </a:cxn>
                <a:cxn ang="0">
                  <a:pos x="178" y="285"/>
                </a:cxn>
                <a:cxn ang="0">
                  <a:pos x="191" y="278"/>
                </a:cxn>
                <a:cxn ang="0">
                  <a:pos x="203" y="270"/>
                </a:cxn>
                <a:cxn ang="0">
                  <a:pos x="215" y="262"/>
                </a:cxn>
                <a:cxn ang="0">
                  <a:pos x="228" y="255"/>
                </a:cxn>
                <a:cxn ang="0">
                  <a:pos x="244" y="244"/>
                </a:cxn>
                <a:cxn ang="0">
                  <a:pos x="258" y="235"/>
                </a:cxn>
                <a:cxn ang="0">
                  <a:pos x="278" y="223"/>
                </a:cxn>
                <a:cxn ang="0">
                  <a:pos x="297" y="209"/>
                </a:cxn>
                <a:cxn ang="0">
                  <a:pos x="317" y="192"/>
                </a:cxn>
                <a:cxn ang="0">
                  <a:pos x="336" y="176"/>
                </a:cxn>
                <a:cxn ang="0">
                  <a:pos x="352" y="159"/>
                </a:cxn>
                <a:cxn ang="0">
                  <a:pos x="366" y="145"/>
                </a:cxn>
                <a:cxn ang="0">
                  <a:pos x="380" y="127"/>
                </a:cxn>
                <a:cxn ang="0">
                  <a:pos x="373" y="105"/>
                </a:cxn>
                <a:cxn ang="0">
                  <a:pos x="343" y="70"/>
                </a:cxn>
              </a:cxnLst>
              <a:rect l="0" t="0" r="r" b="b"/>
              <a:pathLst>
                <a:path w="380" h="300">
                  <a:moveTo>
                    <a:pt x="343" y="70"/>
                  </a:moveTo>
                  <a:lnTo>
                    <a:pt x="342" y="69"/>
                  </a:lnTo>
                  <a:lnTo>
                    <a:pt x="340" y="69"/>
                  </a:lnTo>
                  <a:lnTo>
                    <a:pt x="337" y="68"/>
                  </a:lnTo>
                  <a:lnTo>
                    <a:pt x="333" y="68"/>
                  </a:lnTo>
                  <a:lnTo>
                    <a:pt x="330" y="67"/>
                  </a:lnTo>
                  <a:lnTo>
                    <a:pt x="327" y="67"/>
                  </a:lnTo>
                  <a:lnTo>
                    <a:pt x="324" y="66"/>
                  </a:lnTo>
                  <a:lnTo>
                    <a:pt x="322" y="66"/>
                  </a:lnTo>
                  <a:lnTo>
                    <a:pt x="318" y="64"/>
                  </a:lnTo>
                  <a:lnTo>
                    <a:pt x="315" y="64"/>
                  </a:lnTo>
                  <a:lnTo>
                    <a:pt x="312" y="64"/>
                  </a:lnTo>
                  <a:lnTo>
                    <a:pt x="308" y="63"/>
                  </a:lnTo>
                  <a:lnTo>
                    <a:pt x="304" y="61"/>
                  </a:lnTo>
                  <a:lnTo>
                    <a:pt x="300" y="60"/>
                  </a:lnTo>
                  <a:lnTo>
                    <a:pt x="296" y="59"/>
                  </a:lnTo>
                  <a:lnTo>
                    <a:pt x="292" y="58"/>
                  </a:lnTo>
                  <a:lnTo>
                    <a:pt x="288" y="56"/>
                  </a:lnTo>
                  <a:lnTo>
                    <a:pt x="285" y="55"/>
                  </a:lnTo>
                  <a:lnTo>
                    <a:pt x="281" y="54"/>
                  </a:lnTo>
                  <a:lnTo>
                    <a:pt x="277" y="52"/>
                  </a:lnTo>
                  <a:lnTo>
                    <a:pt x="273" y="51"/>
                  </a:lnTo>
                  <a:lnTo>
                    <a:pt x="269" y="49"/>
                  </a:lnTo>
                  <a:lnTo>
                    <a:pt x="265" y="47"/>
                  </a:lnTo>
                  <a:lnTo>
                    <a:pt x="262" y="46"/>
                  </a:lnTo>
                  <a:lnTo>
                    <a:pt x="258" y="43"/>
                  </a:lnTo>
                  <a:lnTo>
                    <a:pt x="255" y="41"/>
                  </a:lnTo>
                  <a:lnTo>
                    <a:pt x="251" y="39"/>
                  </a:lnTo>
                  <a:lnTo>
                    <a:pt x="248" y="38"/>
                  </a:lnTo>
                  <a:lnTo>
                    <a:pt x="244" y="35"/>
                  </a:lnTo>
                  <a:lnTo>
                    <a:pt x="241" y="32"/>
                  </a:lnTo>
                  <a:lnTo>
                    <a:pt x="237" y="29"/>
                  </a:lnTo>
                  <a:lnTo>
                    <a:pt x="234" y="27"/>
                  </a:lnTo>
                  <a:lnTo>
                    <a:pt x="229" y="25"/>
                  </a:lnTo>
                  <a:lnTo>
                    <a:pt x="225" y="23"/>
                  </a:lnTo>
                  <a:lnTo>
                    <a:pt x="222" y="20"/>
                  </a:lnTo>
                  <a:lnTo>
                    <a:pt x="218" y="19"/>
                  </a:lnTo>
                  <a:lnTo>
                    <a:pt x="215" y="17"/>
                  </a:lnTo>
                  <a:lnTo>
                    <a:pt x="213" y="17"/>
                  </a:lnTo>
                  <a:lnTo>
                    <a:pt x="211" y="14"/>
                  </a:lnTo>
                  <a:lnTo>
                    <a:pt x="209" y="14"/>
                  </a:lnTo>
                  <a:lnTo>
                    <a:pt x="204" y="12"/>
                  </a:lnTo>
                  <a:lnTo>
                    <a:pt x="200" y="11"/>
                  </a:lnTo>
                  <a:lnTo>
                    <a:pt x="197" y="10"/>
                  </a:lnTo>
                  <a:lnTo>
                    <a:pt x="195" y="9"/>
                  </a:lnTo>
                  <a:lnTo>
                    <a:pt x="192" y="8"/>
                  </a:lnTo>
                  <a:lnTo>
                    <a:pt x="189" y="8"/>
                  </a:lnTo>
                  <a:lnTo>
                    <a:pt x="187" y="6"/>
                  </a:lnTo>
                  <a:lnTo>
                    <a:pt x="184" y="6"/>
                  </a:lnTo>
                  <a:lnTo>
                    <a:pt x="182" y="6"/>
                  </a:lnTo>
                  <a:lnTo>
                    <a:pt x="180" y="6"/>
                  </a:lnTo>
                  <a:lnTo>
                    <a:pt x="177" y="4"/>
                  </a:lnTo>
                  <a:lnTo>
                    <a:pt x="174" y="3"/>
                  </a:lnTo>
                  <a:lnTo>
                    <a:pt x="172" y="3"/>
                  </a:lnTo>
                  <a:lnTo>
                    <a:pt x="169" y="3"/>
                  </a:lnTo>
                  <a:lnTo>
                    <a:pt x="166" y="2"/>
                  </a:lnTo>
                  <a:lnTo>
                    <a:pt x="164" y="1"/>
                  </a:lnTo>
                  <a:lnTo>
                    <a:pt x="161" y="1"/>
                  </a:lnTo>
                  <a:lnTo>
                    <a:pt x="158" y="1"/>
                  </a:lnTo>
                  <a:lnTo>
                    <a:pt x="155" y="0"/>
                  </a:lnTo>
                  <a:lnTo>
                    <a:pt x="152" y="0"/>
                  </a:lnTo>
                  <a:lnTo>
                    <a:pt x="149" y="0"/>
                  </a:lnTo>
                  <a:lnTo>
                    <a:pt x="147" y="0"/>
                  </a:lnTo>
                  <a:lnTo>
                    <a:pt x="144" y="0"/>
                  </a:lnTo>
                  <a:lnTo>
                    <a:pt x="141" y="0"/>
                  </a:lnTo>
                  <a:lnTo>
                    <a:pt x="138" y="0"/>
                  </a:lnTo>
                  <a:lnTo>
                    <a:pt x="135" y="1"/>
                  </a:lnTo>
                  <a:lnTo>
                    <a:pt x="132" y="1"/>
                  </a:lnTo>
                  <a:lnTo>
                    <a:pt x="129" y="1"/>
                  </a:lnTo>
                  <a:lnTo>
                    <a:pt x="126" y="1"/>
                  </a:lnTo>
                  <a:lnTo>
                    <a:pt x="123" y="2"/>
                  </a:lnTo>
                  <a:lnTo>
                    <a:pt x="119" y="2"/>
                  </a:lnTo>
                  <a:lnTo>
                    <a:pt x="116" y="3"/>
                  </a:lnTo>
                  <a:lnTo>
                    <a:pt x="114" y="3"/>
                  </a:lnTo>
                  <a:lnTo>
                    <a:pt x="111" y="4"/>
                  </a:lnTo>
                  <a:lnTo>
                    <a:pt x="107" y="4"/>
                  </a:lnTo>
                  <a:lnTo>
                    <a:pt x="104" y="6"/>
                  </a:lnTo>
                  <a:lnTo>
                    <a:pt x="101" y="6"/>
                  </a:lnTo>
                  <a:lnTo>
                    <a:pt x="98" y="7"/>
                  </a:lnTo>
                  <a:lnTo>
                    <a:pt x="94" y="8"/>
                  </a:lnTo>
                  <a:lnTo>
                    <a:pt x="91" y="9"/>
                  </a:lnTo>
                  <a:lnTo>
                    <a:pt x="88" y="10"/>
                  </a:lnTo>
                  <a:lnTo>
                    <a:pt x="85" y="12"/>
                  </a:lnTo>
                  <a:lnTo>
                    <a:pt x="81" y="12"/>
                  </a:lnTo>
                  <a:lnTo>
                    <a:pt x="78" y="14"/>
                  </a:lnTo>
                  <a:lnTo>
                    <a:pt x="75" y="14"/>
                  </a:lnTo>
                  <a:lnTo>
                    <a:pt x="72" y="17"/>
                  </a:lnTo>
                  <a:lnTo>
                    <a:pt x="69" y="18"/>
                  </a:lnTo>
                  <a:lnTo>
                    <a:pt x="66" y="20"/>
                  </a:lnTo>
                  <a:lnTo>
                    <a:pt x="63" y="22"/>
                  </a:lnTo>
                  <a:lnTo>
                    <a:pt x="60" y="23"/>
                  </a:lnTo>
                  <a:lnTo>
                    <a:pt x="57" y="25"/>
                  </a:lnTo>
                  <a:lnTo>
                    <a:pt x="54" y="26"/>
                  </a:lnTo>
                  <a:lnTo>
                    <a:pt x="52" y="29"/>
                  </a:lnTo>
                  <a:lnTo>
                    <a:pt x="49" y="30"/>
                  </a:lnTo>
                  <a:lnTo>
                    <a:pt x="45" y="34"/>
                  </a:lnTo>
                  <a:lnTo>
                    <a:pt x="40" y="38"/>
                  </a:lnTo>
                  <a:lnTo>
                    <a:pt x="36" y="43"/>
                  </a:lnTo>
                  <a:lnTo>
                    <a:pt x="32" y="47"/>
                  </a:lnTo>
                  <a:lnTo>
                    <a:pt x="28" y="52"/>
                  </a:lnTo>
                  <a:lnTo>
                    <a:pt x="25" y="57"/>
                  </a:lnTo>
                  <a:lnTo>
                    <a:pt x="21" y="61"/>
                  </a:lnTo>
                  <a:lnTo>
                    <a:pt x="19" y="67"/>
                  </a:lnTo>
                  <a:lnTo>
                    <a:pt x="16" y="72"/>
                  </a:lnTo>
                  <a:lnTo>
                    <a:pt x="14" y="78"/>
                  </a:lnTo>
                  <a:lnTo>
                    <a:pt x="11" y="83"/>
                  </a:lnTo>
                  <a:lnTo>
                    <a:pt x="9" y="90"/>
                  </a:lnTo>
                  <a:lnTo>
                    <a:pt x="8" y="92"/>
                  </a:lnTo>
                  <a:lnTo>
                    <a:pt x="7" y="95"/>
                  </a:lnTo>
                  <a:lnTo>
                    <a:pt x="6" y="99"/>
                  </a:lnTo>
                  <a:lnTo>
                    <a:pt x="6" y="102"/>
                  </a:lnTo>
                  <a:lnTo>
                    <a:pt x="4" y="107"/>
                  </a:lnTo>
                  <a:lnTo>
                    <a:pt x="3" y="113"/>
                  </a:lnTo>
                  <a:lnTo>
                    <a:pt x="3" y="117"/>
                  </a:lnTo>
                  <a:lnTo>
                    <a:pt x="2" y="120"/>
                  </a:lnTo>
                  <a:lnTo>
                    <a:pt x="2" y="124"/>
                  </a:lnTo>
                  <a:lnTo>
                    <a:pt x="2" y="127"/>
                  </a:lnTo>
                  <a:lnTo>
                    <a:pt x="2" y="131"/>
                  </a:lnTo>
                  <a:lnTo>
                    <a:pt x="1" y="134"/>
                  </a:lnTo>
                  <a:lnTo>
                    <a:pt x="0" y="137"/>
                  </a:lnTo>
                  <a:lnTo>
                    <a:pt x="0" y="141"/>
                  </a:lnTo>
                  <a:lnTo>
                    <a:pt x="0" y="144"/>
                  </a:lnTo>
                  <a:lnTo>
                    <a:pt x="0" y="148"/>
                  </a:lnTo>
                  <a:lnTo>
                    <a:pt x="0" y="151"/>
                  </a:lnTo>
                  <a:lnTo>
                    <a:pt x="1" y="154"/>
                  </a:lnTo>
                  <a:lnTo>
                    <a:pt x="1" y="157"/>
                  </a:lnTo>
                  <a:lnTo>
                    <a:pt x="1" y="161"/>
                  </a:lnTo>
                  <a:lnTo>
                    <a:pt x="2" y="164"/>
                  </a:lnTo>
                  <a:lnTo>
                    <a:pt x="2" y="169"/>
                  </a:lnTo>
                  <a:lnTo>
                    <a:pt x="2" y="172"/>
                  </a:lnTo>
                  <a:lnTo>
                    <a:pt x="3" y="176"/>
                  </a:lnTo>
                  <a:lnTo>
                    <a:pt x="3" y="180"/>
                  </a:lnTo>
                  <a:lnTo>
                    <a:pt x="4" y="183"/>
                  </a:lnTo>
                  <a:lnTo>
                    <a:pt x="4" y="187"/>
                  </a:lnTo>
                  <a:lnTo>
                    <a:pt x="5" y="190"/>
                  </a:lnTo>
                  <a:lnTo>
                    <a:pt x="5" y="194"/>
                  </a:lnTo>
                  <a:lnTo>
                    <a:pt x="6" y="197"/>
                  </a:lnTo>
                  <a:lnTo>
                    <a:pt x="7" y="200"/>
                  </a:lnTo>
                  <a:lnTo>
                    <a:pt x="8" y="204"/>
                  </a:lnTo>
                  <a:lnTo>
                    <a:pt x="8" y="206"/>
                  </a:lnTo>
                  <a:lnTo>
                    <a:pt x="10" y="210"/>
                  </a:lnTo>
                  <a:lnTo>
                    <a:pt x="12" y="215"/>
                  </a:lnTo>
                  <a:lnTo>
                    <a:pt x="15" y="221"/>
                  </a:lnTo>
                  <a:lnTo>
                    <a:pt x="17" y="227"/>
                  </a:lnTo>
                  <a:lnTo>
                    <a:pt x="21" y="233"/>
                  </a:lnTo>
                  <a:lnTo>
                    <a:pt x="24" y="237"/>
                  </a:lnTo>
                  <a:lnTo>
                    <a:pt x="28" y="242"/>
                  </a:lnTo>
                  <a:lnTo>
                    <a:pt x="31" y="247"/>
                  </a:lnTo>
                  <a:lnTo>
                    <a:pt x="35" y="252"/>
                  </a:lnTo>
                  <a:lnTo>
                    <a:pt x="39" y="256"/>
                  </a:lnTo>
                  <a:lnTo>
                    <a:pt x="44" y="260"/>
                  </a:lnTo>
                  <a:lnTo>
                    <a:pt x="48" y="264"/>
                  </a:lnTo>
                  <a:lnTo>
                    <a:pt x="52" y="268"/>
                  </a:lnTo>
                  <a:lnTo>
                    <a:pt x="56" y="270"/>
                  </a:lnTo>
                  <a:lnTo>
                    <a:pt x="61" y="274"/>
                  </a:lnTo>
                  <a:lnTo>
                    <a:pt x="63" y="275"/>
                  </a:lnTo>
                  <a:lnTo>
                    <a:pt x="65" y="276"/>
                  </a:lnTo>
                  <a:lnTo>
                    <a:pt x="68" y="278"/>
                  </a:lnTo>
                  <a:lnTo>
                    <a:pt x="70" y="279"/>
                  </a:lnTo>
                  <a:lnTo>
                    <a:pt x="75" y="282"/>
                  </a:lnTo>
                  <a:lnTo>
                    <a:pt x="79" y="285"/>
                  </a:lnTo>
                  <a:lnTo>
                    <a:pt x="81" y="285"/>
                  </a:lnTo>
                  <a:lnTo>
                    <a:pt x="84" y="287"/>
                  </a:lnTo>
                  <a:lnTo>
                    <a:pt x="86" y="288"/>
                  </a:lnTo>
                  <a:lnTo>
                    <a:pt x="89" y="289"/>
                  </a:lnTo>
                  <a:lnTo>
                    <a:pt x="93" y="291"/>
                  </a:lnTo>
                  <a:lnTo>
                    <a:pt x="97" y="292"/>
                  </a:lnTo>
                  <a:lnTo>
                    <a:pt x="102" y="294"/>
                  </a:lnTo>
                  <a:lnTo>
                    <a:pt x="106" y="295"/>
                  </a:lnTo>
                  <a:lnTo>
                    <a:pt x="111" y="297"/>
                  </a:lnTo>
                  <a:lnTo>
                    <a:pt x="115" y="297"/>
                  </a:lnTo>
                  <a:lnTo>
                    <a:pt x="119" y="299"/>
                  </a:lnTo>
                  <a:lnTo>
                    <a:pt x="123" y="300"/>
                  </a:lnTo>
                  <a:lnTo>
                    <a:pt x="126" y="300"/>
                  </a:lnTo>
                  <a:lnTo>
                    <a:pt x="130" y="300"/>
                  </a:lnTo>
                  <a:lnTo>
                    <a:pt x="134" y="300"/>
                  </a:lnTo>
                  <a:lnTo>
                    <a:pt x="139" y="300"/>
                  </a:lnTo>
                  <a:lnTo>
                    <a:pt x="142" y="298"/>
                  </a:lnTo>
                  <a:lnTo>
                    <a:pt x="147" y="297"/>
                  </a:lnTo>
                  <a:lnTo>
                    <a:pt x="149" y="297"/>
                  </a:lnTo>
                  <a:lnTo>
                    <a:pt x="151" y="296"/>
                  </a:lnTo>
                  <a:lnTo>
                    <a:pt x="154" y="295"/>
                  </a:lnTo>
                  <a:lnTo>
                    <a:pt x="156" y="295"/>
                  </a:lnTo>
                  <a:lnTo>
                    <a:pt x="161" y="293"/>
                  </a:lnTo>
                  <a:lnTo>
                    <a:pt x="165" y="291"/>
                  </a:lnTo>
                  <a:lnTo>
                    <a:pt x="168" y="289"/>
                  </a:lnTo>
                  <a:lnTo>
                    <a:pt x="170" y="288"/>
                  </a:lnTo>
                  <a:lnTo>
                    <a:pt x="173" y="287"/>
                  </a:lnTo>
                  <a:lnTo>
                    <a:pt x="175" y="286"/>
                  </a:lnTo>
                  <a:lnTo>
                    <a:pt x="178" y="285"/>
                  </a:lnTo>
                  <a:lnTo>
                    <a:pt x="180" y="283"/>
                  </a:lnTo>
                  <a:lnTo>
                    <a:pt x="183" y="282"/>
                  </a:lnTo>
                  <a:lnTo>
                    <a:pt x="186" y="281"/>
                  </a:lnTo>
                  <a:lnTo>
                    <a:pt x="188" y="279"/>
                  </a:lnTo>
                  <a:lnTo>
                    <a:pt x="191" y="278"/>
                  </a:lnTo>
                  <a:lnTo>
                    <a:pt x="193" y="276"/>
                  </a:lnTo>
                  <a:lnTo>
                    <a:pt x="196" y="276"/>
                  </a:lnTo>
                  <a:lnTo>
                    <a:pt x="198" y="274"/>
                  </a:lnTo>
                  <a:lnTo>
                    <a:pt x="200" y="272"/>
                  </a:lnTo>
                  <a:lnTo>
                    <a:pt x="203" y="270"/>
                  </a:lnTo>
                  <a:lnTo>
                    <a:pt x="205" y="269"/>
                  </a:lnTo>
                  <a:lnTo>
                    <a:pt x="207" y="267"/>
                  </a:lnTo>
                  <a:lnTo>
                    <a:pt x="210" y="265"/>
                  </a:lnTo>
                  <a:lnTo>
                    <a:pt x="213" y="264"/>
                  </a:lnTo>
                  <a:lnTo>
                    <a:pt x="215" y="262"/>
                  </a:lnTo>
                  <a:lnTo>
                    <a:pt x="218" y="261"/>
                  </a:lnTo>
                  <a:lnTo>
                    <a:pt x="220" y="259"/>
                  </a:lnTo>
                  <a:lnTo>
                    <a:pt x="223" y="258"/>
                  </a:lnTo>
                  <a:lnTo>
                    <a:pt x="225" y="256"/>
                  </a:lnTo>
                  <a:lnTo>
                    <a:pt x="228" y="255"/>
                  </a:lnTo>
                  <a:lnTo>
                    <a:pt x="230" y="253"/>
                  </a:lnTo>
                  <a:lnTo>
                    <a:pt x="233" y="251"/>
                  </a:lnTo>
                  <a:lnTo>
                    <a:pt x="235" y="250"/>
                  </a:lnTo>
                  <a:lnTo>
                    <a:pt x="240" y="247"/>
                  </a:lnTo>
                  <a:lnTo>
                    <a:pt x="244" y="244"/>
                  </a:lnTo>
                  <a:lnTo>
                    <a:pt x="246" y="242"/>
                  </a:lnTo>
                  <a:lnTo>
                    <a:pt x="249" y="241"/>
                  </a:lnTo>
                  <a:lnTo>
                    <a:pt x="251" y="239"/>
                  </a:lnTo>
                  <a:lnTo>
                    <a:pt x="254" y="238"/>
                  </a:lnTo>
                  <a:lnTo>
                    <a:pt x="258" y="235"/>
                  </a:lnTo>
                  <a:lnTo>
                    <a:pt x="262" y="233"/>
                  </a:lnTo>
                  <a:lnTo>
                    <a:pt x="266" y="230"/>
                  </a:lnTo>
                  <a:lnTo>
                    <a:pt x="270" y="228"/>
                  </a:lnTo>
                  <a:lnTo>
                    <a:pt x="274" y="225"/>
                  </a:lnTo>
                  <a:lnTo>
                    <a:pt x="278" y="223"/>
                  </a:lnTo>
                  <a:lnTo>
                    <a:pt x="282" y="220"/>
                  </a:lnTo>
                  <a:lnTo>
                    <a:pt x="286" y="218"/>
                  </a:lnTo>
                  <a:lnTo>
                    <a:pt x="290" y="214"/>
                  </a:lnTo>
                  <a:lnTo>
                    <a:pt x="294" y="211"/>
                  </a:lnTo>
                  <a:lnTo>
                    <a:pt x="297" y="209"/>
                  </a:lnTo>
                  <a:lnTo>
                    <a:pt x="302" y="206"/>
                  </a:lnTo>
                  <a:lnTo>
                    <a:pt x="306" y="202"/>
                  </a:lnTo>
                  <a:lnTo>
                    <a:pt x="309" y="199"/>
                  </a:lnTo>
                  <a:lnTo>
                    <a:pt x="313" y="195"/>
                  </a:lnTo>
                  <a:lnTo>
                    <a:pt x="317" y="192"/>
                  </a:lnTo>
                  <a:lnTo>
                    <a:pt x="321" y="189"/>
                  </a:lnTo>
                  <a:lnTo>
                    <a:pt x="325" y="185"/>
                  </a:lnTo>
                  <a:lnTo>
                    <a:pt x="328" y="182"/>
                  </a:lnTo>
                  <a:lnTo>
                    <a:pt x="332" y="179"/>
                  </a:lnTo>
                  <a:lnTo>
                    <a:pt x="336" y="176"/>
                  </a:lnTo>
                  <a:lnTo>
                    <a:pt x="339" y="172"/>
                  </a:lnTo>
                  <a:lnTo>
                    <a:pt x="342" y="169"/>
                  </a:lnTo>
                  <a:lnTo>
                    <a:pt x="346" y="166"/>
                  </a:lnTo>
                  <a:lnTo>
                    <a:pt x="349" y="162"/>
                  </a:lnTo>
                  <a:lnTo>
                    <a:pt x="352" y="159"/>
                  </a:lnTo>
                  <a:lnTo>
                    <a:pt x="355" y="156"/>
                  </a:lnTo>
                  <a:lnTo>
                    <a:pt x="358" y="153"/>
                  </a:lnTo>
                  <a:lnTo>
                    <a:pt x="360" y="150"/>
                  </a:lnTo>
                  <a:lnTo>
                    <a:pt x="363" y="148"/>
                  </a:lnTo>
                  <a:lnTo>
                    <a:pt x="366" y="145"/>
                  </a:lnTo>
                  <a:lnTo>
                    <a:pt x="368" y="142"/>
                  </a:lnTo>
                  <a:lnTo>
                    <a:pt x="372" y="138"/>
                  </a:lnTo>
                  <a:lnTo>
                    <a:pt x="376" y="134"/>
                  </a:lnTo>
                  <a:lnTo>
                    <a:pt x="378" y="131"/>
                  </a:lnTo>
                  <a:lnTo>
                    <a:pt x="380" y="127"/>
                  </a:lnTo>
                  <a:lnTo>
                    <a:pt x="380" y="124"/>
                  </a:lnTo>
                  <a:lnTo>
                    <a:pt x="380" y="120"/>
                  </a:lnTo>
                  <a:lnTo>
                    <a:pt x="379" y="114"/>
                  </a:lnTo>
                  <a:lnTo>
                    <a:pt x="376" y="109"/>
                  </a:lnTo>
                  <a:lnTo>
                    <a:pt x="373" y="105"/>
                  </a:lnTo>
                  <a:lnTo>
                    <a:pt x="369" y="101"/>
                  </a:lnTo>
                  <a:lnTo>
                    <a:pt x="367" y="99"/>
                  </a:lnTo>
                  <a:lnTo>
                    <a:pt x="366" y="99"/>
                  </a:lnTo>
                  <a:lnTo>
                    <a:pt x="343" y="70"/>
                  </a:lnTo>
                  <a:lnTo>
                    <a:pt x="343" y="70"/>
                  </a:lnTo>
                  <a:close/>
                </a:path>
              </a:pathLst>
            </a:custGeom>
            <a:solidFill>
              <a:srgbClr val="FF99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47"/>
            <p:cNvSpPr>
              <a:spLocks/>
            </p:cNvSpPr>
            <p:nvPr/>
          </p:nvSpPr>
          <p:spPr bwMode="auto">
            <a:xfrm>
              <a:off x="1886446" y="324594"/>
              <a:ext cx="349250" cy="227013"/>
            </a:xfrm>
            <a:custGeom>
              <a:avLst/>
              <a:gdLst/>
              <a:ahLst/>
              <a:cxnLst>
                <a:cxn ang="0">
                  <a:pos x="30" y="78"/>
                </a:cxn>
                <a:cxn ang="0">
                  <a:pos x="40" y="78"/>
                </a:cxn>
                <a:cxn ang="0">
                  <a:pos x="46" y="78"/>
                </a:cxn>
                <a:cxn ang="0">
                  <a:pos x="54" y="78"/>
                </a:cxn>
                <a:cxn ang="0">
                  <a:pos x="62" y="75"/>
                </a:cxn>
                <a:cxn ang="0">
                  <a:pos x="71" y="73"/>
                </a:cxn>
                <a:cxn ang="0">
                  <a:pos x="78" y="69"/>
                </a:cxn>
                <a:cxn ang="0">
                  <a:pos x="87" y="65"/>
                </a:cxn>
                <a:cxn ang="0">
                  <a:pos x="97" y="57"/>
                </a:cxn>
                <a:cxn ang="0">
                  <a:pos x="109" y="43"/>
                </a:cxn>
                <a:cxn ang="0">
                  <a:pos x="120" y="28"/>
                </a:cxn>
                <a:cxn ang="0">
                  <a:pos x="130" y="15"/>
                </a:cxn>
                <a:cxn ang="0">
                  <a:pos x="140" y="7"/>
                </a:cxn>
                <a:cxn ang="0">
                  <a:pos x="147" y="3"/>
                </a:cxn>
                <a:cxn ang="0">
                  <a:pos x="155" y="1"/>
                </a:cxn>
                <a:cxn ang="0">
                  <a:pos x="163" y="0"/>
                </a:cxn>
                <a:cxn ang="0">
                  <a:pos x="170" y="0"/>
                </a:cxn>
                <a:cxn ang="0">
                  <a:pos x="178" y="1"/>
                </a:cxn>
                <a:cxn ang="0">
                  <a:pos x="189" y="4"/>
                </a:cxn>
                <a:cxn ang="0">
                  <a:pos x="199" y="8"/>
                </a:cxn>
                <a:cxn ang="0">
                  <a:pos x="206" y="17"/>
                </a:cxn>
                <a:cxn ang="0">
                  <a:pos x="209" y="31"/>
                </a:cxn>
                <a:cxn ang="0">
                  <a:pos x="216" y="42"/>
                </a:cxn>
                <a:cxn ang="0">
                  <a:pos x="220" y="52"/>
                </a:cxn>
                <a:cxn ang="0">
                  <a:pos x="220" y="63"/>
                </a:cxn>
                <a:cxn ang="0">
                  <a:pos x="219" y="78"/>
                </a:cxn>
                <a:cxn ang="0">
                  <a:pos x="217" y="91"/>
                </a:cxn>
                <a:cxn ang="0">
                  <a:pos x="211" y="104"/>
                </a:cxn>
                <a:cxn ang="0">
                  <a:pos x="203" y="113"/>
                </a:cxn>
                <a:cxn ang="0">
                  <a:pos x="194" y="119"/>
                </a:cxn>
                <a:cxn ang="0">
                  <a:pos x="186" y="121"/>
                </a:cxn>
                <a:cxn ang="0">
                  <a:pos x="178" y="122"/>
                </a:cxn>
                <a:cxn ang="0">
                  <a:pos x="171" y="122"/>
                </a:cxn>
                <a:cxn ang="0">
                  <a:pos x="163" y="121"/>
                </a:cxn>
                <a:cxn ang="0">
                  <a:pos x="155" y="121"/>
                </a:cxn>
                <a:cxn ang="0">
                  <a:pos x="148" y="120"/>
                </a:cxn>
                <a:cxn ang="0">
                  <a:pos x="141" y="119"/>
                </a:cxn>
                <a:cxn ang="0">
                  <a:pos x="130" y="119"/>
                </a:cxn>
                <a:cxn ang="0">
                  <a:pos x="116" y="122"/>
                </a:cxn>
                <a:cxn ang="0">
                  <a:pos x="104" y="131"/>
                </a:cxn>
                <a:cxn ang="0">
                  <a:pos x="94" y="136"/>
                </a:cxn>
                <a:cxn ang="0">
                  <a:pos x="86" y="141"/>
                </a:cxn>
                <a:cxn ang="0">
                  <a:pos x="79" y="142"/>
                </a:cxn>
                <a:cxn ang="0">
                  <a:pos x="71" y="143"/>
                </a:cxn>
                <a:cxn ang="0">
                  <a:pos x="62" y="142"/>
                </a:cxn>
                <a:cxn ang="0">
                  <a:pos x="53" y="141"/>
                </a:cxn>
                <a:cxn ang="0">
                  <a:pos x="45" y="141"/>
                </a:cxn>
                <a:cxn ang="0">
                  <a:pos x="37" y="140"/>
                </a:cxn>
                <a:cxn ang="0">
                  <a:pos x="28" y="139"/>
                </a:cxn>
                <a:cxn ang="0">
                  <a:pos x="19" y="139"/>
                </a:cxn>
                <a:cxn ang="0">
                  <a:pos x="9" y="136"/>
                </a:cxn>
                <a:cxn ang="0">
                  <a:pos x="1" y="131"/>
                </a:cxn>
                <a:cxn ang="0">
                  <a:pos x="2" y="122"/>
                </a:cxn>
                <a:cxn ang="0">
                  <a:pos x="6" y="113"/>
                </a:cxn>
                <a:cxn ang="0">
                  <a:pos x="11" y="104"/>
                </a:cxn>
                <a:cxn ang="0">
                  <a:pos x="18" y="89"/>
                </a:cxn>
                <a:cxn ang="0">
                  <a:pos x="22" y="81"/>
                </a:cxn>
                <a:cxn ang="0">
                  <a:pos x="27" y="78"/>
                </a:cxn>
              </a:cxnLst>
              <a:rect l="0" t="0" r="r" b="b"/>
              <a:pathLst>
                <a:path w="220" h="143">
                  <a:moveTo>
                    <a:pt x="27" y="78"/>
                  </a:moveTo>
                  <a:lnTo>
                    <a:pt x="28" y="78"/>
                  </a:lnTo>
                  <a:lnTo>
                    <a:pt x="30" y="78"/>
                  </a:lnTo>
                  <a:lnTo>
                    <a:pt x="33" y="78"/>
                  </a:lnTo>
                  <a:lnTo>
                    <a:pt x="36" y="78"/>
                  </a:lnTo>
                  <a:lnTo>
                    <a:pt x="40" y="78"/>
                  </a:lnTo>
                  <a:lnTo>
                    <a:pt x="42" y="78"/>
                  </a:lnTo>
                  <a:lnTo>
                    <a:pt x="44" y="78"/>
                  </a:lnTo>
                  <a:lnTo>
                    <a:pt x="46" y="78"/>
                  </a:lnTo>
                  <a:lnTo>
                    <a:pt x="49" y="78"/>
                  </a:lnTo>
                  <a:lnTo>
                    <a:pt x="51" y="78"/>
                  </a:lnTo>
                  <a:lnTo>
                    <a:pt x="54" y="78"/>
                  </a:lnTo>
                  <a:lnTo>
                    <a:pt x="57" y="77"/>
                  </a:lnTo>
                  <a:lnTo>
                    <a:pt x="59" y="76"/>
                  </a:lnTo>
                  <a:lnTo>
                    <a:pt x="62" y="75"/>
                  </a:lnTo>
                  <a:lnTo>
                    <a:pt x="64" y="75"/>
                  </a:lnTo>
                  <a:lnTo>
                    <a:pt x="67" y="74"/>
                  </a:lnTo>
                  <a:lnTo>
                    <a:pt x="71" y="73"/>
                  </a:lnTo>
                  <a:lnTo>
                    <a:pt x="73" y="72"/>
                  </a:lnTo>
                  <a:lnTo>
                    <a:pt x="76" y="71"/>
                  </a:lnTo>
                  <a:lnTo>
                    <a:pt x="78" y="69"/>
                  </a:lnTo>
                  <a:lnTo>
                    <a:pt x="81" y="68"/>
                  </a:lnTo>
                  <a:lnTo>
                    <a:pt x="84" y="66"/>
                  </a:lnTo>
                  <a:lnTo>
                    <a:pt x="87" y="65"/>
                  </a:lnTo>
                  <a:lnTo>
                    <a:pt x="90" y="63"/>
                  </a:lnTo>
                  <a:lnTo>
                    <a:pt x="93" y="62"/>
                  </a:lnTo>
                  <a:lnTo>
                    <a:pt x="97" y="57"/>
                  </a:lnTo>
                  <a:lnTo>
                    <a:pt x="102" y="52"/>
                  </a:lnTo>
                  <a:lnTo>
                    <a:pt x="105" y="47"/>
                  </a:lnTo>
                  <a:lnTo>
                    <a:pt x="109" y="43"/>
                  </a:lnTo>
                  <a:lnTo>
                    <a:pt x="113" y="38"/>
                  </a:lnTo>
                  <a:lnTo>
                    <a:pt x="116" y="33"/>
                  </a:lnTo>
                  <a:lnTo>
                    <a:pt x="120" y="28"/>
                  </a:lnTo>
                  <a:lnTo>
                    <a:pt x="123" y="24"/>
                  </a:lnTo>
                  <a:lnTo>
                    <a:pt x="127" y="20"/>
                  </a:lnTo>
                  <a:lnTo>
                    <a:pt x="130" y="15"/>
                  </a:lnTo>
                  <a:lnTo>
                    <a:pt x="134" y="12"/>
                  </a:lnTo>
                  <a:lnTo>
                    <a:pt x="138" y="8"/>
                  </a:lnTo>
                  <a:lnTo>
                    <a:pt x="140" y="7"/>
                  </a:lnTo>
                  <a:lnTo>
                    <a:pt x="142" y="5"/>
                  </a:lnTo>
                  <a:lnTo>
                    <a:pt x="145" y="4"/>
                  </a:lnTo>
                  <a:lnTo>
                    <a:pt x="147" y="3"/>
                  </a:lnTo>
                  <a:lnTo>
                    <a:pt x="149" y="2"/>
                  </a:lnTo>
                  <a:lnTo>
                    <a:pt x="152" y="2"/>
                  </a:lnTo>
                  <a:lnTo>
                    <a:pt x="155" y="1"/>
                  </a:lnTo>
                  <a:lnTo>
                    <a:pt x="158" y="1"/>
                  </a:lnTo>
                  <a:lnTo>
                    <a:pt x="161" y="1"/>
                  </a:lnTo>
                  <a:lnTo>
                    <a:pt x="163" y="0"/>
                  </a:lnTo>
                  <a:lnTo>
                    <a:pt x="166" y="0"/>
                  </a:lnTo>
                  <a:lnTo>
                    <a:pt x="168" y="0"/>
                  </a:lnTo>
                  <a:lnTo>
                    <a:pt x="170" y="0"/>
                  </a:lnTo>
                  <a:lnTo>
                    <a:pt x="172" y="0"/>
                  </a:lnTo>
                  <a:lnTo>
                    <a:pt x="175" y="0"/>
                  </a:lnTo>
                  <a:lnTo>
                    <a:pt x="178" y="1"/>
                  </a:lnTo>
                  <a:lnTo>
                    <a:pt x="181" y="1"/>
                  </a:lnTo>
                  <a:lnTo>
                    <a:pt x="186" y="2"/>
                  </a:lnTo>
                  <a:lnTo>
                    <a:pt x="189" y="4"/>
                  </a:lnTo>
                  <a:lnTo>
                    <a:pt x="193" y="5"/>
                  </a:lnTo>
                  <a:lnTo>
                    <a:pt x="195" y="7"/>
                  </a:lnTo>
                  <a:lnTo>
                    <a:pt x="199" y="8"/>
                  </a:lnTo>
                  <a:lnTo>
                    <a:pt x="200" y="11"/>
                  </a:lnTo>
                  <a:lnTo>
                    <a:pt x="203" y="13"/>
                  </a:lnTo>
                  <a:lnTo>
                    <a:pt x="206" y="17"/>
                  </a:lnTo>
                  <a:lnTo>
                    <a:pt x="207" y="23"/>
                  </a:lnTo>
                  <a:lnTo>
                    <a:pt x="207" y="26"/>
                  </a:lnTo>
                  <a:lnTo>
                    <a:pt x="209" y="31"/>
                  </a:lnTo>
                  <a:lnTo>
                    <a:pt x="211" y="34"/>
                  </a:lnTo>
                  <a:lnTo>
                    <a:pt x="214" y="38"/>
                  </a:lnTo>
                  <a:lnTo>
                    <a:pt x="216" y="42"/>
                  </a:lnTo>
                  <a:lnTo>
                    <a:pt x="218" y="47"/>
                  </a:lnTo>
                  <a:lnTo>
                    <a:pt x="218" y="49"/>
                  </a:lnTo>
                  <a:lnTo>
                    <a:pt x="220" y="52"/>
                  </a:lnTo>
                  <a:lnTo>
                    <a:pt x="220" y="56"/>
                  </a:lnTo>
                  <a:lnTo>
                    <a:pt x="220" y="60"/>
                  </a:lnTo>
                  <a:lnTo>
                    <a:pt x="220" y="63"/>
                  </a:lnTo>
                  <a:lnTo>
                    <a:pt x="220" y="68"/>
                  </a:lnTo>
                  <a:lnTo>
                    <a:pt x="220" y="73"/>
                  </a:lnTo>
                  <a:lnTo>
                    <a:pt x="219" y="78"/>
                  </a:lnTo>
                  <a:lnTo>
                    <a:pt x="218" y="82"/>
                  </a:lnTo>
                  <a:lnTo>
                    <a:pt x="218" y="87"/>
                  </a:lnTo>
                  <a:lnTo>
                    <a:pt x="217" y="91"/>
                  </a:lnTo>
                  <a:lnTo>
                    <a:pt x="216" y="95"/>
                  </a:lnTo>
                  <a:lnTo>
                    <a:pt x="213" y="99"/>
                  </a:lnTo>
                  <a:lnTo>
                    <a:pt x="211" y="104"/>
                  </a:lnTo>
                  <a:lnTo>
                    <a:pt x="209" y="107"/>
                  </a:lnTo>
                  <a:lnTo>
                    <a:pt x="206" y="110"/>
                  </a:lnTo>
                  <a:lnTo>
                    <a:pt x="203" y="113"/>
                  </a:lnTo>
                  <a:lnTo>
                    <a:pt x="199" y="116"/>
                  </a:lnTo>
                  <a:lnTo>
                    <a:pt x="196" y="118"/>
                  </a:lnTo>
                  <a:lnTo>
                    <a:pt x="194" y="119"/>
                  </a:lnTo>
                  <a:lnTo>
                    <a:pt x="191" y="120"/>
                  </a:lnTo>
                  <a:lnTo>
                    <a:pt x="189" y="121"/>
                  </a:lnTo>
                  <a:lnTo>
                    <a:pt x="186" y="121"/>
                  </a:lnTo>
                  <a:lnTo>
                    <a:pt x="184" y="121"/>
                  </a:lnTo>
                  <a:lnTo>
                    <a:pt x="181" y="122"/>
                  </a:lnTo>
                  <a:lnTo>
                    <a:pt x="178" y="122"/>
                  </a:lnTo>
                  <a:lnTo>
                    <a:pt x="176" y="122"/>
                  </a:lnTo>
                  <a:lnTo>
                    <a:pt x="173" y="122"/>
                  </a:lnTo>
                  <a:lnTo>
                    <a:pt x="171" y="122"/>
                  </a:lnTo>
                  <a:lnTo>
                    <a:pt x="168" y="122"/>
                  </a:lnTo>
                  <a:lnTo>
                    <a:pt x="166" y="122"/>
                  </a:lnTo>
                  <a:lnTo>
                    <a:pt x="163" y="121"/>
                  </a:lnTo>
                  <a:lnTo>
                    <a:pt x="161" y="121"/>
                  </a:lnTo>
                  <a:lnTo>
                    <a:pt x="158" y="121"/>
                  </a:lnTo>
                  <a:lnTo>
                    <a:pt x="155" y="121"/>
                  </a:lnTo>
                  <a:lnTo>
                    <a:pt x="153" y="120"/>
                  </a:lnTo>
                  <a:lnTo>
                    <a:pt x="150" y="120"/>
                  </a:lnTo>
                  <a:lnTo>
                    <a:pt x="148" y="120"/>
                  </a:lnTo>
                  <a:lnTo>
                    <a:pt x="146" y="120"/>
                  </a:lnTo>
                  <a:lnTo>
                    <a:pt x="143" y="119"/>
                  </a:lnTo>
                  <a:lnTo>
                    <a:pt x="141" y="119"/>
                  </a:lnTo>
                  <a:lnTo>
                    <a:pt x="139" y="119"/>
                  </a:lnTo>
                  <a:lnTo>
                    <a:pt x="134" y="119"/>
                  </a:lnTo>
                  <a:lnTo>
                    <a:pt x="130" y="119"/>
                  </a:lnTo>
                  <a:lnTo>
                    <a:pt x="125" y="119"/>
                  </a:lnTo>
                  <a:lnTo>
                    <a:pt x="121" y="121"/>
                  </a:lnTo>
                  <a:lnTo>
                    <a:pt x="116" y="122"/>
                  </a:lnTo>
                  <a:lnTo>
                    <a:pt x="112" y="126"/>
                  </a:lnTo>
                  <a:lnTo>
                    <a:pt x="108" y="128"/>
                  </a:lnTo>
                  <a:lnTo>
                    <a:pt x="104" y="131"/>
                  </a:lnTo>
                  <a:lnTo>
                    <a:pt x="100" y="133"/>
                  </a:lnTo>
                  <a:lnTo>
                    <a:pt x="97" y="135"/>
                  </a:lnTo>
                  <a:lnTo>
                    <a:pt x="94" y="136"/>
                  </a:lnTo>
                  <a:lnTo>
                    <a:pt x="91" y="139"/>
                  </a:lnTo>
                  <a:lnTo>
                    <a:pt x="89" y="139"/>
                  </a:lnTo>
                  <a:lnTo>
                    <a:pt x="86" y="141"/>
                  </a:lnTo>
                  <a:lnTo>
                    <a:pt x="84" y="142"/>
                  </a:lnTo>
                  <a:lnTo>
                    <a:pt x="81" y="142"/>
                  </a:lnTo>
                  <a:lnTo>
                    <a:pt x="79" y="142"/>
                  </a:lnTo>
                  <a:lnTo>
                    <a:pt x="77" y="143"/>
                  </a:lnTo>
                  <a:lnTo>
                    <a:pt x="74" y="143"/>
                  </a:lnTo>
                  <a:lnTo>
                    <a:pt x="71" y="143"/>
                  </a:lnTo>
                  <a:lnTo>
                    <a:pt x="69" y="143"/>
                  </a:lnTo>
                  <a:lnTo>
                    <a:pt x="66" y="143"/>
                  </a:lnTo>
                  <a:lnTo>
                    <a:pt x="62" y="142"/>
                  </a:lnTo>
                  <a:lnTo>
                    <a:pt x="58" y="141"/>
                  </a:lnTo>
                  <a:lnTo>
                    <a:pt x="55" y="141"/>
                  </a:lnTo>
                  <a:lnTo>
                    <a:pt x="53" y="141"/>
                  </a:lnTo>
                  <a:lnTo>
                    <a:pt x="50" y="141"/>
                  </a:lnTo>
                  <a:lnTo>
                    <a:pt x="48" y="141"/>
                  </a:lnTo>
                  <a:lnTo>
                    <a:pt x="45" y="141"/>
                  </a:lnTo>
                  <a:lnTo>
                    <a:pt x="42" y="141"/>
                  </a:lnTo>
                  <a:lnTo>
                    <a:pt x="39" y="140"/>
                  </a:lnTo>
                  <a:lnTo>
                    <a:pt x="37" y="140"/>
                  </a:lnTo>
                  <a:lnTo>
                    <a:pt x="34" y="139"/>
                  </a:lnTo>
                  <a:lnTo>
                    <a:pt x="31" y="139"/>
                  </a:lnTo>
                  <a:lnTo>
                    <a:pt x="28" y="139"/>
                  </a:lnTo>
                  <a:lnTo>
                    <a:pt x="25" y="139"/>
                  </a:lnTo>
                  <a:lnTo>
                    <a:pt x="22" y="139"/>
                  </a:lnTo>
                  <a:lnTo>
                    <a:pt x="19" y="139"/>
                  </a:lnTo>
                  <a:lnTo>
                    <a:pt x="17" y="138"/>
                  </a:lnTo>
                  <a:lnTo>
                    <a:pt x="14" y="137"/>
                  </a:lnTo>
                  <a:lnTo>
                    <a:pt x="9" y="136"/>
                  </a:lnTo>
                  <a:lnTo>
                    <a:pt x="6" y="135"/>
                  </a:lnTo>
                  <a:lnTo>
                    <a:pt x="3" y="133"/>
                  </a:lnTo>
                  <a:lnTo>
                    <a:pt x="1" y="131"/>
                  </a:lnTo>
                  <a:lnTo>
                    <a:pt x="0" y="128"/>
                  </a:lnTo>
                  <a:lnTo>
                    <a:pt x="1" y="126"/>
                  </a:lnTo>
                  <a:lnTo>
                    <a:pt x="2" y="122"/>
                  </a:lnTo>
                  <a:lnTo>
                    <a:pt x="3" y="119"/>
                  </a:lnTo>
                  <a:lnTo>
                    <a:pt x="4" y="116"/>
                  </a:lnTo>
                  <a:lnTo>
                    <a:pt x="6" y="113"/>
                  </a:lnTo>
                  <a:lnTo>
                    <a:pt x="8" y="110"/>
                  </a:lnTo>
                  <a:lnTo>
                    <a:pt x="9" y="106"/>
                  </a:lnTo>
                  <a:lnTo>
                    <a:pt x="11" y="104"/>
                  </a:lnTo>
                  <a:lnTo>
                    <a:pt x="13" y="101"/>
                  </a:lnTo>
                  <a:lnTo>
                    <a:pt x="15" y="94"/>
                  </a:lnTo>
                  <a:lnTo>
                    <a:pt x="18" y="89"/>
                  </a:lnTo>
                  <a:lnTo>
                    <a:pt x="20" y="86"/>
                  </a:lnTo>
                  <a:lnTo>
                    <a:pt x="21" y="84"/>
                  </a:lnTo>
                  <a:lnTo>
                    <a:pt x="22" y="81"/>
                  </a:lnTo>
                  <a:lnTo>
                    <a:pt x="23" y="80"/>
                  </a:lnTo>
                  <a:lnTo>
                    <a:pt x="25" y="78"/>
                  </a:lnTo>
                  <a:lnTo>
                    <a:pt x="27" y="78"/>
                  </a:lnTo>
                  <a:lnTo>
                    <a:pt x="27" y="78"/>
                  </a:lnTo>
                  <a:close/>
                </a:path>
              </a:pathLst>
            </a:custGeom>
            <a:solidFill>
              <a:srgbClr val="E6E6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48"/>
            <p:cNvSpPr>
              <a:spLocks/>
            </p:cNvSpPr>
            <p:nvPr/>
          </p:nvSpPr>
          <p:spPr bwMode="auto">
            <a:xfrm>
              <a:off x="1937246" y="329357"/>
              <a:ext cx="300037" cy="211138"/>
            </a:xfrm>
            <a:custGeom>
              <a:avLst/>
              <a:gdLst/>
              <a:ahLst/>
              <a:cxnLst>
                <a:cxn ang="0">
                  <a:pos x="15" y="69"/>
                </a:cxn>
                <a:cxn ang="0">
                  <a:pos x="26" y="67"/>
                </a:cxn>
                <a:cxn ang="0">
                  <a:pos x="36" y="65"/>
                </a:cxn>
                <a:cxn ang="0">
                  <a:pos x="46" y="63"/>
                </a:cxn>
                <a:cxn ang="0">
                  <a:pos x="55" y="60"/>
                </a:cxn>
                <a:cxn ang="0">
                  <a:pos x="70" y="52"/>
                </a:cxn>
                <a:cxn ang="0">
                  <a:pos x="81" y="37"/>
                </a:cxn>
                <a:cxn ang="0">
                  <a:pos x="96" y="21"/>
                </a:cxn>
                <a:cxn ang="0">
                  <a:pos x="105" y="14"/>
                </a:cxn>
                <a:cxn ang="0">
                  <a:pos x="116" y="7"/>
                </a:cxn>
                <a:cxn ang="0">
                  <a:pos x="127" y="2"/>
                </a:cxn>
                <a:cxn ang="0">
                  <a:pos x="138" y="0"/>
                </a:cxn>
                <a:cxn ang="0">
                  <a:pos x="149" y="2"/>
                </a:cxn>
                <a:cxn ang="0">
                  <a:pos x="158" y="7"/>
                </a:cxn>
                <a:cxn ang="0">
                  <a:pos x="167" y="17"/>
                </a:cxn>
                <a:cxn ang="0">
                  <a:pos x="173" y="33"/>
                </a:cxn>
                <a:cxn ang="0">
                  <a:pos x="183" y="43"/>
                </a:cxn>
                <a:cxn ang="0">
                  <a:pos x="188" y="57"/>
                </a:cxn>
                <a:cxn ang="0">
                  <a:pos x="189" y="75"/>
                </a:cxn>
                <a:cxn ang="0">
                  <a:pos x="184" y="92"/>
                </a:cxn>
                <a:cxn ang="0">
                  <a:pos x="174" y="105"/>
                </a:cxn>
                <a:cxn ang="0">
                  <a:pos x="162" y="114"/>
                </a:cxn>
                <a:cxn ang="0">
                  <a:pos x="148" y="118"/>
                </a:cxn>
                <a:cxn ang="0">
                  <a:pos x="135" y="117"/>
                </a:cxn>
                <a:cxn ang="0">
                  <a:pos x="120" y="115"/>
                </a:cxn>
                <a:cxn ang="0">
                  <a:pos x="105" y="116"/>
                </a:cxn>
                <a:cxn ang="0">
                  <a:pos x="91" y="117"/>
                </a:cxn>
                <a:cxn ang="0">
                  <a:pos x="79" y="121"/>
                </a:cxn>
                <a:cxn ang="0">
                  <a:pos x="65" y="127"/>
                </a:cxn>
                <a:cxn ang="0">
                  <a:pos x="54" y="131"/>
                </a:cxn>
                <a:cxn ang="0">
                  <a:pos x="48" y="131"/>
                </a:cxn>
                <a:cxn ang="0">
                  <a:pos x="62" y="117"/>
                </a:cxn>
                <a:cxn ang="0">
                  <a:pos x="71" y="110"/>
                </a:cxn>
                <a:cxn ang="0">
                  <a:pos x="84" y="104"/>
                </a:cxn>
                <a:cxn ang="0">
                  <a:pos x="94" y="103"/>
                </a:cxn>
                <a:cxn ang="0">
                  <a:pos x="108" y="104"/>
                </a:cxn>
                <a:cxn ang="0">
                  <a:pos x="118" y="105"/>
                </a:cxn>
                <a:cxn ang="0">
                  <a:pos x="129" y="106"/>
                </a:cxn>
                <a:cxn ang="0">
                  <a:pos x="138" y="106"/>
                </a:cxn>
                <a:cxn ang="0">
                  <a:pos x="150" y="105"/>
                </a:cxn>
                <a:cxn ang="0">
                  <a:pos x="165" y="98"/>
                </a:cxn>
                <a:cxn ang="0">
                  <a:pos x="174" y="84"/>
                </a:cxn>
                <a:cxn ang="0">
                  <a:pos x="180" y="66"/>
                </a:cxn>
                <a:cxn ang="0">
                  <a:pos x="176" y="52"/>
                </a:cxn>
                <a:cxn ang="0">
                  <a:pos x="162" y="48"/>
                </a:cxn>
                <a:cxn ang="0">
                  <a:pos x="151" y="56"/>
                </a:cxn>
                <a:cxn ang="0">
                  <a:pos x="139" y="54"/>
                </a:cxn>
                <a:cxn ang="0">
                  <a:pos x="144" y="46"/>
                </a:cxn>
                <a:cxn ang="0">
                  <a:pos x="156" y="31"/>
                </a:cxn>
                <a:cxn ang="0">
                  <a:pos x="154" y="16"/>
                </a:cxn>
                <a:cxn ang="0">
                  <a:pos x="145" y="11"/>
                </a:cxn>
                <a:cxn ang="0">
                  <a:pos x="132" y="11"/>
                </a:cxn>
                <a:cxn ang="0">
                  <a:pos x="117" y="17"/>
                </a:cxn>
                <a:cxn ang="0">
                  <a:pos x="104" y="24"/>
                </a:cxn>
                <a:cxn ang="0">
                  <a:pos x="93" y="37"/>
                </a:cxn>
                <a:cxn ang="0">
                  <a:pos x="78" y="57"/>
                </a:cxn>
                <a:cxn ang="0">
                  <a:pos x="66" y="66"/>
                </a:cxn>
                <a:cxn ang="0">
                  <a:pos x="49" y="75"/>
                </a:cxn>
                <a:cxn ang="0">
                  <a:pos x="32" y="81"/>
                </a:cxn>
                <a:cxn ang="0">
                  <a:pos x="17" y="84"/>
                </a:cxn>
                <a:cxn ang="0">
                  <a:pos x="7" y="80"/>
                </a:cxn>
                <a:cxn ang="0">
                  <a:pos x="0" y="73"/>
                </a:cxn>
                <a:cxn ang="0">
                  <a:pos x="4" y="70"/>
                </a:cxn>
              </a:cxnLst>
              <a:rect l="0" t="0" r="r" b="b"/>
              <a:pathLst>
                <a:path w="189" h="133">
                  <a:moveTo>
                    <a:pt x="7" y="70"/>
                  </a:moveTo>
                  <a:lnTo>
                    <a:pt x="9" y="70"/>
                  </a:lnTo>
                  <a:lnTo>
                    <a:pt x="12" y="69"/>
                  </a:lnTo>
                  <a:lnTo>
                    <a:pt x="15" y="69"/>
                  </a:lnTo>
                  <a:lnTo>
                    <a:pt x="19" y="69"/>
                  </a:lnTo>
                  <a:lnTo>
                    <a:pt x="21" y="68"/>
                  </a:lnTo>
                  <a:lnTo>
                    <a:pt x="23" y="68"/>
                  </a:lnTo>
                  <a:lnTo>
                    <a:pt x="26" y="67"/>
                  </a:lnTo>
                  <a:lnTo>
                    <a:pt x="28" y="67"/>
                  </a:lnTo>
                  <a:lnTo>
                    <a:pt x="31" y="66"/>
                  </a:lnTo>
                  <a:lnTo>
                    <a:pt x="34" y="66"/>
                  </a:lnTo>
                  <a:lnTo>
                    <a:pt x="36" y="65"/>
                  </a:lnTo>
                  <a:lnTo>
                    <a:pt x="39" y="65"/>
                  </a:lnTo>
                  <a:lnTo>
                    <a:pt x="41" y="64"/>
                  </a:lnTo>
                  <a:lnTo>
                    <a:pt x="44" y="63"/>
                  </a:lnTo>
                  <a:lnTo>
                    <a:pt x="46" y="63"/>
                  </a:lnTo>
                  <a:lnTo>
                    <a:pt x="48" y="63"/>
                  </a:lnTo>
                  <a:lnTo>
                    <a:pt x="50" y="61"/>
                  </a:lnTo>
                  <a:lnTo>
                    <a:pt x="53" y="60"/>
                  </a:lnTo>
                  <a:lnTo>
                    <a:pt x="55" y="60"/>
                  </a:lnTo>
                  <a:lnTo>
                    <a:pt x="58" y="59"/>
                  </a:lnTo>
                  <a:lnTo>
                    <a:pt x="62" y="57"/>
                  </a:lnTo>
                  <a:lnTo>
                    <a:pt x="66" y="54"/>
                  </a:lnTo>
                  <a:lnTo>
                    <a:pt x="70" y="52"/>
                  </a:lnTo>
                  <a:lnTo>
                    <a:pt x="73" y="49"/>
                  </a:lnTo>
                  <a:lnTo>
                    <a:pt x="75" y="45"/>
                  </a:lnTo>
                  <a:lnTo>
                    <a:pt x="78" y="41"/>
                  </a:lnTo>
                  <a:lnTo>
                    <a:pt x="81" y="37"/>
                  </a:lnTo>
                  <a:lnTo>
                    <a:pt x="86" y="33"/>
                  </a:lnTo>
                  <a:lnTo>
                    <a:pt x="90" y="28"/>
                  </a:lnTo>
                  <a:lnTo>
                    <a:pt x="94" y="23"/>
                  </a:lnTo>
                  <a:lnTo>
                    <a:pt x="96" y="21"/>
                  </a:lnTo>
                  <a:lnTo>
                    <a:pt x="99" y="19"/>
                  </a:lnTo>
                  <a:lnTo>
                    <a:pt x="101" y="17"/>
                  </a:lnTo>
                  <a:lnTo>
                    <a:pt x="104" y="16"/>
                  </a:lnTo>
                  <a:lnTo>
                    <a:pt x="105" y="14"/>
                  </a:lnTo>
                  <a:lnTo>
                    <a:pt x="108" y="11"/>
                  </a:lnTo>
                  <a:lnTo>
                    <a:pt x="111" y="10"/>
                  </a:lnTo>
                  <a:lnTo>
                    <a:pt x="113" y="8"/>
                  </a:lnTo>
                  <a:lnTo>
                    <a:pt x="116" y="7"/>
                  </a:lnTo>
                  <a:lnTo>
                    <a:pt x="119" y="5"/>
                  </a:lnTo>
                  <a:lnTo>
                    <a:pt x="121" y="4"/>
                  </a:lnTo>
                  <a:lnTo>
                    <a:pt x="125" y="3"/>
                  </a:lnTo>
                  <a:lnTo>
                    <a:pt x="127" y="2"/>
                  </a:lnTo>
                  <a:lnTo>
                    <a:pt x="130" y="1"/>
                  </a:lnTo>
                  <a:lnTo>
                    <a:pt x="132" y="0"/>
                  </a:lnTo>
                  <a:lnTo>
                    <a:pt x="135" y="0"/>
                  </a:lnTo>
                  <a:lnTo>
                    <a:pt x="138" y="0"/>
                  </a:lnTo>
                  <a:lnTo>
                    <a:pt x="140" y="0"/>
                  </a:lnTo>
                  <a:lnTo>
                    <a:pt x="144" y="0"/>
                  </a:lnTo>
                  <a:lnTo>
                    <a:pt x="147" y="2"/>
                  </a:lnTo>
                  <a:lnTo>
                    <a:pt x="149" y="2"/>
                  </a:lnTo>
                  <a:lnTo>
                    <a:pt x="151" y="2"/>
                  </a:lnTo>
                  <a:lnTo>
                    <a:pt x="153" y="3"/>
                  </a:lnTo>
                  <a:lnTo>
                    <a:pt x="155" y="5"/>
                  </a:lnTo>
                  <a:lnTo>
                    <a:pt x="158" y="7"/>
                  </a:lnTo>
                  <a:lnTo>
                    <a:pt x="162" y="9"/>
                  </a:lnTo>
                  <a:lnTo>
                    <a:pt x="163" y="11"/>
                  </a:lnTo>
                  <a:lnTo>
                    <a:pt x="166" y="14"/>
                  </a:lnTo>
                  <a:lnTo>
                    <a:pt x="167" y="17"/>
                  </a:lnTo>
                  <a:lnTo>
                    <a:pt x="168" y="21"/>
                  </a:lnTo>
                  <a:lnTo>
                    <a:pt x="170" y="25"/>
                  </a:lnTo>
                  <a:lnTo>
                    <a:pt x="172" y="30"/>
                  </a:lnTo>
                  <a:lnTo>
                    <a:pt x="173" y="33"/>
                  </a:lnTo>
                  <a:lnTo>
                    <a:pt x="176" y="35"/>
                  </a:lnTo>
                  <a:lnTo>
                    <a:pt x="179" y="36"/>
                  </a:lnTo>
                  <a:lnTo>
                    <a:pt x="182" y="40"/>
                  </a:lnTo>
                  <a:lnTo>
                    <a:pt x="183" y="43"/>
                  </a:lnTo>
                  <a:lnTo>
                    <a:pt x="185" y="46"/>
                  </a:lnTo>
                  <a:lnTo>
                    <a:pt x="186" y="49"/>
                  </a:lnTo>
                  <a:lnTo>
                    <a:pt x="187" y="54"/>
                  </a:lnTo>
                  <a:lnTo>
                    <a:pt x="188" y="57"/>
                  </a:lnTo>
                  <a:lnTo>
                    <a:pt x="188" y="62"/>
                  </a:lnTo>
                  <a:lnTo>
                    <a:pt x="189" y="66"/>
                  </a:lnTo>
                  <a:lnTo>
                    <a:pt x="189" y="71"/>
                  </a:lnTo>
                  <a:lnTo>
                    <a:pt x="189" y="75"/>
                  </a:lnTo>
                  <a:lnTo>
                    <a:pt x="188" y="80"/>
                  </a:lnTo>
                  <a:lnTo>
                    <a:pt x="187" y="84"/>
                  </a:lnTo>
                  <a:lnTo>
                    <a:pt x="186" y="89"/>
                  </a:lnTo>
                  <a:lnTo>
                    <a:pt x="184" y="92"/>
                  </a:lnTo>
                  <a:lnTo>
                    <a:pt x="181" y="95"/>
                  </a:lnTo>
                  <a:lnTo>
                    <a:pt x="179" y="99"/>
                  </a:lnTo>
                  <a:lnTo>
                    <a:pt x="177" y="103"/>
                  </a:lnTo>
                  <a:lnTo>
                    <a:pt x="174" y="105"/>
                  </a:lnTo>
                  <a:lnTo>
                    <a:pt x="171" y="107"/>
                  </a:lnTo>
                  <a:lnTo>
                    <a:pt x="168" y="110"/>
                  </a:lnTo>
                  <a:lnTo>
                    <a:pt x="165" y="113"/>
                  </a:lnTo>
                  <a:lnTo>
                    <a:pt x="162" y="114"/>
                  </a:lnTo>
                  <a:lnTo>
                    <a:pt x="158" y="116"/>
                  </a:lnTo>
                  <a:lnTo>
                    <a:pt x="154" y="117"/>
                  </a:lnTo>
                  <a:lnTo>
                    <a:pt x="152" y="118"/>
                  </a:lnTo>
                  <a:lnTo>
                    <a:pt x="148" y="118"/>
                  </a:lnTo>
                  <a:lnTo>
                    <a:pt x="145" y="118"/>
                  </a:lnTo>
                  <a:lnTo>
                    <a:pt x="141" y="118"/>
                  </a:lnTo>
                  <a:lnTo>
                    <a:pt x="139" y="118"/>
                  </a:lnTo>
                  <a:lnTo>
                    <a:pt x="135" y="117"/>
                  </a:lnTo>
                  <a:lnTo>
                    <a:pt x="131" y="116"/>
                  </a:lnTo>
                  <a:lnTo>
                    <a:pt x="127" y="116"/>
                  </a:lnTo>
                  <a:lnTo>
                    <a:pt x="123" y="116"/>
                  </a:lnTo>
                  <a:lnTo>
                    <a:pt x="120" y="115"/>
                  </a:lnTo>
                  <a:lnTo>
                    <a:pt x="116" y="115"/>
                  </a:lnTo>
                  <a:lnTo>
                    <a:pt x="113" y="115"/>
                  </a:lnTo>
                  <a:lnTo>
                    <a:pt x="109" y="116"/>
                  </a:lnTo>
                  <a:lnTo>
                    <a:pt x="105" y="116"/>
                  </a:lnTo>
                  <a:lnTo>
                    <a:pt x="102" y="116"/>
                  </a:lnTo>
                  <a:lnTo>
                    <a:pt x="98" y="116"/>
                  </a:lnTo>
                  <a:lnTo>
                    <a:pt x="95" y="117"/>
                  </a:lnTo>
                  <a:lnTo>
                    <a:pt x="91" y="117"/>
                  </a:lnTo>
                  <a:lnTo>
                    <a:pt x="88" y="118"/>
                  </a:lnTo>
                  <a:lnTo>
                    <a:pt x="85" y="119"/>
                  </a:lnTo>
                  <a:lnTo>
                    <a:pt x="82" y="121"/>
                  </a:lnTo>
                  <a:lnTo>
                    <a:pt x="79" y="121"/>
                  </a:lnTo>
                  <a:lnTo>
                    <a:pt x="75" y="122"/>
                  </a:lnTo>
                  <a:lnTo>
                    <a:pt x="72" y="124"/>
                  </a:lnTo>
                  <a:lnTo>
                    <a:pt x="68" y="126"/>
                  </a:lnTo>
                  <a:lnTo>
                    <a:pt x="65" y="127"/>
                  </a:lnTo>
                  <a:lnTo>
                    <a:pt x="62" y="128"/>
                  </a:lnTo>
                  <a:lnTo>
                    <a:pt x="59" y="129"/>
                  </a:lnTo>
                  <a:lnTo>
                    <a:pt x="57" y="130"/>
                  </a:lnTo>
                  <a:lnTo>
                    <a:pt x="54" y="131"/>
                  </a:lnTo>
                  <a:lnTo>
                    <a:pt x="52" y="132"/>
                  </a:lnTo>
                  <a:lnTo>
                    <a:pt x="50" y="132"/>
                  </a:lnTo>
                  <a:lnTo>
                    <a:pt x="49" y="133"/>
                  </a:lnTo>
                  <a:lnTo>
                    <a:pt x="48" y="131"/>
                  </a:lnTo>
                  <a:lnTo>
                    <a:pt x="51" y="128"/>
                  </a:lnTo>
                  <a:lnTo>
                    <a:pt x="55" y="124"/>
                  </a:lnTo>
                  <a:lnTo>
                    <a:pt x="59" y="119"/>
                  </a:lnTo>
                  <a:lnTo>
                    <a:pt x="62" y="117"/>
                  </a:lnTo>
                  <a:lnTo>
                    <a:pt x="63" y="115"/>
                  </a:lnTo>
                  <a:lnTo>
                    <a:pt x="66" y="113"/>
                  </a:lnTo>
                  <a:lnTo>
                    <a:pt x="68" y="112"/>
                  </a:lnTo>
                  <a:lnTo>
                    <a:pt x="71" y="110"/>
                  </a:lnTo>
                  <a:lnTo>
                    <a:pt x="74" y="107"/>
                  </a:lnTo>
                  <a:lnTo>
                    <a:pt x="77" y="106"/>
                  </a:lnTo>
                  <a:lnTo>
                    <a:pt x="80" y="105"/>
                  </a:lnTo>
                  <a:lnTo>
                    <a:pt x="84" y="104"/>
                  </a:lnTo>
                  <a:lnTo>
                    <a:pt x="88" y="104"/>
                  </a:lnTo>
                  <a:lnTo>
                    <a:pt x="89" y="103"/>
                  </a:lnTo>
                  <a:lnTo>
                    <a:pt x="91" y="103"/>
                  </a:lnTo>
                  <a:lnTo>
                    <a:pt x="94" y="103"/>
                  </a:lnTo>
                  <a:lnTo>
                    <a:pt x="96" y="104"/>
                  </a:lnTo>
                  <a:lnTo>
                    <a:pt x="100" y="104"/>
                  </a:lnTo>
                  <a:lnTo>
                    <a:pt x="105" y="104"/>
                  </a:lnTo>
                  <a:lnTo>
                    <a:pt x="108" y="104"/>
                  </a:lnTo>
                  <a:lnTo>
                    <a:pt x="111" y="104"/>
                  </a:lnTo>
                  <a:lnTo>
                    <a:pt x="113" y="105"/>
                  </a:lnTo>
                  <a:lnTo>
                    <a:pt x="116" y="105"/>
                  </a:lnTo>
                  <a:lnTo>
                    <a:pt x="118" y="105"/>
                  </a:lnTo>
                  <a:lnTo>
                    <a:pt x="121" y="105"/>
                  </a:lnTo>
                  <a:lnTo>
                    <a:pt x="123" y="105"/>
                  </a:lnTo>
                  <a:lnTo>
                    <a:pt x="126" y="106"/>
                  </a:lnTo>
                  <a:lnTo>
                    <a:pt x="129" y="106"/>
                  </a:lnTo>
                  <a:lnTo>
                    <a:pt x="131" y="106"/>
                  </a:lnTo>
                  <a:lnTo>
                    <a:pt x="134" y="106"/>
                  </a:lnTo>
                  <a:lnTo>
                    <a:pt x="136" y="107"/>
                  </a:lnTo>
                  <a:lnTo>
                    <a:pt x="138" y="106"/>
                  </a:lnTo>
                  <a:lnTo>
                    <a:pt x="140" y="106"/>
                  </a:lnTo>
                  <a:lnTo>
                    <a:pt x="143" y="106"/>
                  </a:lnTo>
                  <a:lnTo>
                    <a:pt x="146" y="106"/>
                  </a:lnTo>
                  <a:lnTo>
                    <a:pt x="150" y="105"/>
                  </a:lnTo>
                  <a:lnTo>
                    <a:pt x="154" y="104"/>
                  </a:lnTo>
                  <a:lnTo>
                    <a:pt x="158" y="101"/>
                  </a:lnTo>
                  <a:lnTo>
                    <a:pt x="162" y="100"/>
                  </a:lnTo>
                  <a:lnTo>
                    <a:pt x="165" y="98"/>
                  </a:lnTo>
                  <a:lnTo>
                    <a:pt x="168" y="95"/>
                  </a:lnTo>
                  <a:lnTo>
                    <a:pt x="170" y="91"/>
                  </a:lnTo>
                  <a:lnTo>
                    <a:pt x="172" y="87"/>
                  </a:lnTo>
                  <a:lnTo>
                    <a:pt x="174" y="84"/>
                  </a:lnTo>
                  <a:lnTo>
                    <a:pt x="175" y="82"/>
                  </a:lnTo>
                  <a:lnTo>
                    <a:pt x="177" y="76"/>
                  </a:lnTo>
                  <a:lnTo>
                    <a:pt x="179" y="72"/>
                  </a:lnTo>
                  <a:lnTo>
                    <a:pt x="180" y="66"/>
                  </a:lnTo>
                  <a:lnTo>
                    <a:pt x="180" y="63"/>
                  </a:lnTo>
                  <a:lnTo>
                    <a:pt x="179" y="59"/>
                  </a:lnTo>
                  <a:lnTo>
                    <a:pt x="179" y="56"/>
                  </a:lnTo>
                  <a:lnTo>
                    <a:pt x="176" y="52"/>
                  </a:lnTo>
                  <a:lnTo>
                    <a:pt x="173" y="49"/>
                  </a:lnTo>
                  <a:lnTo>
                    <a:pt x="169" y="48"/>
                  </a:lnTo>
                  <a:lnTo>
                    <a:pt x="166" y="48"/>
                  </a:lnTo>
                  <a:lnTo>
                    <a:pt x="162" y="48"/>
                  </a:lnTo>
                  <a:lnTo>
                    <a:pt x="158" y="49"/>
                  </a:lnTo>
                  <a:lnTo>
                    <a:pt x="155" y="52"/>
                  </a:lnTo>
                  <a:lnTo>
                    <a:pt x="153" y="54"/>
                  </a:lnTo>
                  <a:lnTo>
                    <a:pt x="151" y="56"/>
                  </a:lnTo>
                  <a:lnTo>
                    <a:pt x="148" y="57"/>
                  </a:lnTo>
                  <a:lnTo>
                    <a:pt x="144" y="57"/>
                  </a:lnTo>
                  <a:lnTo>
                    <a:pt x="141" y="56"/>
                  </a:lnTo>
                  <a:lnTo>
                    <a:pt x="139" y="54"/>
                  </a:lnTo>
                  <a:lnTo>
                    <a:pt x="137" y="54"/>
                  </a:lnTo>
                  <a:lnTo>
                    <a:pt x="137" y="52"/>
                  </a:lnTo>
                  <a:lnTo>
                    <a:pt x="140" y="49"/>
                  </a:lnTo>
                  <a:lnTo>
                    <a:pt x="144" y="46"/>
                  </a:lnTo>
                  <a:lnTo>
                    <a:pt x="147" y="43"/>
                  </a:lnTo>
                  <a:lnTo>
                    <a:pt x="150" y="40"/>
                  </a:lnTo>
                  <a:lnTo>
                    <a:pt x="153" y="36"/>
                  </a:lnTo>
                  <a:lnTo>
                    <a:pt x="156" y="31"/>
                  </a:lnTo>
                  <a:lnTo>
                    <a:pt x="157" y="28"/>
                  </a:lnTo>
                  <a:lnTo>
                    <a:pt x="157" y="23"/>
                  </a:lnTo>
                  <a:lnTo>
                    <a:pt x="156" y="19"/>
                  </a:lnTo>
                  <a:lnTo>
                    <a:pt x="154" y="16"/>
                  </a:lnTo>
                  <a:lnTo>
                    <a:pt x="153" y="14"/>
                  </a:lnTo>
                  <a:lnTo>
                    <a:pt x="150" y="12"/>
                  </a:lnTo>
                  <a:lnTo>
                    <a:pt x="148" y="11"/>
                  </a:lnTo>
                  <a:lnTo>
                    <a:pt x="145" y="11"/>
                  </a:lnTo>
                  <a:lnTo>
                    <a:pt x="143" y="11"/>
                  </a:lnTo>
                  <a:lnTo>
                    <a:pt x="139" y="11"/>
                  </a:lnTo>
                  <a:lnTo>
                    <a:pt x="136" y="11"/>
                  </a:lnTo>
                  <a:lnTo>
                    <a:pt x="132" y="11"/>
                  </a:lnTo>
                  <a:lnTo>
                    <a:pt x="129" y="12"/>
                  </a:lnTo>
                  <a:lnTo>
                    <a:pt x="125" y="13"/>
                  </a:lnTo>
                  <a:lnTo>
                    <a:pt x="121" y="14"/>
                  </a:lnTo>
                  <a:lnTo>
                    <a:pt x="117" y="17"/>
                  </a:lnTo>
                  <a:lnTo>
                    <a:pt x="113" y="18"/>
                  </a:lnTo>
                  <a:lnTo>
                    <a:pt x="110" y="20"/>
                  </a:lnTo>
                  <a:lnTo>
                    <a:pt x="107" y="22"/>
                  </a:lnTo>
                  <a:lnTo>
                    <a:pt x="104" y="24"/>
                  </a:lnTo>
                  <a:lnTo>
                    <a:pt x="102" y="27"/>
                  </a:lnTo>
                  <a:lnTo>
                    <a:pt x="99" y="29"/>
                  </a:lnTo>
                  <a:lnTo>
                    <a:pt x="97" y="32"/>
                  </a:lnTo>
                  <a:lnTo>
                    <a:pt x="93" y="37"/>
                  </a:lnTo>
                  <a:lnTo>
                    <a:pt x="89" y="43"/>
                  </a:lnTo>
                  <a:lnTo>
                    <a:pt x="85" y="49"/>
                  </a:lnTo>
                  <a:lnTo>
                    <a:pt x="81" y="54"/>
                  </a:lnTo>
                  <a:lnTo>
                    <a:pt x="78" y="57"/>
                  </a:lnTo>
                  <a:lnTo>
                    <a:pt x="76" y="60"/>
                  </a:lnTo>
                  <a:lnTo>
                    <a:pt x="72" y="62"/>
                  </a:lnTo>
                  <a:lnTo>
                    <a:pt x="70" y="65"/>
                  </a:lnTo>
                  <a:lnTo>
                    <a:pt x="66" y="66"/>
                  </a:lnTo>
                  <a:lnTo>
                    <a:pt x="63" y="69"/>
                  </a:lnTo>
                  <a:lnTo>
                    <a:pt x="58" y="71"/>
                  </a:lnTo>
                  <a:lnTo>
                    <a:pt x="54" y="73"/>
                  </a:lnTo>
                  <a:lnTo>
                    <a:pt x="49" y="75"/>
                  </a:lnTo>
                  <a:lnTo>
                    <a:pt x="45" y="77"/>
                  </a:lnTo>
                  <a:lnTo>
                    <a:pt x="40" y="78"/>
                  </a:lnTo>
                  <a:lnTo>
                    <a:pt x="37" y="80"/>
                  </a:lnTo>
                  <a:lnTo>
                    <a:pt x="32" y="81"/>
                  </a:lnTo>
                  <a:lnTo>
                    <a:pt x="28" y="82"/>
                  </a:lnTo>
                  <a:lnTo>
                    <a:pt x="23" y="83"/>
                  </a:lnTo>
                  <a:lnTo>
                    <a:pt x="20" y="84"/>
                  </a:lnTo>
                  <a:lnTo>
                    <a:pt x="17" y="84"/>
                  </a:lnTo>
                  <a:lnTo>
                    <a:pt x="14" y="84"/>
                  </a:lnTo>
                  <a:lnTo>
                    <a:pt x="12" y="83"/>
                  </a:lnTo>
                  <a:lnTo>
                    <a:pt x="10" y="82"/>
                  </a:lnTo>
                  <a:lnTo>
                    <a:pt x="7" y="80"/>
                  </a:lnTo>
                  <a:lnTo>
                    <a:pt x="4" y="78"/>
                  </a:lnTo>
                  <a:lnTo>
                    <a:pt x="2" y="77"/>
                  </a:lnTo>
                  <a:lnTo>
                    <a:pt x="0" y="75"/>
                  </a:lnTo>
                  <a:lnTo>
                    <a:pt x="0" y="73"/>
                  </a:lnTo>
                  <a:lnTo>
                    <a:pt x="0" y="72"/>
                  </a:lnTo>
                  <a:lnTo>
                    <a:pt x="1" y="72"/>
                  </a:lnTo>
                  <a:lnTo>
                    <a:pt x="2" y="71"/>
                  </a:lnTo>
                  <a:lnTo>
                    <a:pt x="4" y="70"/>
                  </a:lnTo>
                  <a:lnTo>
                    <a:pt x="7" y="70"/>
                  </a:lnTo>
                  <a:lnTo>
                    <a:pt x="7" y="70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49"/>
            <p:cNvSpPr>
              <a:spLocks/>
            </p:cNvSpPr>
            <p:nvPr/>
          </p:nvSpPr>
          <p:spPr bwMode="auto">
            <a:xfrm>
              <a:off x="1414959" y="353169"/>
              <a:ext cx="600075" cy="465138"/>
            </a:xfrm>
            <a:custGeom>
              <a:avLst/>
              <a:gdLst/>
              <a:ahLst/>
              <a:cxnLst>
                <a:cxn ang="0">
                  <a:pos x="292" y="52"/>
                </a:cxn>
                <a:cxn ang="0">
                  <a:pos x="265" y="45"/>
                </a:cxn>
                <a:cxn ang="0">
                  <a:pos x="230" y="29"/>
                </a:cxn>
                <a:cxn ang="0">
                  <a:pos x="204" y="16"/>
                </a:cxn>
                <a:cxn ang="0">
                  <a:pos x="176" y="7"/>
                </a:cxn>
                <a:cxn ang="0">
                  <a:pos x="144" y="1"/>
                </a:cxn>
                <a:cxn ang="0">
                  <a:pos x="111" y="2"/>
                </a:cxn>
                <a:cxn ang="0">
                  <a:pos x="77" y="13"/>
                </a:cxn>
                <a:cxn ang="0">
                  <a:pos x="44" y="35"/>
                </a:cxn>
                <a:cxn ang="0">
                  <a:pos x="19" y="66"/>
                </a:cxn>
                <a:cxn ang="0">
                  <a:pos x="5" y="101"/>
                </a:cxn>
                <a:cxn ang="0">
                  <a:pos x="0" y="138"/>
                </a:cxn>
                <a:cxn ang="0">
                  <a:pos x="2" y="174"/>
                </a:cxn>
                <a:cxn ang="0">
                  <a:pos x="11" y="207"/>
                </a:cxn>
                <a:cxn ang="0">
                  <a:pos x="35" y="241"/>
                </a:cxn>
                <a:cxn ang="0">
                  <a:pos x="74" y="269"/>
                </a:cxn>
                <a:cxn ang="0">
                  <a:pos x="113" y="288"/>
                </a:cxn>
                <a:cxn ang="0">
                  <a:pos x="153" y="293"/>
                </a:cxn>
                <a:cxn ang="0">
                  <a:pos x="176" y="289"/>
                </a:cxn>
                <a:cxn ang="0">
                  <a:pos x="202" y="275"/>
                </a:cxn>
                <a:cxn ang="0">
                  <a:pos x="225" y="257"/>
                </a:cxn>
                <a:cxn ang="0">
                  <a:pos x="249" y="237"/>
                </a:cxn>
                <a:cxn ang="0">
                  <a:pos x="272" y="215"/>
                </a:cxn>
                <a:cxn ang="0">
                  <a:pos x="294" y="195"/>
                </a:cxn>
                <a:cxn ang="0">
                  <a:pos x="330" y="167"/>
                </a:cxn>
                <a:cxn ang="0">
                  <a:pos x="356" y="149"/>
                </a:cxn>
                <a:cxn ang="0">
                  <a:pos x="378" y="127"/>
                </a:cxn>
                <a:cxn ang="0">
                  <a:pos x="359" y="120"/>
                </a:cxn>
                <a:cxn ang="0">
                  <a:pos x="336" y="118"/>
                </a:cxn>
                <a:cxn ang="0">
                  <a:pos x="310" y="109"/>
                </a:cxn>
                <a:cxn ang="0">
                  <a:pos x="310" y="86"/>
                </a:cxn>
                <a:cxn ang="0">
                  <a:pos x="292" y="115"/>
                </a:cxn>
                <a:cxn ang="0">
                  <a:pos x="322" y="127"/>
                </a:cxn>
                <a:cxn ang="0">
                  <a:pos x="351" y="131"/>
                </a:cxn>
                <a:cxn ang="0">
                  <a:pos x="333" y="154"/>
                </a:cxn>
                <a:cxn ang="0">
                  <a:pos x="303" y="177"/>
                </a:cxn>
                <a:cxn ang="0">
                  <a:pos x="267" y="205"/>
                </a:cxn>
                <a:cxn ang="0">
                  <a:pos x="228" y="231"/>
                </a:cxn>
                <a:cxn ang="0">
                  <a:pos x="192" y="255"/>
                </a:cxn>
                <a:cxn ang="0">
                  <a:pos x="161" y="272"/>
                </a:cxn>
                <a:cxn ang="0">
                  <a:pos x="132" y="279"/>
                </a:cxn>
                <a:cxn ang="0">
                  <a:pos x="102" y="272"/>
                </a:cxn>
                <a:cxn ang="0">
                  <a:pos x="69" y="255"/>
                </a:cxn>
                <a:cxn ang="0">
                  <a:pos x="36" y="223"/>
                </a:cxn>
                <a:cxn ang="0">
                  <a:pos x="18" y="188"/>
                </a:cxn>
                <a:cxn ang="0">
                  <a:pos x="10" y="151"/>
                </a:cxn>
                <a:cxn ang="0">
                  <a:pos x="12" y="115"/>
                </a:cxn>
                <a:cxn ang="0">
                  <a:pos x="22" y="83"/>
                </a:cxn>
                <a:cxn ang="0">
                  <a:pos x="41" y="55"/>
                </a:cxn>
                <a:cxn ang="0">
                  <a:pos x="66" y="34"/>
                </a:cxn>
                <a:cxn ang="0">
                  <a:pos x="93" y="18"/>
                </a:cxn>
                <a:cxn ang="0">
                  <a:pos x="117" y="10"/>
                </a:cxn>
                <a:cxn ang="0">
                  <a:pos x="149" y="13"/>
                </a:cxn>
                <a:cxn ang="0">
                  <a:pos x="187" y="22"/>
                </a:cxn>
                <a:cxn ang="0">
                  <a:pos x="224" y="37"/>
                </a:cxn>
                <a:cxn ang="0">
                  <a:pos x="252" y="51"/>
                </a:cxn>
                <a:cxn ang="0">
                  <a:pos x="278" y="60"/>
                </a:cxn>
                <a:cxn ang="0">
                  <a:pos x="308" y="66"/>
                </a:cxn>
                <a:cxn ang="0">
                  <a:pos x="322" y="67"/>
                </a:cxn>
              </a:cxnLst>
              <a:rect l="0" t="0" r="r" b="b"/>
              <a:pathLst>
                <a:path w="378" h="293">
                  <a:moveTo>
                    <a:pt x="314" y="55"/>
                  </a:moveTo>
                  <a:lnTo>
                    <a:pt x="313" y="54"/>
                  </a:lnTo>
                  <a:lnTo>
                    <a:pt x="310" y="54"/>
                  </a:lnTo>
                  <a:lnTo>
                    <a:pt x="308" y="54"/>
                  </a:lnTo>
                  <a:lnTo>
                    <a:pt x="306" y="54"/>
                  </a:lnTo>
                  <a:lnTo>
                    <a:pt x="303" y="54"/>
                  </a:lnTo>
                  <a:lnTo>
                    <a:pt x="300" y="54"/>
                  </a:lnTo>
                  <a:lnTo>
                    <a:pt x="296" y="53"/>
                  </a:lnTo>
                  <a:lnTo>
                    <a:pt x="292" y="52"/>
                  </a:lnTo>
                  <a:lnTo>
                    <a:pt x="288" y="51"/>
                  </a:lnTo>
                  <a:lnTo>
                    <a:pt x="283" y="50"/>
                  </a:lnTo>
                  <a:lnTo>
                    <a:pt x="281" y="49"/>
                  </a:lnTo>
                  <a:lnTo>
                    <a:pt x="278" y="48"/>
                  </a:lnTo>
                  <a:lnTo>
                    <a:pt x="276" y="48"/>
                  </a:lnTo>
                  <a:lnTo>
                    <a:pt x="273" y="48"/>
                  </a:lnTo>
                  <a:lnTo>
                    <a:pt x="270" y="46"/>
                  </a:lnTo>
                  <a:lnTo>
                    <a:pt x="267" y="45"/>
                  </a:lnTo>
                  <a:lnTo>
                    <a:pt x="265" y="45"/>
                  </a:lnTo>
                  <a:lnTo>
                    <a:pt x="262" y="45"/>
                  </a:lnTo>
                  <a:lnTo>
                    <a:pt x="259" y="43"/>
                  </a:lnTo>
                  <a:lnTo>
                    <a:pt x="255" y="41"/>
                  </a:lnTo>
                  <a:lnTo>
                    <a:pt x="252" y="39"/>
                  </a:lnTo>
                  <a:lnTo>
                    <a:pt x="248" y="38"/>
                  </a:lnTo>
                  <a:lnTo>
                    <a:pt x="243" y="36"/>
                  </a:lnTo>
                  <a:lnTo>
                    <a:pt x="239" y="34"/>
                  </a:lnTo>
                  <a:lnTo>
                    <a:pt x="234" y="31"/>
                  </a:lnTo>
                  <a:lnTo>
                    <a:pt x="230" y="29"/>
                  </a:lnTo>
                  <a:lnTo>
                    <a:pt x="227" y="27"/>
                  </a:lnTo>
                  <a:lnTo>
                    <a:pt x="224" y="26"/>
                  </a:lnTo>
                  <a:lnTo>
                    <a:pt x="221" y="25"/>
                  </a:lnTo>
                  <a:lnTo>
                    <a:pt x="219" y="23"/>
                  </a:lnTo>
                  <a:lnTo>
                    <a:pt x="216" y="22"/>
                  </a:lnTo>
                  <a:lnTo>
                    <a:pt x="213" y="20"/>
                  </a:lnTo>
                  <a:lnTo>
                    <a:pt x="210" y="19"/>
                  </a:lnTo>
                  <a:lnTo>
                    <a:pt x="208" y="18"/>
                  </a:lnTo>
                  <a:lnTo>
                    <a:pt x="204" y="16"/>
                  </a:lnTo>
                  <a:lnTo>
                    <a:pt x="202" y="15"/>
                  </a:lnTo>
                  <a:lnTo>
                    <a:pt x="198" y="14"/>
                  </a:lnTo>
                  <a:lnTo>
                    <a:pt x="195" y="13"/>
                  </a:lnTo>
                  <a:lnTo>
                    <a:pt x="192" y="12"/>
                  </a:lnTo>
                  <a:lnTo>
                    <a:pt x="189" y="10"/>
                  </a:lnTo>
                  <a:lnTo>
                    <a:pt x="186" y="10"/>
                  </a:lnTo>
                  <a:lnTo>
                    <a:pt x="183" y="9"/>
                  </a:lnTo>
                  <a:lnTo>
                    <a:pt x="180" y="7"/>
                  </a:lnTo>
                  <a:lnTo>
                    <a:pt x="176" y="7"/>
                  </a:lnTo>
                  <a:lnTo>
                    <a:pt x="172" y="6"/>
                  </a:lnTo>
                  <a:lnTo>
                    <a:pt x="170" y="5"/>
                  </a:lnTo>
                  <a:lnTo>
                    <a:pt x="166" y="4"/>
                  </a:lnTo>
                  <a:lnTo>
                    <a:pt x="162" y="4"/>
                  </a:lnTo>
                  <a:lnTo>
                    <a:pt x="159" y="2"/>
                  </a:lnTo>
                  <a:lnTo>
                    <a:pt x="156" y="2"/>
                  </a:lnTo>
                  <a:lnTo>
                    <a:pt x="152" y="2"/>
                  </a:lnTo>
                  <a:lnTo>
                    <a:pt x="148" y="1"/>
                  </a:lnTo>
                  <a:lnTo>
                    <a:pt x="144" y="1"/>
                  </a:lnTo>
                  <a:lnTo>
                    <a:pt x="141" y="1"/>
                  </a:lnTo>
                  <a:lnTo>
                    <a:pt x="138" y="0"/>
                  </a:lnTo>
                  <a:lnTo>
                    <a:pt x="134" y="0"/>
                  </a:lnTo>
                  <a:lnTo>
                    <a:pt x="130" y="0"/>
                  </a:lnTo>
                  <a:lnTo>
                    <a:pt x="127" y="1"/>
                  </a:lnTo>
                  <a:lnTo>
                    <a:pt x="123" y="1"/>
                  </a:lnTo>
                  <a:lnTo>
                    <a:pt x="119" y="1"/>
                  </a:lnTo>
                  <a:lnTo>
                    <a:pt x="115" y="2"/>
                  </a:lnTo>
                  <a:lnTo>
                    <a:pt x="111" y="2"/>
                  </a:lnTo>
                  <a:lnTo>
                    <a:pt x="108" y="2"/>
                  </a:lnTo>
                  <a:lnTo>
                    <a:pt x="104" y="4"/>
                  </a:lnTo>
                  <a:lnTo>
                    <a:pt x="100" y="4"/>
                  </a:lnTo>
                  <a:lnTo>
                    <a:pt x="96" y="6"/>
                  </a:lnTo>
                  <a:lnTo>
                    <a:pt x="92" y="7"/>
                  </a:lnTo>
                  <a:lnTo>
                    <a:pt x="88" y="8"/>
                  </a:lnTo>
                  <a:lnTo>
                    <a:pt x="85" y="10"/>
                  </a:lnTo>
                  <a:lnTo>
                    <a:pt x="81" y="11"/>
                  </a:lnTo>
                  <a:lnTo>
                    <a:pt x="77" y="13"/>
                  </a:lnTo>
                  <a:lnTo>
                    <a:pt x="73" y="15"/>
                  </a:lnTo>
                  <a:lnTo>
                    <a:pt x="69" y="17"/>
                  </a:lnTo>
                  <a:lnTo>
                    <a:pt x="66" y="20"/>
                  </a:lnTo>
                  <a:lnTo>
                    <a:pt x="61" y="22"/>
                  </a:lnTo>
                  <a:lnTo>
                    <a:pt x="57" y="25"/>
                  </a:lnTo>
                  <a:lnTo>
                    <a:pt x="53" y="27"/>
                  </a:lnTo>
                  <a:lnTo>
                    <a:pt x="50" y="30"/>
                  </a:lnTo>
                  <a:lnTo>
                    <a:pt x="46" y="32"/>
                  </a:lnTo>
                  <a:lnTo>
                    <a:pt x="44" y="35"/>
                  </a:lnTo>
                  <a:lnTo>
                    <a:pt x="40" y="39"/>
                  </a:lnTo>
                  <a:lnTo>
                    <a:pt x="37" y="42"/>
                  </a:lnTo>
                  <a:lnTo>
                    <a:pt x="34" y="45"/>
                  </a:lnTo>
                  <a:lnTo>
                    <a:pt x="32" y="48"/>
                  </a:lnTo>
                  <a:lnTo>
                    <a:pt x="29" y="51"/>
                  </a:lnTo>
                  <a:lnTo>
                    <a:pt x="27" y="55"/>
                  </a:lnTo>
                  <a:lnTo>
                    <a:pt x="24" y="58"/>
                  </a:lnTo>
                  <a:lnTo>
                    <a:pt x="22" y="62"/>
                  </a:lnTo>
                  <a:lnTo>
                    <a:pt x="19" y="66"/>
                  </a:lnTo>
                  <a:lnTo>
                    <a:pt x="18" y="69"/>
                  </a:lnTo>
                  <a:lnTo>
                    <a:pt x="15" y="73"/>
                  </a:lnTo>
                  <a:lnTo>
                    <a:pt x="14" y="77"/>
                  </a:lnTo>
                  <a:lnTo>
                    <a:pt x="12" y="80"/>
                  </a:lnTo>
                  <a:lnTo>
                    <a:pt x="11" y="85"/>
                  </a:lnTo>
                  <a:lnTo>
                    <a:pt x="9" y="89"/>
                  </a:lnTo>
                  <a:lnTo>
                    <a:pt x="8" y="92"/>
                  </a:lnTo>
                  <a:lnTo>
                    <a:pt x="6" y="97"/>
                  </a:lnTo>
                  <a:lnTo>
                    <a:pt x="5" y="101"/>
                  </a:lnTo>
                  <a:lnTo>
                    <a:pt x="4" y="104"/>
                  </a:lnTo>
                  <a:lnTo>
                    <a:pt x="3" y="109"/>
                  </a:lnTo>
                  <a:lnTo>
                    <a:pt x="2" y="113"/>
                  </a:lnTo>
                  <a:lnTo>
                    <a:pt x="2" y="118"/>
                  </a:lnTo>
                  <a:lnTo>
                    <a:pt x="1" y="121"/>
                  </a:lnTo>
                  <a:lnTo>
                    <a:pt x="0" y="126"/>
                  </a:lnTo>
                  <a:lnTo>
                    <a:pt x="0" y="130"/>
                  </a:lnTo>
                  <a:lnTo>
                    <a:pt x="0" y="135"/>
                  </a:lnTo>
                  <a:lnTo>
                    <a:pt x="0" y="138"/>
                  </a:lnTo>
                  <a:lnTo>
                    <a:pt x="0" y="142"/>
                  </a:lnTo>
                  <a:lnTo>
                    <a:pt x="0" y="146"/>
                  </a:lnTo>
                  <a:lnTo>
                    <a:pt x="0" y="150"/>
                  </a:lnTo>
                  <a:lnTo>
                    <a:pt x="0" y="154"/>
                  </a:lnTo>
                  <a:lnTo>
                    <a:pt x="0" y="158"/>
                  </a:lnTo>
                  <a:lnTo>
                    <a:pt x="0" y="162"/>
                  </a:lnTo>
                  <a:lnTo>
                    <a:pt x="1" y="167"/>
                  </a:lnTo>
                  <a:lnTo>
                    <a:pt x="1" y="170"/>
                  </a:lnTo>
                  <a:lnTo>
                    <a:pt x="2" y="174"/>
                  </a:lnTo>
                  <a:lnTo>
                    <a:pt x="3" y="178"/>
                  </a:lnTo>
                  <a:lnTo>
                    <a:pt x="4" y="182"/>
                  </a:lnTo>
                  <a:lnTo>
                    <a:pt x="4" y="185"/>
                  </a:lnTo>
                  <a:lnTo>
                    <a:pt x="5" y="189"/>
                  </a:lnTo>
                  <a:lnTo>
                    <a:pt x="6" y="193"/>
                  </a:lnTo>
                  <a:lnTo>
                    <a:pt x="8" y="197"/>
                  </a:lnTo>
                  <a:lnTo>
                    <a:pt x="9" y="200"/>
                  </a:lnTo>
                  <a:lnTo>
                    <a:pt x="10" y="203"/>
                  </a:lnTo>
                  <a:lnTo>
                    <a:pt x="11" y="207"/>
                  </a:lnTo>
                  <a:lnTo>
                    <a:pt x="13" y="210"/>
                  </a:lnTo>
                  <a:lnTo>
                    <a:pt x="14" y="213"/>
                  </a:lnTo>
                  <a:lnTo>
                    <a:pt x="15" y="217"/>
                  </a:lnTo>
                  <a:lnTo>
                    <a:pt x="17" y="219"/>
                  </a:lnTo>
                  <a:lnTo>
                    <a:pt x="19" y="223"/>
                  </a:lnTo>
                  <a:lnTo>
                    <a:pt x="23" y="228"/>
                  </a:lnTo>
                  <a:lnTo>
                    <a:pt x="27" y="232"/>
                  </a:lnTo>
                  <a:lnTo>
                    <a:pt x="31" y="237"/>
                  </a:lnTo>
                  <a:lnTo>
                    <a:pt x="35" y="241"/>
                  </a:lnTo>
                  <a:lnTo>
                    <a:pt x="39" y="244"/>
                  </a:lnTo>
                  <a:lnTo>
                    <a:pt x="44" y="247"/>
                  </a:lnTo>
                  <a:lnTo>
                    <a:pt x="48" y="251"/>
                  </a:lnTo>
                  <a:lnTo>
                    <a:pt x="53" y="254"/>
                  </a:lnTo>
                  <a:lnTo>
                    <a:pt x="57" y="257"/>
                  </a:lnTo>
                  <a:lnTo>
                    <a:pt x="61" y="261"/>
                  </a:lnTo>
                  <a:lnTo>
                    <a:pt x="66" y="263"/>
                  </a:lnTo>
                  <a:lnTo>
                    <a:pt x="70" y="266"/>
                  </a:lnTo>
                  <a:lnTo>
                    <a:pt x="74" y="269"/>
                  </a:lnTo>
                  <a:lnTo>
                    <a:pt x="78" y="272"/>
                  </a:lnTo>
                  <a:lnTo>
                    <a:pt x="83" y="274"/>
                  </a:lnTo>
                  <a:lnTo>
                    <a:pt x="87" y="277"/>
                  </a:lnTo>
                  <a:lnTo>
                    <a:pt x="91" y="279"/>
                  </a:lnTo>
                  <a:lnTo>
                    <a:pt x="96" y="281"/>
                  </a:lnTo>
                  <a:lnTo>
                    <a:pt x="100" y="283"/>
                  </a:lnTo>
                  <a:lnTo>
                    <a:pt x="105" y="285"/>
                  </a:lnTo>
                  <a:lnTo>
                    <a:pt x="109" y="287"/>
                  </a:lnTo>
                  <a:lnTo>
                    <a:pt x="113" y="288"/>
                  </a:lnTo>
                  <a:lnTo>
                    <a:pt x="117" y="289"/>
                  </a:lnTo>
                  <a:lnTo>
                    <a:pt x="122" y="291"/>
                  </a:lnTo>
                  <a:lnTo>
                    <a:pt x="126" y="291"/>
                  </a:lnTo>
                  <a:lnTo>
                    <a:pt x="131" y="292"/>
                  </a:lnTo>
                  <a:lnTo>
                    <a:pt x="135" y="293"/>
                  </a:lnTo>
                  <a:lnTo>
                    <a:pt x="140" y="293"/>
                  </a:lnTo>
                  <a:lnTo>
                    <a:pt x="144" y="293"/>
                  </a:lnTo>
                  <a:lnTo>
                    <a:pt x="148" y="293"/>
                  </a:lnTo>
                  <a:lnTo>
                    <a:pt x="153" y="293"/>
                  </a:lnTo>
                  <a:lnTo>
                    <a:pt x="157" y="293"/>
                  </a:lnTo>
                  <a:lnTo>
                    <a:pt x="159" y="293"/>
                  </a:lnTo>
                  <a:lnTo>
                    <a:pt x="162" y="292"/>
                  </a:lnTo>
                  <a:lnTo>
                    <a:pt x="164" y="291"/>
                  </a:lnTo>
                  <a:lnTo>
                    <a:pt x="167" y="291"/>
                  </a:lnTo>
                  <a:lnTo>
                    <a:pt x="169" y="290"/>
                  </a:lnTo>
                  <a:lnTo>
                    <a:pt x="171" y="290"/>
                  </a:lnTo>
                  <a:lnTo>
                    <a:pt x="174" y="289"/>
                  </a:lnTo>
                  <a:lnTo>
                    <a:pt x="176" y="289"/>
                  </a:lnTo>
                  <a:lnTo>
                    <a:pt x="180" y="287"/>
                  </a:lnTo>
                  <a:lnTo>
                    <a:pt x="185" y="284"/>
                  </a:lnTo>
                  <a:lnTo>
                    <a:pt x="187" y="283"/>
                  </a:lnTo>
                  <a:lnTo>
                    <a:pt x="190" y="282"/>
                  </a:lnTo>
                  <a:lnTo>
                    <a:pt x="192" y="281"/>
                  </a:lnTo>
                  <a:lnTo>
                    <a:pt x="195" y="279"/>
                  </a:lnTo>
                  <a:lnTo>
                    <a:pt x="197" y="278"/>
                  </a:lnTo>
                  <a:lnTo>
                    <a:pt x="199" y="276"/>
                  </a:lnTo>
                  <a:lnTo>
                    <a:pt x="202" y="275"/>
                  </a:lnTo>
                  <a:lnTo>
                    <a:pt x="204" y="272"/>
                  </a:lnTo>
                  <a:lnTo>
                    <a:pt x="207" y="271"/>
                  </a:lnTo>
                  <a:lnTo>
                    <a:pt x="210" y="269"/>
                  </a:lnTo>
                  <a:lnTo>
                    <a:pt x="212" y="268"/>
                  </a:lnTo>
                  <a:lnTo>
                    <a:pt x="215" y="266"/>
                  </a:lnTo>
                  <a:lnTo>
                    <a:pt x="218" y="264"/>
                  </a:lnTo>
                  <a:lnTo>
                    <a:pt x="220" y="261"/>
                  </a:lnTo>
                  <a:lnTo>
                    <a:pt x="223" y="259"/>
                  </a:lnTo>
                  <a:lnTo>
                    <a:pt x="225" y="257"/>
                  </a:lnTo>
                  <a:lnTo>
                    <a:pt x="228" y="255"/>
                  </a:lnTo>
                  <a:lnTo>
                    <a:pt x="231" y="252"/>
                  </a:lnTo>
                  <a:lnTo>
                    <a:pt x="233" y="250"/>
                  </a:lnTo>
                  <a:lnTo>
                    <a:pt x="236" y="249"/>
                  </a:lnTo>
                  <a:lnTo>
                    <a:pt x="238" y="246"/>
                  </a:lnTo>
                  <a:lnTo>
                    <a:pt x="241" y="244"/>
                  </a:lnTo>
                  <a:lnTo>
                    <a:pt x="243" y="241"/>
                  </a:lnTo>
                  <a:lnTo>
                    <a:pt x="246" y="240"/>
                  </a:lnTo>
                  <a:lnTo>
                    <a:pt x="249" y="237"/>
                  </a:lnTo>
                  <a:lnTo>
                    <a:pt x="252" y="235"/>
                  </a:lnTo>
                  <a:lnTo>
                    <a:pt x="254" y="232"/>
                  </a:lnTo>
                  <a:lnTo>
                    <a:pt x="257" y="231"/>
                  </a:lnTo>
                  <a:lnTo>
                    <a:pt x="259" y="228"/>
                  </a:lnTo>
                  <a:lnTo>
                    <a:pt x="262" y="226"/>
                  </a:lnTo>
                  <a:lnTo>
                    <a:pt x="264" y="223"/>
                  </a:lnTo>
                  <a:lnTo>
                    <a:pt x="267" y="220"/>
                  </a:lnTo>
                  <a:lnTo>
                    <a:pt x="269" y="217"/>
                  </a:lnTo>
                  <a:lnTo>
                    <a:pt x="272" y="215"/>
                  </a:lnTo>
                  <a:lnTo>
                    <a:pt x="275" y="213"/>
                  </a:lnTo>
                  <a:lnTo>
                    <a:pt x="277" y="211"/>
                  </a:lnTo>
                  <a:lnTo>
                    <a:pt x="279" y="208"/>
                  </a:lnTo>
                  <a:lnTo>
                    <a:pt x="282" y="205"/>
                  </a:lnTo>
                  <a:lnTo>
                    <a:pt x="284" y="203"/>
                  </a:lnTo>
                  <a:lnTo>
                    <a:pt x="287" y="202"/>
                  </a:lnTo>
                  <a:lnTo>
                    <a:pt x="289" y="200"/>
                  </a:lnTo>
                  <a:lnTo>
                    <a:pt x="292" y="197"/>
                  </a:lnTo>
                  <a:lnTo>
                    <a:pt x="294" y="195"/>
                  </a:lnTo>
                  <a:lnTo>
                    <a:pt x="297" y="193"/>
                  </a:lnTo>
                  <a:lnTo>
                    <a:pt x="301" y="188"/>
                  </a:lnTo>
                  <a:lnTo>
                    <a:pt x="305" y="185"/>
                  </a:lnTo>
                  <a:lnTo>
                    <a:pt x="310" y="181"/>
                  </a:lnTo>
                  <a:lnTo>
                    <a:pt x="314" y="178"/>
                  </a:lnTo>
                  <a:lnTo>
                    <a:pt x="318" y="174"/>
                  </a:lnTo>
                  <a:lnTo>
                    <a:pt x="322" y="172"/>
                  </a:lnTo>
                  <a:lnTo>
                    <a:pt x="326" y="169"/>
                  </a:lnTo>
                  <a:lnTo>
                    <a:pt x="330" y="167"/>
                  </a:lnTo>
                  <a:lnTo>
                    <a:pt x="333" y="165"/>
                  </a:lnTo>
                  <a:lnTo>
                    <a:pt x="336" y="162"/>
                  </a:lnTo>
                  <a:lnTo>
                    <a:pt x="339" y="160"/>
                  </a:lnTo>
                  <a:lnTo>
                    <a:pt x="343" y="159"/>
                  </a:lnTo>
                  <a:lnTo>
                    <a:pt x="346" y="156"/>
                  </a:lnTo>
                  <a:lnTo>
                    <a:pt x="348" y="154"/>
                  </a:lnTo>
                  <a:lnTo>
                    <a:pt x="351" y="153"/>
                  </a:lnTo>
                  <a:lnTo>
                    <a:pt x="354" y="151"/>
                  </a:lnTo>
                  <a:lnTo>
                    <a:pt x="356" y="149"/>
                  </a:lnTo>
                  <a:lnTo>
                    <a:pt x="359" y="147"/>
                  </a:lnTo>
                  <a:lnTo>
                    <a:pt x="361" y="145"/>
                  </a:lnTo>
                  <a:lnTo>
                    <a:pt x="364" y="144"/>
                  </a:lnTo>
                  <a:lnTo>
                    <a:pt x="368" y="140"/>
                  </a:lnTo>
                  <a:lnTo>
                    <a:pt x="371" y="137"/>
                  </a:lnTo>
                  <a:lnTo>
                    <a:pt x="373" y="134"/>
                  </a:lnTo>
                  <a:lnTo>
                    <a:pt x="375" y="132"/>
                  </a:lnTo>
                  <a:lnTo>
                    <a:pt x="377" y="129"/>
                  </a:lnTo>
                  <a:lnTo>
                    <a:pt x="378" y="127"/>
                  </a:lnTo>
                  <a:lnTo>
                    <a:pt x="377" y="125"/>
                  </a:lnTo>
                  <a:lnTo>
                    <a:pt x="377" y="124"/>
                  </a:lnTo>
                  <a:lnTo>
                    <a:pt x="375" y="122"/>
                  </a:lnTo>
                  <a:lnTo>
                    <a:pt x="373" y="122"/>
                  </a:lnTo>
                  <a:lnTo>
                    <a:pt x="370" y="121"/>
                  </a:lnTo>
                  <a:lnTo>
                    <a:pt x="366" y="121"/>
                  </a:lnTo>
                  <a:lnTo>
                    <a:pt x="364" y="120"/>
                  </a:lnTo>
                  <a:lnTo>
                    <a:pt x="362" y="120"/>
                  </a:lnTo>
                  <a:lnTo>
                    <a:pt x="359" y="120"/>
                  </a:lnTo>
                  <a:lnTo>
                    <a:pt x="357" y="120"/>
                  </a:lnTo>
                  <a:lnTo>
                    <a:pt x="354" y="119"/>
                  </a:lnTo>
                  <a:lnTo>
                    <a:pt x="352" y="118"/>
                  </a:lnTo>
                  <a:lnTo>
                    <a:pt x="349" y="118"/>
                  </a:lnTo>
                  <a:lnTo>
                    <a:pt x="347" y="118"/>
                  </a:lnTo>
                  <a:lnTo>
                    <a:pt x="344" y="118"/>
                  </a:lnTo>
                  <a:lnTo>
                    <a:pt x="341" y="118"/>
                  </a:lnTo>
                  <a:lnTo>
                    <a:pt x="339" y="118"/>
                  </a:lnTo>
                  <a:lnTo>
                    <a:pt x="336" y="118"/>
                  </a:lnTo>
                  <a:lnTo>
                    <a:pt x="333" y="117"/>
                  </a:lnTo>
                  <a:lnTo>
                    <a:pt x="331" y="116"/>
                  </a:lnTo>
                  <a:lnTo>
                    <a:pt x="328" y="115"/>
                  </a:lnTo>
                  <a:lnTo>
                    <a:pt x="326" y="115"/>
                  </a:lnTo>
                  <a:lnTo>
                    <a:pt x="321" y="114"/>
                  </a:lnTo>
                  <a:lnTo>
                    <a:pt x="318" y="113"/>
                  </a:lnTo>
                  <a:lnTo>
                    <a:pt x="315" y="112"/>
                  </a:lnTo>
                  <a:lnTo>
                    <a:pt x="312" y="111"/>
                  </a:lnTo>
                  <a:lnTo>
                    <a:pt x="310" y="109"/>
                  </a:lnTo>
                  <a:lnTo>
                    <a:pt x="310" y="108"/>
                  </a:lnTo>
                  <a:lnTo>
                    <a:pt x="310" y="103"/>
                  </a:lnTo>
                  <a:lnTo>
                    <a:pt x="311" y="99"/>
                  </a:lnTo>
                  <a:lnTo>
                    <a:pt x="312" y="94"/>
                  </a:lnTo>
                  <a:lnTo>
                    <a:pt x="314" y="90"/>
                  </a:lnTo>
                  <a:lnTo>
                    <a:pt x="314" y="86"/>
                  </a:lnTo>
                  <a:lnTo>
                    <a:pt x="314" y="85"/>
                  </a:lnTo>
                  <a:lnTo>
                    <a:pt x="312" y="85"/>
                  </a:lnTo>
                  <a:lnTo>
                    <a:pt x="310" y="86"/>
                  </a:lnTo>
                  <a:lnTo>
                    <a:pt x="307" y="88"/>
                  </a:lnTo>
                  <a:lnTo>
                    <a:pt x="305" y="89"/>
                  </a:lnTo>
                  <a:lnTo>
                    <a:pt x="303" y="91"/>
                  </a:lnTo>
                  <a:lnTo>
                    <a:pt x="301" y="93"/>
                  </a:lnTo>
                  <a:lnTo>
                    <a:pt x="297" y="98"/>
                  </a:lnTo>
                  <a:lnTo>
                    <a:pt x="294" y="103"/>
                  </a:lnTo>
                  <a:lnTo>
                    <a:pt x="292" y="109"/>
                  </a:lnTo>
                  <a:lnTo>
                    <a:pt x="292" y="113"/>
                  </a:lnTo>
                  <a:lnTo>
                    <a:pt x="292" y="115"/>
                  </a:lnTo>
                  <a:lnTo>
                    <a:pt x="293" y="118"/>
                  </a:lnTo>
                  <a:lnTo>
                    <a:pt x="296" y="120"/>
                  </a:lnTo>
                  <a:lnTo>
                    <a:pt x="298" y="122"/>
                  </a:lnTo>
                  <a:lnTo>
                    <a:pt x="301" y="123"/>
                  </a:lnTo>
                  <a:lnTo>
                    <a:pt x="305" y="124"/>
                  </a:lnTo>
                  <a:lnTo>
                    <a:pt x="310" y="125"/>
                  </a:lnTo>
                  <a:lnTo>
                    <a:pt x="314" y="126"/>
                  </a:lnTo>
                  <a:lnTo>
                    <a:pt x="318" y="126"/>
                  </a:lnTo>
                  <a:lnTo>
                    <a:pt x="322" y="127"/>
                  </a:lnTo>
                  <a:lnTo>
                    <a:pt x="326" y="127"/>
                  </a:lnTo>
                  <a:lnTo>
                    <a:pt x="330" y="127"/>
                  </a:lnTo>
                  <a:lnTo>
                    <a:pt x="334" y="127"/>
                  </a:lnTo>
                  <a:lnTo>
                    <a:pt x="338" y="127"/>
                  </a:lnTo>
                  <a:lnTo>
                    <a:pt x="341" y="127"/>
                  </a:lnTo>
                  <a:lnTo>
                    <a:pt x="345" y="127"/>
                  </a:lnTo>
                  <a:lnTo>
                    <a:pt x="347" y="128"/>
                  </a:lnTo>
                  <a:lnTo>
                    <a:pt x="349" y="130"/>
                  </a:lnTo>
                  <a:lnTo>
                    <a:pt x="351" y="131"/>
                  </a:lnTo>
                  <a:lnTo>
                    <a:pt x="352" y="134"/>
                  </a:lnTo>
                  <a:lnTo>
                    <a:pt x="351" y="135"/>
                  </a:lnTo>
                  <a:lnTo>
                    <a:pt x="350" y="137"/>
                  </a:lnTo>
                  <a:lnTo>
                    <a:pt x="348" y="139"/>
                  </a:lnTo>
                  <a:lnTo>
                    <a:pt x="345" y="142"/>
                  </a:lnTo>
                  <a:lnTo>
                    <a:pt x="341" y="146"/>
                  </a:lnTo>
                  <a:lnTo>
                    <a:pt x="338" y="150"/>
                  </a:lnTo>
                  <a:lnTo>
                    <a:pt x="335" y="151"/>
                  </a:lnTo>
                  <a:lnTo>
                    <a:pt x="333" y="154"/>
                  </a:lnTo>
                  <a:lnTo>
                    <a:pt x="330" y="156"/>
                  </a:lnTo>
                  <a:lnTo>
                    <a:pt x="327" y="159"/>
                  </a:lnTo>
                  <a:lnTo>
                    <a:pt x="324" y="161"/>
                  </a:lnTo>
                  <a:lnTo>
                    <a:pt x="320" y="164"/>
                  </a:lnTo>
                  <a:lnTo>
                    <a:pt x="317" y="166"/>
                  </a:lnTo>
                  <a:lnTo>
                    <a:pt x="314" y="169"/>
                  </a:lnTo>
                  <a:lnTo>
                    <a:pt x="310" y="172"/>
                  </a:lnTo>
                  <a:lnTo>
                    <a:pt x="307" y="174"/>
                  </a:lnTo>
                  <a:lnTo>
                    <a:pt x="303" y="177"/>
                  </a:lnTo>
                  <a:lnTo>
                    <a:pt x="300" y="181"/>
                  </a:lnTo>
                  <a:lnTo>
                    <a:pt x="296" y="184"/>
                  </a:lnTo>
                  <a:lnTo>
                    <a:pt x="292" y="186"/>
                  </a:lnTo>
                  <a:lnTo>
                    <a:pt x="288" y="189"/>
                  </a:lnTo>
                  <a:lnTo>
                    <a:pt x="284" y="193"/>
                  </a:lnTo>
                  <a:lnTo>
                    <a:pt x="280" y="195"/>
                  </a:lnTo>
                  <a:lnTo>
                    <a:pt x="276" y="198"/>
                  </a:lnTo>
                  <a:lnTo>
                    <a:pt x="271" y="202"/>
                  </a:lnTo>
                  <a:lnTo>
                    <a:pt x="267" y="205"/>
                  </a:lnTo>
                  <a:lnTo>
                    <a:pt x="263" y="208"/>
                  </a:lnTo>
                  <a:lnTo>
                    <a:pt x="259" y="211"/>
                  </a:lnTo>
                  <a:lnTo>
                    <a:pt x="255" y="214"/>
                  </a:lnTo>
                  <a:lnTo>
                    <a:pt x="250" y="217"/>
                  </a:lnTo>
                  <a:lnTo>
                    <a:pt x="246" y="220"/>
                  </a:lnTo>
                  <a:lnTo>
                    <a:pt x="241" y="223"/>
                  </a:lnTo>
                  <a:lnTo>
                    <a:pt x="237" y="226"/>
                  </a:lnTo>
                  <a:lnTo>
                    <a:pt x="233" y="229"/>
                  </a:lnTo>
                  <a:lnTo>
                    <a:pt x="228" y="231"/>
                  </a:lnTo>
                  <a:lnTo>
                    <a:pt x="224" y="234"/>
                  </a:lnTo>
                  <a:lnTo>
                    <a:pt x="220" y="237"/>
                  </a:lnTo>
                  <a:lnTo>
                    <a:pt x="216" y="240"/>
                  </a:lnTo>
                  <a:lnTo>
                    <a:pt x="211" y="242"/>
                  </a:lnTo>
                  <a:lnTo>
                    <a:pt x="207" y="245"/>
                  </a:lnTo>
                  <a:lnTo>
                    <a:pt x="203" y="248"/>
                  </a:lnTo>
                  <a:lnTo>
                    <a:pt x="199" y="251"/>
                  </a:lnTo>
                  <a:lnTo>
                    <a:pt x="195" y="253"/>
                  </a:lnTo>
                  <a:lnTo>
                    <a:pt x="192" y="255"/>
                  </a:lnTo>
                  <a:lnTo>
                    <a:pt x="188" y="258"/>
                  </a:lnTo>
                  <a:lnTo>
                    <a:pt x="184" y="260"/>
                  </a:lnTo>
                  <a:lnTo>
                    <a:pt x="180" y="261"/>
                  </a:lnTo>
                  <a:lnTo>
                    <a:pt x="176" y="264"/>
                  </a:lnTo>
                  <a:lnTo>
                    <a:pt x="173" y="266"/>
                  </a:lnTo>
                  <a:lnTo>
                    <a:pt x="170" y="268"/>
                  </a:lnTo>
                  <a:lnTo>
                    <a:pt x="167" y="269"/>
                  </a:lnTo>
                  <a:lnTo>
                    <a:pt x="163" y="270"/>
                  </a:lnTo>
                  <a:lnTo>
                    <a:pt x="161" y="272"/>
                  </a:lnTo>
                  <a:lnTo>
                    <a:pt x="158" y="274"/>
                  </a:lnTo>
                  <a:lnTo>
                    <a:pt x="156" y="275"/>
                  </a:lnTo>
                  <a:lnTo>
                    <a:pt x="153" y="275"/>
                  </a:lnTo>
                  <a:lnTo>
                    <a:pt x="151" y="277"/>
                  </a:lnTo>
                  <a:lnTo>
                    <a:pt x="149" y="278"/>
                  </a:lnTo>
                  <a:lnTo>
                    <a:pt x="144" y="278"/>
                  </a:lnTo>
                  <a:lnTo>
                    <a:pt x="140" y="279"/>
                  </a:lnTo>
                  <a:lnTo>
                    <a:pt x="136" y="279"/>
                  </a:lnTo>
                  <a:lnTo>
                    <a:pt x="132" y="279"/>
                  </a:lnTo>
                  <a:lnTo>
                    <a:pt x="127" y="279"/>
                  </a:lnTo>
                  <a:lnTo>
                    <a:pt x="123" y="278"/>
                  </a:lnTo>
                  <a:lnTo>
                    <a:pt x="118" y="278"/>
                  </a:lnTo>
                  <a:lnTo>
                    <a:pt x="114" y="277"/>
                  </a:lnTo>
                  <a:lnTo>
                    <a:pt x="111" y="276"/>
                  </a:lnTo>
                  <a:lnTo>
                    <a:pt x="109" y="275"/>
                  </a:lnTo>
                  <a:lnTo>
                    <a:pt x="107" y="275"/>
                  </a:lnTo>
                  <a:lnTo>
                    <a:pt x="104" y="274"/>
                  </a:lnTo>
                  <a:lnTo>
                    <a:pt x="102" y="272"/>
                  </a:lnTo>
                  <a:lnTo>
                    <a:pt x="99" y="272"/>
                  </a:lnTo>
                  <a:lnTo>
                    <a:pt x="97" y="272"/>
                  </a:lnTo>
                  <a:lnTo>
                    <a:pt x="95" y="271"/>
                  </a:lnTo>
                  <a:lnTo>
                    <a:pt x="90" y="268"/>
                  </a:lnTo>
                  <a:lnTo>
                    <a:pt x="86" y="266"/>
                  </a:lnTo>
                  <a:lnTo>
                    <a:pt x="81" y="264"/>
                  </a:lnTo>
                  <a:lnTo>
                    <a:pt x="77" y="261"/>
                  </a:lnTo>
                  <a:lnTo>
                    <a:pt x="73" y="258"/>
                  </a:lnTo>
                  <a:lnTo>
                    <a:pt x="69" y="255"/>
                  </a:lnTo>
                  <a:lnTo>
                    <a:pt x="64" y="252"/>
                  </a:lnTo>
                  <a:lnTo>
                    <a:pt x="60" y="249"/>
                  </a:lnTo>
                  <a:lnTo>
                    <a:pt x="57" y="245"/>
                  </a:lnTo>
                  <a:lnTo>
                    <a:pt x="53" y="242"/>
                  </a:lnTo>
                  <a:lnTo>
                    <a:pt x="49" y="238"/>
                  </a:lnTo>
                  <a:lnTo>
                    <a:pt x="46" y="235"/>
                  </a:lnTo>
                  <a:lnTo>
                    <a:pt x="42" y="231"/>
                  </a:lnTo>
                  <a:lnTo>
                    <a:pt x="39" y="227"/>
                  </a:lnTo>
                  <a:lnTo>
                    <a:pt x="36" y="223"/>
                  </a:lnTo>
                  <a:lnTo>
                    <a:pt x="33" y="220"/>
                  </a:lnTo>
                  <a:lnTo>
                    <a:pt x="30" y="216"/>
                  </a:lnTo>
                  <a:lnTo>
                    <a:pt x="28" y="211"/>
                  </a:lnTo>
                  <a:lnTo>
                    <a:pt x="26" y="208"/>
                  </a:lnTo>
                  <a:lnTo>
                    <a:pt x="24" y="205"/>
                  </a:lnTo>
                  <a:lnTo>
                    <a:pt x="22" y="200"/>
                  </a:lnTo>
                  <a:lnTo>
                    <a:pt x="21" y="196"/>
                  </a:lnTo>
                  <a:lnTo>
                    <a:pt x="19" y="192"/>
                  </a:lnTo>
                  <a:lnTo>
                    <a:pt x="18" y="188"/>
                  </a:lnTo>
                  <a:lnTo>
                    <a:pt x="16" y="184"/>
                  </a:lnTo>
                  <a:lnTo>
                    <a:pt x="15" y="180"/>
                  </a:lnTo>
                  <a:lnTo>
                    <a:pt x="14" y="176"/>
                  </a:lnTo>
                  <a:lnTo>
                    <a:pt x="13" y="172"/>
                  </a:lnTo>
                  <a:lnTo>
                    <a:pt x="12" y="168"/>
                  </a:lnTo>
                  <a:lnTo>
                    <a:pt x="12" y="164"/>
                  </a:lnTo>
                  <a:lnTo>
                    <a:pt x="11" y="160"/>
                  </a:lnTo>
                  <a:lnTo>
                    <a:pt x="10" y="156"/>
                  </a:lnTo>
                  <a:lnTo>
                    <a:pt x="10" y="151"/>
                  </a:lnTo>
                  <a:lnTo>
                    <a:pt x="10" y="148"/>
                  </a:lnTo>
                  <a:lnTo>
                    <a:pt x="10" y="144"/>
                  </a:lnTo>
                  <a:lnTo>
                    <a:pt x="10" y="140"/>
                  </a:lnTo>
                  <a:lnTo>
                    <a:pt x="10" y="136"/>
                  </a:lnTo>
                  <a:lnTo>
                    <a:pt x="10" y="132"/>
                  </a:lnTo>
                  <a:lnTo>
                    <a:pt x="10" y="127"/>
                  </a:lnTo>
                  <a:lnTo>
                    <a:pt x="11" y="124"/>
                  </a:lnTo>
                  <a:lnTo>
                    <a:pt x="11" y="120"/>
                  </a:lnTo>
                  <a:lnTo>
                    <a:pt x="12" y="115"/>
                  </a:lnTo>
                  <a:lnTo>
                    <a:pt x="13" y="112"/>
                  </a:lnTo>
                  <a:lnTo>
                    <a:pt x="14" y="109"/>
                  </a:lnTo>
                  <a:lnTo>
                    <a:pt x="14" y="104"/>
                  </a:lnTo>
                  <a:lnTo>
                    <a:pt x="15" y="101"/>
                  </a:lnTo>
                  <a:lnTo>
                    <a:pt x="17" y="97"/>
                  </a:lnTo>
                  <a:lnTo>
                    <a:pt x="18" y="94"/>
                  </a:lnTo>
                  <a:lnTo>
                    <a:pt x="19" y="90"/>
                  </a:lnTo>
                  <a:lnTo>
                    <a:pt x="21" y="87"/>
                  </a:lnTo>
                  <a:lnTo>
                    <a:pt x="22" y="83"/>
                  </a:lnTo>
                  <a:lnTo>
                    <a:pt x="24" y="80"/>
                  </a:lnTo>
                  <a:lnTo>
                    <a:pt x="26" y="77"/>
                  </a:lnTo>
                  <a:lnTo>
                    <a:pt x="28" y="74"/>
                  </a:lnTo>
                  <a:lnTo>
                    <a:pt x="30" y="71"/>
                  </a:lnTo>
                  <a:lnTo>
                    <a:pt x="32" y="67"/>
                  </a:lnTo>
                  <a:lnTo>
                    <a:pt x="34" y="64"/>
                  </a:lnTo>
                  <a:lnTo>
                    <a:pt x="36" y="61"/>
                  </a:lnTo>
                  <a:lnTo>
                    <a:pt x="39" y="58"/>
                  </a:lnTo>
                  <a:lnTo>
                    <a:pt x="41" y="55"/>
                  </a:lnTo>
                  <a:lnTo>
                    <a:pt x="44" y="52"/>
                  </a:lnTo>
                  <a:lnTo>
                    <a:pt x="46" y="50"/>
                  </a:lnTo>
                  <a:lnTo>
                    <a:pt x="49" y="47"/>
                  </a:lnTo>
                  <a:lnTo>
                    <a:pt x="52" y="45"/>
                  </a:lnTo>
                  <a:lnTo>
                    <a:pt x="55" y="42"/>
                  </a:lnTo>
                  <a:lnTo>
                    <a:pt x="58" y="39"/>
                  </a:lnTo>
                  <a:lnTo>
                    <a:pt x="60" y="37"/>
                  </a:lnTo>
                  <a:lnTo>
                    <a:pt x="63" y="36"/>
                  </a:lnTo>
                  <a:lnTo>
                    <a:pt x="66" y="34"/>
                  </a:lnTo>
                  <a:lnTo>
                    <a:pt x="69" y="31"/>
                  </a:lnTo>
                  <a:lnTo>
                    <a:pt x="72" y="29"/>
                  </a:lnTo>
                  <a:lnTo>
                    <a:pt x="75" y="27"/>
                  </a:lnTo>
                  <a:lnTo>
                    <a:pt x="77" y="25"/>
                  </a:lnTo>
                  <a:lnTo>
                    <a:pt x="81" y="24"/>
                  </a:lnTo>
                  <a:lnTo>
                    <a:pt x="84" y="22"/>
                  </a:lnTo>
                  <a:lnTo>
                    <a:pt x="87" y="21"/>
                  </a:lnTo>
                  <a:lnTo>
                    <a:pt x="90" y="19"/>
                  </a:lnTo>
                  <a:lnTo>
                    <a:pt x="93" y="18"/>
                  </a:lnTo>
                  <a:lnTo>
                    <a:pt x="95" y="17"/>
                  </a:lnTo>
                  <a:lnTo>
                    <a:pt x="99" y="16"/>
                  </a:lnTo>
                  <a:lnTo>
                    <a:pt x="101" y="15"/>
                  </a:lnTo>
                  <a:lnTo>
                    <a:pt x="104" y="14"/>
                  </a:lnTo>
                  <a:lnTo>
                    <a:pt x="106" y="13"/>
                  </a:lnTo>
                  <a:lnTo>
                    <a:pt x="109" y="13"/>
                  </a:lnTo>
                  <a:lnTo>
                    <a:pt x="111" y="12"/>
                  </a:lnTo>
                  <a:lnTo>
                    <a:pt x="114" y="11"/>
                  </a:lnTo>
                  <a:lnTo>
                    <a:pt x="117" y="10"/>
                  </a:lnTo>
                  <a:lnTo>
                    <a:pt x="120" y="10"/>
                  </a:lnTo>
                  <a:lnTo>
                    <a:pt x="123" y="10"/>
                  </a:lnTo>
                  <a:lnTo>
                    <a:pt x="126" y="10"/>
                  </a:lnTo>
                  <a:lnTo>
                    <a:pt x="130" y="10"/>
                  </a:lnTo>
                  <a:lnTo>
                    <a:pt x="134" y="11"/>
                  </a:lnTo>
                  <a:lnTo>
                    <a:pt x="138" y="11"/>
                  </a:lnTo>
                  <a:lnTo>
                    <a:pt x="141" y="11"/>
                  </a:lnTo>
                  <a:lnTo>
                    <a:pt x="145" y="12"/>
                  </a:lnTo>
                  <a:lnTo>
                    <a:pt x="149" y="13"/>
                  </a:lnTo>
                  <a:lnTo>
                    <a:pt x="153" y="13"/>
                  </a:lnTo>
                  <a:lnTo>
                    <a:pt x="157" y="15"/>
                  </a:lnTo>
                  <a:lnTo>
                    <a:pt x="162" y="15"/>
                  </a:lnTo>
                  <a:lnTo>
                    <a:pt x="166" y="17"/>
                  </a:lnTo>
                  <a:lnTo>
                    <a:pt x="170" y="18"/>
                  </a:lnTo>
                  <a:lnTo>
                    <a:pt x="174" y="19"/>
                  </a:lnTo>
                  <a:lnTo>
                    <a:pt x="179" y="20"/>
                  </a:lnTo>
                  <a:lnTo>
                    <a:pt x="183" y="22"/>
                  </a:lnTo>
                  <a:lnTo>
                    <a:pt x="187" y="22"/>
                  </a:lnTo>
                  <a:lnTo>
                    <a:pt x="192" y="24"/>
                  </a:lnTo>
                  <a:lnTo>
                    <a:pt x="195" y="25"/>
                  </a:lnTo>
                  <a:lnTo>
                    <a:pt x="201" y="27"/>
                  </a:lnTo>
                  <a:lnTo>
                    <a:pt x="204" y="29"/>
                  </a:lnTo>
                  <a:lnTo>
                    <a:pt x="208" y="31"/>
                  </a:lnTo>
                  <a:lnTo>
                    <a:pt x="212" y="32"/>
                  </a:lnTo>
                  <a:lnTo>
                    <a:pt x="216" y="34"/>
                  </a:lnTo>
                  <a:lnTo>
                    <a:pt x="220" y="36"/>
                  </a:lnTo>
                  <a:lnTo>
                    <a:pt x="224" y="37"/>
                  </a:lnTo>
                  <a:lnTo>
                    <a:pt x="227" y="39"/>
                  </a:lnTo>
                  <a:lnTo>
                    <a:pt x="231" y="41"/>
                  </a:lnTo>
                  <a:lnTo>
                    <a:pt x="234" y="42"/>
                  </a:lnTo>
                  <a:lnTo>
                    <a:pt x="237" y="44"/>
                  </a:lnTo>
                  <a:lnTo>
                    <a:pt x="239" y="45"/>
                  </a:lnTo>
                  <a:lnTo>
                    <a:pt x="243" y="48"/>
                  </a:lnTo>
                  <a:lnTo>
                    <a:pt x="246" y="48"/>
                  </a:lnTo>
                  <a:lnTo>
                    <a:pt x="249" y="50"/>
                  </a:lnTo>
                  <a:lnTo>
                    <a:pt x="252" y="51"/>
                  </a:lnTo>
                  <a:lnTo>
                    <a:pt x="256" y="53"/>
                  </a:lnTo>
                  <a:lnTo>
                    <a:pt x="258" y="53"/>
                  </a:lnTo>
                  <a:lnTo>
                    <a:pt x="261" y="54"/>
                  </a:lnTo>
                  <a:lnTo>
                    <a:pt x="264" y="55"/>
                  </a:lnTo>
                  <a:lnTo>
                    <a:pt x="267" y="56"/>
                  </a:lnTo>
                  <a:lnTo>
                    <a:pt x="269" y="57"/>
                  </a:lnTo>
                  <a:lnTo>
                    <a:pt x="272" y="57"/>
                  </a:lnTo>
                  <a:lnTo>
                    <a:pt x="275" y="58"/>
                  </a:lnTo>
                  <a:lnTo>
                    <a:pt x="278" y="60"/>
                  </a:lnTo>
                  <a:lnTo>
                    <a:pt x="282" y="60"/>
                  </a:lnTo>
                  <a:lnTo>
                    <a:pt x="287" y="61"/>
                  </a:lnTo>
                  <a:lnTo>
                    <a:pt x="291" y="62"/>
                  </a:lnTo>
                  <a:lnTo>
                    <a:pt x="294" y="63"/>
                  </a:lnTo>
                  <a:lnTo>
                    <a:pt x="297" y="63"/>
                  </a:lnTo>
                  <a:lnTo>
                    <a:pt x="300" y="64"/>
                  </a:lnTo>
                  <a:lnTo>
                    <a:pt x="303" y="64"/>
                  </a:lnTo>
                  <a:lnTo>
                    <a:pt x="305" y="66"/>
                  </a:lnTo>
                  <a:lnTo>
                    <a:pt x="308" y="66"/>
                  </a:lnTo>
                  <a:lnTo>
                    <a:pt x="310" y="69"/>
                  </a:lnTo>
                  <a:lnTo>
                    <a:pt x="312" y="71"/>
                  </a:lnTo>
                  <a:lnTo>
                    <a:pt x="315" y="74"/>
                  </a:lnTo>
                  <a:lnTo>
                    <a:pt x="316" y="75"/>
                  </a:lnTo>
                  <a:lnTo>
                    <a:pt x="318" y="77"/>
                  </a:lnTo>
                  <a:lnTo>
                    <a:pt x="319" y="76"/>
                  </a:lnTo>
                  <a:lnTo>
                    <a:pt x="321" y="74"/>
                  </a:lnTo>
                  <a:lnTo>
                    <a:pt x="322" y="71"/>
                  </a:lnTo>
                  <a:lnTo>
                    <a:pt x="322" y="67"/>
                  </a:lnTo>
                  <a:lnTo>
                    <a:pt x="322" y="63"/>
                  </a:lnTo>
                  <a:lnTo>
                    <a:pt x="322" y="60"/>
                  </a:lnTo>
                  <a:lnTo>
                    <a:pt x="320" y="57"/>
                  </a:lnTo>
                  <a:lnTo>
                    <a:pt x="319" y="56"/>
                  </a:lnTo>
                  <a:lnTo>
                    <a:pt x="316" y="54"/>
                  </a:lnTo>
                  <a:lnTo>
                    <a:pt x="314" y="55"/>
                  </a:lnTo>
                  <a:lnTo>
                    <a:pt x="314" y="55"/>
                  </a:lnTo>
                  <a:close/>
                </a:path>
              </a:pathLst>
            </a:custGeom>
            <a:solidFill>
              <a:srgbClr val="E34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50"/>
            <p:cNvSpPr>
              <a:spLocks/>
            </p:cNvSpPr>
            <p:nvPr/>
          </p:nvSpPr>
          <p:spPr bwMode="auto">
            <a:xfrm>
              <a:off x="1086346" y="673844"/>
              <a:ext cx="88900" cy="60325"/>
            </a:xfrm>
            <a:custGeom>
              <a:avLst/>
              <a:gdLst/>
              <a:ahLst/>
              <a:cxnLst>
                <a:cxn ang="0">
                  <a:pos x="35" y="8"/>
                </a:cxn>
                <a:cxn ang="0">
                  <a:pos x="31" y="11"/>
                </a:cxn>
                <a:cxn ang="0">
                  <a:pos x="27" y="13"/>
                </a:cxn>
                <a:cxn ang="0">
                  <a:pos x="25" y="14"/>
                </a:cxn>
                <a:cxn ang="0">
                  <a:pos x="22" y="15"/>
                </a:cxn>
                <a:cxn ang="0">
                  <a:pos x="19" y="15"/>
                </a:cxn>
                <a:cxn ang="0">
                  <a:pos x="18" y="16"/>
                </a:cxn>
                <a:cxn ang="0">
                  <a:pos x="15" y="16"/>
                </a:cxn>
                <a:cxn ang="0">
                  <a:pos x="12" y="17"/>
                </a:cxn>
                <a:cxn ang="0">
                  <a:pos x="10" y="18"/>
                </a:cxn>
                <a:cxn ang="0">
                  <a:pos x="8" y="19"/>
                </a:cxn>
                <a:cxn ang="0">
                  <a:pos x="4" y="22"/>
                </a:cxn>
                <a:cxn ang="0">
                  <a:pos x="1" y="27"/>
                </a:cxn>
                <a:cxn ang="0">
                  <a:pos x="0" y="32"/>
                </a:cxn>
                <a:cxn ang="0">
                  <a:pos x="0" y="35"/>
                </a:cxn>
                <a:cxn ang="0">
                  <a:pos x="0" y="37"/>
                </a:cxn>
                <a:cxn ang="0">
                  <a:pos x="1" y="38"/>
                </a:cxn>
                <a:cxn ang="0">
                  <a:pos x="3" y="37"/>
                </a:cxn>
                <a:cxn ang="0">
                  <a:pos x="6" y="35"/>
                </a:cxn>
                <a:cxn ang="0">
                  <a:pos x="8" y="35"/>
                </a:cxn>
                <a:cxn ang="0">
                  <a:pos x="10" y="33"/>
                </a:cxn>
                <a:cxn ang="0">
                  <a:pos x="12" y="32"/>
                </a:cxn>
                <a:cxn ang="0">
                  <a:pos x="15" y="31"/>
                </a:cxn>
                <a:cxn ang="0">
                  <a:pos x="17" y="30"/>
                </a:cxn>
                <a:cxn ang="0">
                  <a:pos x="19" y="28"/>
                </a:cxn>
                <a:cxn ang="0">
                  <a:pos x="22" y="26"/>
                </a:cxn>
                <a:cxn ang="0">
                  <a:pos x="25" y="25"/>
                </a:cxn>
                <a:cxn ang="0">
                  <a:pos x="26" y="24"/>
                </a:cxn>
                <a:cxn ang="0">
                  <a:pos x="29" y="22"/>
                </a:cxn>
                <a:cxn ang="0">
                  <a:pos x="31" y="21"/>
                </a:cxn>
                <a:cxn ang="0">
                  <a:pos x="34" y="21"/>
                </a:cxn>
                <a:cxn ang="0">
                  <a:pos x="39" y="20"/>
                </a:cxn>
                <a:cxn ang="0">
                  <a:pos x="43" y="21"/>
                </a:cxn>
                <a:cxn ang="0">
                  <a:pos x="46" y="21"/>
                </a:cxn>
                <a:cxn ang="0">
                  <a:pos x="50" y="24"/>
                </a:cxn>
                <a:cxn ang="0">
                  <a:pos x="52" y="24"/>
                </a:cxn>
                <a:cxn ang="0">
                  <a:pos x="54" y="25"/>
                </a:cxn>
                <a:cxn ang="0">
                  <a:pos x="55" y="24"/>
                </a:cxn>
                <a:cxn ang="0">
                  <a:pos x="56" y="23"/>
                </a:cxn>
                <a:cxn ang="0">
                  <a:pos x="55" y="18"/>
                </a:cxn>
                <a:cxn ang="0">
                  <a:pos x="53" y="15"/>
                </a:cxn>
                <a:cxn ang="0">
                  <a:pos x="49" y="10"/>
                </a:cxn>
                <a:cxn ang="0">
                  <a:pos x="47" y="7"/>
                </a:cxn>
                <a:cxn ang="0">
                  <a:pos x="45" y="4"/>
                </a:cxn>
                <a:cxn ang="0">
                  <a:pos x="43" y="3"/>
                </a:cxn>
                <a:cxn ang="0">
                  <a:pos x="40" y="0"/>
                </a:cxn>
                <a:cxn ang="0">
                  <a:pos x="39" y="2"/>
                </a:cxn>
                <a:cxn ang="0">
                  <a:pos x="37" y="4"/>
                </a:cxn>
                <a:cxn ang="0">
                  <a:pos x="35" y="8"/>
                </a:cxn>
                <a:cxn ang="0">
                  <a:pos x="35" y="8"/>
                </a:cxn>
              </a:cxnLst>
              <a:rect l="0" t="0" r="r" b="b"/>
              <a:pathLst>
                <a:path w="56" h="38">
                  <a:moveTo>
                    <a:pt x="35" y="8"/>
                  </a:moveTo>
                  <a:lnTo>
                    <a:pt x="31" y="11"/>
                  </a:lnTo>
                  <a:lnTo>
                    <a:pt x="27" y="13"/>
                  </a:lnTo>
                  <a:lnTo>
                    <a:pt x="25" y="14"/>
                  </a:lnTo>
                  <a:lnTo>
                    <a:pt x="22" y="15"/>
                  </a:lnTo>
                  <a:lnTo>
                    <a:pt x="19" y="15"/>
                  </a:lnTo>
                  <a:lnTo>
                    <a:pt x="18" y="16"/>
                  </a:lnTo>
                  <a:lnTo>
                    <a:pt x="15" y="16"/>
                  </a:lnTo>
                  <a:lnTo>
                    <a:pt x="12" y="17"/>
                  </a:lnTo>
                  <a:lnTo>
                    <a:pt x="10" y="18"/>
                  </a:lnTo>
                  <a:lnTo>
                    <a:pt x="8" y="19"/>
                  </a:lnTo>
                  <a:lnTo>
                    <a:pt x="4" y="22"/>
                  </a:lnTo>
                  <a:lnTo>
                    <a:pt x="1" y="27"/>
                  </a:lnTo>
                  <a:lnTo>
                    <a:pt x="0" y="32"/>
                  </a:lnTo>
                  <a:lnTo>
                    <a:pt x="0" y="35"/>
                  </a:lnTo>
                  <a:lnTo>
                    <a:pt x="0" y="37"/>
                  </a:lnTo>
                  <a:lnTo>
                    <a:pt x="1" y="38"/>
                  </a:lnTo>
                  <a:lnTo>
                    <a:pt x="3" y="37"/>
                  </a:lnTo>
                  <a:lnTo>
                    <a:pt x="6" y="35"/>
                  </a:lnTo>
                  <a:lnTo>
                    <a:pt x="8" y="35"/>
                  </a:lnTo>
                  <a:lnTo>
                    <a:pt x="10" y="33"/>
                  </a:lnTo>
                  <a:lnTo>
                    <a:pt x="12" y="32"/>
                  </a:lnTo>
                  <a:lnTo>
                    <a:pt x="15" y="31"/>
                  </a:lnTo>
                  <a:lnTo>
                    <a:pt x="17" y="30"/>
                  </a:lnTo>
                  <a:lnTo>
                    <a:pt x="19" y="28"/>
                  </a:lnTo>
                  <a:lnTo>
                    <a:pt x="22" y="26"/>
                  </a:lnTo>
                  <a:lnTo>
                    <a:pt x="25" y="25"/>
                  </a:lnTo>
                  <a:lnTo>
                    <a:pt x="26" y="24"/>
                  </a:lnTo>
                  <a:lnTo>
                    <a:pt x="29" y="22"/>
                  </a:lnTo>
                  <a:lnTo>
                    <a:pt x="31" y="21"/>
                  </a:lnTo>
                  <a:lnTo>
                    <a:pt x="34" y="21"/>
                  </a:lnTo>
                  <a:lnTo>
                    <a:pt x="39" y="20"/>
                  </a:lnTo>
                  <a:lnTo>
                    <a:pt x="43" y="21"/>
                  </a:lnTo>
                  <a:lnTo>
                    <a:pt x="46" y="21"/>
                  </a:lnTo>
                  <a:lnTo>
                    <a:pt x="50" y="24"/>
                  </a:lnTo>
                  <a:lnTo>
                    <a:pt x="52" y="24"/>
                  </a:lnTo>
                  <a:lnTo>
                    <a:pt x="54" y="25"/>
                  </a:lnTo>
                  <a:lnTo>
                    <a:pt x="55" y="24"/>
                  </a:lnTo>
                  <a:lnTo>
                    <a:pt x="56" y="23"/>
                  </a:lnTo>
                  <a:lnTo>
                    <a:pt x="55" y="18"/>
                  </a:lnTo>
                  <a:lnTo>
                    <a:pt x="53" y="15"/>
                  </a:lnTo>
                  <a:lnTo>
                    <a:pt x="49" y="10"/>
                  </a:lnTo>
                  <a:lnTo>
                    <a:pt x="47" y="7"/>
                  </a:lnTo>
                  <a:lnTo>
                    <a:pt x="45" y="4"/>
                  </a:lnTo>
                  <a:lnTo>
                    <a:pt x="43" y="3"/>
                  </a:lnTo>
                  <a:lnTo>
                    <a:pt x="40" y="0"/>
                  </a:lnTo>
                  <a:lnTo>
                    <a:pt x="39" y="2"/>
                  </a:lnTo>
                  <a:lnTo>
                    <a:pt x="37" y="4"/>
                  </a:lnTo>
                  <a:lnTo>
                    <a:pt x="35" y="8"/>
                  </a:lnTo>
                  <a:lnTo>
                    <a:pt x="35" y="8"/>
                  </a:lnTo>
                  <a:close/>
                </a:path>
              </a:pathLst>
            </a:custGeom>
            <a:solidFill>
              <a:srgbClr val="96DE0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51"/>
            <p:cNvSpPr>
              <a:spLocks/>
            </p:cNvSpPr>
            <p:nvPr/>
          </p:nvSpPr>
          <p:spPr bwMode="auto">
            <a:xfrm>
              <a:off x="1111746" y="786557"/>
              <a:ext cx="176212" cy="190500"/>
            </a:xfrm>
            <a:custGeom>
              <a:avLst/>
              <a:gdLst/>
              <a:ahLst/>
              <a:cxnLst>
                <a:cxn ang="0">
                  <a:pos x="21" y="4"/>
                </a:cxn>
                <a:cxn ang="0">
                  <a:pos x="15" y="8"/>
                </a:cxn>
                <a:cxn ang="0">
                  <a:pos x="10" y="16"/>
                </a:cxn>
                <a:cxn ang="0">
                  <a:pos x="6" y="23"/>
                </a:cxn>
                <a:cxn ang="0">
                  <a:pos x="3" y="29"/>
                </a:cxn>
                <a:cxn ang="0">
                  <a:pos x="2" y="36"/>
                </a:cxn>
                <a:cxn ang="0">
                  <a:pos x="0" y="41"/>
                </a:cxn>
                <a:cxn ang="0">
                  <a:pos x="0" y="47"/>
                </a:cxn>
                <a:cxn ang="0">
                  <a:pos x="2" y="52"/>
                </a:cxn>
                <a:cxn ang="0">
                  <a:pos x="7" y="53"/>
                </a:cxn>
                <a:cxn ang="0">
                  <a:pos x="11" y="53"/>
                </a:cxn>
                <a:cxn ang="0">
                  <a:pos x="18" y="52"/>
                </a:cxn>
                <a:cxn ang="0">
                  <a:pos x="27" y="53"/>
                </a:cxn>
                <a:cxn ang="0">
                  <a:pos x="35" y="56"/>
                </a:cxn>
                <a:cxn ang="0">
                  <a:pos x="42" y="63"/>
                </a:cxn>
                <a:cxn ang="0">
                  <a:pos x="45" y="72"/>
                </a:cxn>
                <a:cxn ang="0">
                  <a:pos x="46" y="79"/>
                </a:cxn>
                <a:cxn ang="0">
                  <a:pos x="48" y="87"/>
                </a:cxn>
                <a:cxn ang="0">
                  <a:pos x="51" y="96"/>
                </a:cxn>
                <a:cxn ang="0">
                  <a:pos x="53" y="105"/>
                </a:cxn>
                <a:cxn ang="0">
                  <a:pos x="56" y="112"/>
                </a:cxn>
                <a:cxn ang="0">
                  <a:pos x="60" y="116"/>
                </a:cxn>
                <a:cxn ang="0">
                  <a:pos x="66" y="119"/>
                </a:cxn>
                <a:cxn ang="0">
                  <a:pos x="73" y="119"/>
                </a:cxn>
                <a:cxn ang="0">
                  <a:pos x="79" y="116"/>
                </a:cxn>
                <a:cxn ang="0">
                  <a:pos x="84" y="114"/>
                </a:cxn>
                <a:cxn ang="0">
                  <a:pos x="88" y="112"/>
                </a:cxn>
                <a:cxn ang="0">
                  <a:pos x="93" y="109"/>
                </a:cxn>
                <a:cxn ang="0">
                  <a:pos x="100" y="106"/>
                </a:cxn>
                <a:cxn ang="0">
                  <a:pos x="108" y="105"/>
                </a:cxn>
                <a:cxn ang="0">
                  <a:pos x="111" y="102"/>
                </a:cxn>
                <a:cxn ang="0">
                  <a:pos x="110" y="98"/>
                </a:cxn>
                <a:cxn ang="0">
                  <a:pos x="105" y="95"/>
                </a:cxn>
                <a:cxn ang="0">
                  <a:pos x="100" y="95"/>
                </a:cxn>
                <a:cxn ang="0">
                  <a:pos x="92" y="99"/>
                </a:cxn>
                <a:cxn ang="0">
                  <a:pos x="86" y="102"/>
                </a:cxn>
                <a:cxn ang="0">
                  <a:pos x="81" y="103"/>
                </a:cxn>
                <a:cxn ang="0">
                  <a:pos x="76" y="103"/>
                </a:cxn>
                <a:cxn ang="0">
                  <a:pos x="71" y="101"/>
                </a:cxn>
                <a:cxn ang="0">
                  <a:pos x="65" y="95"/>
                </a:cxn>
                <a:cxn ang="0">
                  <a:pos x="61" y="91"/>
                </a:cxn>
                <a:cxn ang="0">
                  <a:pos x="57" y="84"/>
                </a:cxn>
                <a:cxn ang="0">
                  <a:pos x="56" y="72"/>
                </a:cxn>
                <a:cxn ang="0">
                  <a:pos x="54" y="60"/>
                </a:cxn>
                <a:cxn ang="0">
                  <a:pos x="53" y="52"/>
                </a:cxn>
                <a:cxn ang="0">
                  <a:pos x="51" y="46"/>
                </a:cxn>
                <a:cxn ang="0">
                  <a:pos x="49" y="40"/>
                </a:cxn>
                <a:cxn ang="0">
                  <a:pos x="44" y="36"/>
                </a:cxn>
                <a:cxn ang="0">
                  <a:pos x="39" y="35"/>
                </a:cxn>
                <a:cxn ang="0">
                  <a:pos x="34" y="35"/>
                </a:cxn>
                <a:cxn ang="0">
                  <a:pos x="29" y="36"/>
                </a:cxn>
                <a:cxn ang="0">
                  <a:pos x="24" y="37"/>
                </a:cxn>
                <a:cxn ang="0">
                  <a:pos x="19" y="38"/>
                </a:cxn>
                <a:cxn ang="0">
                  <a:pos x="14" y="39"/>
                </a:cxn>
                <a:cxn ang="0">
                  <a:pos x="12" y="37"/>
                </a:cxn>
                <a:cxn ang="0">
                  <a:pos x="11" y="29"/>
                </a:cxn>
                <a:cxn ang="0">
                  <a:pos x="12" y="23"/>
                </a:cxn>
                <a:cxn ang="0">
                  <a:pos x="15" y="16"/>
                </a:cxn>
                <a:cxn ang="0">
                  <a:pos x="23" y="8"/>
                </a:cxn>
                <a:cxn ang="0">
                  <a:pos x="26" y="0"/>
                </a:cxn>
                <a:cxn ang="0">
                  <a:pos x="23" y="2"/>
                </a:cxn>
              </a:cxnLst>
              <a:rect l="0" t="0" r="r" b="b"/>
              <a:pathLst>
                <a:path w="111" h="120">
                  <a:moveTo>
                    <a:pt x="23" y="2"/>
                  </a:moveTo>
                  <a:lnTo>
                    <a:pt x="21" y="4"/>
                  </a:lnTo>
                  <a:lnTo>
                    <a:pt x="18" y="6"/>
                  </a:lnTo>
                  <a:lnTo>
                    <a:pt x="15" y="8"/>
                  </a:lnTo>
                  <a:lnTo>
                    <a:pt x="12" y="12"/>
                  </a:lnTo>
                  <a:lnTo>
                    <a:pt x="10" y="16"/>
                  </a:lnTo>
                  <a:lnTo>
                    <a:pt x="7" y="20"/>
                  </a:lnTo>
                  <a:lnTo>
                    <a:pt x="6" y="23"/>
                  </a:lnTo>
                  <a:lnTo>
                    <a:pt x="5" y="25"/>
                  </a:lnTo>
                  <a:lnTo>
                    <a:pt x="3" y="29"/>
                  </a:lnTo>
                  <a:lnTo>
                    <a:pt x="3" y="33"/>
                  </a:lnTo>
                  <a:lnTo>
                    <a:pt x="2" y="36"/>
                  </a:lnTo>
                  <a:lnTo>
                    <a:pt x="1" y="39"/>
                  </a:lnTo>
                  <a:lnTo>
                    <a:pt x="0" y="41"/>
                  </a:lnTo>
                  <a:lnTo>
                    <a:pt x="0" y="44"/>
                  </a:lnTo>
                  <a:lnTo>
                    <a:pt x="0" y="47"/>
                  </a:lnTo>
                  <a:lnTo>
                    <a:pt x="1" y="51"/>
                  </a:lnTo>
                  <a:lnTo>
                    <a:pt x="2" y="52"/>
                  </a:lnTo>
                  <a:lnTo>
                    <a:pt x="5" y="53"/>
                  </a:lnTo>
                  <a:lnTo>
                    <a:pt x="7" y="53"/>
                  </a:lnTo>
                  <a:lnTo>
                    <a:pt x="9" y="53"/>
                  </a:lnTo>
                  <a:lnTo>
                    <a:pt x="11" y="53"/>
                  </a:lnTo>
                  <a:lnTo>
                    <a:pt x="14" y="53"/>
                  </a:lnTo>
                  <a:lnTo>
                    <a:pt x="18" y="52"/>
                  </a:lnTo>
                  <a:lnTo>
                    <a:pt x="23" y="52"/>
                  </a:lnTo>
                  <a:lnTo>
                    <a:pt x="27" y="53"/>
                  </a:lnTo>
                  <a:lnTo>
                    <a:pt x="31" y="55"/>
                  </a:lnTo>
                  <a:lnTo>
                    <a:pt x="35" y="56"/>
                  </a:lnTo>
                  <a:lnTo>
                    <a:pt x="38" y="59"/>
                  </a:lnTo>
                  <a:lnTo>
                    <a:pt x="42" y="63"/>
                  </a:lnTo>
                  <a:lnTo>
                    <a:pt x="44" y="69"/>
                  </a:lnTo>
                  <a:lnTo>
                    <a:pt x="45" y="72"/>
                  </a:lnTo>
                  <a:lnTo>
                    <a:pt x="46" y="75"/>
                  </a:lnTo>
                  <a:lnTo>
                    <a:pt x="46" y="79"/>
                  </a:lnTo>
                  <a:lnTo>
                    <a:pt x="47" y="84"/>
                  </a:lnTo>
                  <a:lnTo>
                    <a:pt x="48" y="87"/>
                  </a:lnTo>
                  <a:lnTo>
                    <a:pt x="49" y="92"/>
                  </a:lnTo>
                  <a:lnTo>
                    <a:pt x="51" y="96"/>
                  </a:lnTo>
                  <a:lnTo>
                    <a:pt x="52" y="101"/>
                  </a:lnTo>
                  <a:lnTo>
                    <a:pt x="53" y="105"/>
                  </a:lnTo>
                  <a:lnTo>
                    <a:pt x="54" y="109"/>
                  </a:lnTo>
                  <a:lnTo>
                    <a:pt x="56" y="112"/>
                  </a:lnTo>
                  <a:lnTo>
                    <a:pt x="58" y="115"/>
                  </a:lnTo>
                  <a:lnTo>
                    <a:pt x="60" y="116"/>
                  </a:lnTo>
                  <a:lnTo>
                    <a:pt x="63" y="119"/>
                  </a:lnTo>
                  <a:lnTo>
                    <a:pt x="66" y="119"/>
                  </a:lnTo>
                  <a:lnTo>
                    <a:pt x="70" y="120"/>
                  </a:lnTo>
                  <a:lnTo>
                    <a:pt x="73" y="119"/>
                  </a:lnTo>
                  <a:lnTo>
                    <a:pt x="76" y="118"/>
                  </a:lnTo>
                  <a:lnTo>
                    <a:pt x="79" y="116"/>
                  </a:lnTo>
                  <a:lnTo>
                    <a:pt x="82" y="116"/>
                  </a:lnTo>
                  <a:lnTo>
                    <a:pt x="84" y="114"/>
                  </a:lnTo>
                  <a:lnTo>
                    <a:pt x="86" y="113"/>
                  </a:lnTo>
                  <a:lnTo>
                    <a:pt x="88" y="112"/>
                  </a:lnTo>
                  <a:lnTo>
                    <a:pt x="90" y="112"/>
                  </a:lnTo>
                  <a:lnTo>
                    <a:pt x="93" y="109"/>
                  </a:lnTo>
                  <a:lnTo>
                    <a:pt x="96" y="107"/>
                  </a:lnTo>
                  <a:lnTo>
                    <a:pt x="100" y="106"/>
                  </a:lnTo>
                  <a:lnTo>
                    <a:pt x="104" y="106"/>
                  </a:lnTo>
                  <a:lnTo>
                    <a:pt x="108" y="105"/>
                  </a:lnTo>
                  <a:lnTo>
                    <a:pt x="110" y="104"/>
                  </a:lnTo>
                  <a:lnTo>
                    <a:pt x="111" y="102"/>
                  </a:lnTo>
                  <a:lnTo>
                    <a:pt x="111" y="100"/>
                  </a:lnTo>
                  <a:lnTo>
                    <a:pt x="110" y="98"/>
                  </a:lnTo>
                  <a:lnTo>
                    <a:pt x="108" y="96"/>
                  </a:lnTo>
                  <a:lnTo>
                    <a:pt x="105" y="95"/>
                  </a:lnTo>
                  <a:lnTo>
                    <a:pt x="103" y="95"/>
                  </a:lnTo>
                  <a:lnTo>
                    <a:pt x="100" y="95"/>
                  </a:lnTo>
                  <a:lnTo>
                    <a:pt x="96" y="97"/>
                  </a:lnTo>
                  <a:lnTo>
                    <a:pt x="92" y="99"/>
                  </a:lnTo>
                  <a:lnTo>
                    <a:pt x="88" y="102"/>
                  </a:lnTo>
                  <a:lnTo>
                    <a:pt x="86" y="102"/>
                  </a:lnTo>
                  <a:lnTo>
                    <a:pt x="84" y="103"/>
                  </a:lnTo>
                  <a:lnTo>
                    <a:pt x="81" y="103"/>
                  </a:lnTo>
                  <a:lnTo>
                    <a:pt x="79" y="104"/>
                  </a:lnTo>
                  <a:lnTo>
                    <a:pt x="76" y="103"/>
                  </a:lnTo>
                  <a:lnTo>
                    <a:pt x="74" y="102"/>
                  </a:lnTo>
                  <a:lnTo>
                    <a:pt x="71" y="101"/>
                  </a:lnTo>
                  <a:lnTo>
                    <a:pt x="68" y="99"/>
                  </a:lnTo>
                  <a:lnTo>
                    <a:pt x="65" y="95"/>
                  </a:lnTo>
                  <a:lnTo>
                    <a:pt x="63" y="93"/>
                  </a:lnTo>
                  <a:lnTo>
                    <a:pt x="61" y="91"/>
                  </a:lnTo>
                  <a:lnTo>
                    <a:pt x="60" y="88"/>
                  </a:lnTo>
                  <a:lnTo>
                    <a:pt x="57" y="84"/>
                  </a:lnTo>
                  <a:lnTo>
                    <a:pt x="56" y="78"/>
                  </a:lnTo>
                  <a:lnTo>
                    <a:pt x="56" y="72"/>
                  </a:lnTo>
                  <a:lnTo>
                    <a:pt x="55" y="67"/>
                  </a:lnTo>
                  <a:lnTo>
                    <a:pt x="54" y="60"/>
                  </a:lnTo>
                  <a:lnTo>
                    <a:pt x="54" y="55"/>
                  </a:lnTo>
                  <a:lnTo>
                    <a:pt x="53" y="52"/>
                  </a:lnTo>
                  <a:lnTo>
                    <a:pt x="52" y="49"/>
                  </a:lnTo>
                  <a:lnTo>
                    <a:pt x="51" y="46"/>
                  </a:lnTo>
                  <a:lnTo>
                    <a:pt x="51" y="44"/>
                  </a:lnTo>
                  <a:lnTo>
                    <a:pt x="49" y="40"/>
                  </a:lnTo>
                  <a:lnTo>
                    <a:pt x="47" y="38"/>
                  </a:lnTo>
                  <a:lnTo>
                    <a:pt x="44" y="36"/>
                  </a:lnTo>
                  <a:lnTo>
                    <a:pt x="41" y="35"/>
                  </a:lnTo>
                  <a:lnTo>
                    <a:pt x="39" y="35"/>
                  </a:lnTo>
                  <a:lnTo>
                    <a:pt x="37" y="35"/>
                  </a:lnTo>
                  <a:lnTo>
                    <a:pt x="34" y="35"/>
                  </a:lnTo>
                  <a:lnTo>
                    <a:pt x="32" y="36"/>
                  </a:lnTo>
                  <a:lnTo>
                    <a:pt x="29" y="36"/>
                  </a:lnTo>
                  <a:lnTo>
                    <a:pt x="27" y="36"/>
                  </a:lnTo>
                  <a:lnTo>
                    <a:pt x="24" y="37"/>
                  </a:lnTo>
                  <a:lnTo>
                    <a:pt x="23" y="37"/>
                  </a:lnTo>
                  <a:lnTo>
                    <a:pt x="19" y="38"/>
                  </a:lnTo>
                  <a:lnTo>
                    <a:pt x="17" y="40"/>
                  </a:lnTo>
                  <a:lnTo>
                    <a:pt x="14" y="39"/>
                  </a:lnTo>
                  <a:lnTo>
                    <a:pt x="13" y="38"/>
                  </a:lnTo>
                  <a:lnTo>
                    <a:pt x="12" y="37"/>
                  </a:lnTo>
                  <a:lnTo>
                    <a:pt x="12" y="34"/>
                  </a:lnTo>
                  <a:lnTo>
                    <a:pt x="11" y="29"/>
                  </a:lnTo>
                  <a:lnTo>
                    <a:pt x="12" y="25"/>
                  </a:lnTo>
                  <a:lnTo>
                    <a:pt x="12" y="23"/>
                  </a:lnTo>
                  <a:lnTo>
                    <a:pt x="13" y="20"/>
                  </a:lnTo>
                  <a:lnTo>
                    <a:pt x="15" y="16"/>
                  </a:lnTo>
                  <a:lnTo>
                    <a:pt x="19" y="13"/>
                  </a:lnTo>
                  <a:lnTo>
                    <a:pt x="23" y="8"/>
                  </a:lnTo>
                  <a:lnTo>
                    <a:pt x="26" y="4"/>
                  </a:lnTo>
                  <a:lnTo>
                    <a:pt x="26" y="0"/>
                  </a:lnTo>
                  <a:lnTo>
                    <a:pt x="23" y="2"/>
                  </a:lnTo>
                  <a:lnTo>
                    <a:pt x="23" y="2"/>
                  </a:lnTo>
                  <a:close/>
                </a:path>
              </a:pathLst>
            </a:custGeom>
            <a:solidFill>
              <a:srgbClr val="96DE0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52"/>
            <p:cNvSpPr>
              <a:spLocks/>
            </p:cNvSpPr>
            <p:nvPr/>
          </p:nvSpPr>
          <p:spPr bwMode="auto">
            <a:xfrm>
              <a:off x="1418134" y="984994"/>
              <a:ext cx="168275" cy="55563"/>
            </a:xfrm>
            <a:custGeom>
              <a:avLst/>
              <a:gdLst/>
              <a:ahLst/>
              <a:cxnLst>
                <a:cxn ang="0">
                  <a:pos x="2" y="6"/>
                </a:cxn>
                <a:cxn ang="0">
                  <a:pos x="5" y="13"/>
                </a:cxn>
                <a:cxn ang="0">
                  <a:pos x="10" y="19"/>
                </a:cxn>
                <a:cxn ang="0">
                  <a:pos x="15" y="22"/>
                </a:cxn>
                <a:cxn ang="0">
                  <a:pos x="20" y="23"/>
                </a:cxn>
                <a:cxn ang="0">
                  <a:pos x="27" y="24"/>
                </a:cxn>
                <a:cxn ang="0">
                  <a:pos x="33" y="24"/>
                </a:cxn>
                <a:cxn ang="0">
                  <a:pos x="40" y="22"/>
                </a:cxn>
                <a:cxn ang="0">
                  <a:pos x="47" y="21"/>
                </a:cxn>
                <a:cxn ang="0">
                  <a:pos x="55" y="20"/>
                </a:cxn>
                <a:cxn ang="0">
                  <a:pos x="61" y="19"/>
                </a:cxn>
                <a:cxn ang="0">
                  <a:pos x="67" y="19"/>
                </a:cxn>
                <a:cxn ang="0">
                  <a:pos x="73" y="20"/>
                </a:cxn>
                <a:cxn ang="0">
                  <a:pos x="79" y="23"/>
                </a:cxn>
                <a:cxn ang="0">
                  <a:pos x="85" y="29"/>
                </a:cxn>
                <a:cxn ang="0">
                  <a:pos x="89" y="33"/>
                </a:cxn>
                <a:cxn ang="0">
                  <a:pos x="93" y="35"/>
                </a:cxn>
                <a:cxn ang="0">
                  <a:pos x="100" y="34"/>
                </a:cxn>
                <a:cxn ang="0">
                  <a:pos x="103" y="30"/>
                </a:cxn>
                <a:cxn ang="0">
                  <a:pos x="106" y="26"/>
                </a:cxn>
                <a:cxn ang="0">
                  <a:pos x="98" y="24"/>
                </a:cxn>
                <a:cxn ang="0">
                  <a:pos x="91" y="23"/>
                </a:cxn>
                <a:cxn ang="0">
                  <a:pos x="84" y="16"/>
                </a:cxn>
                <a:cxn ang="0">
                  <a:pos x="79" y="10"/>
                </a:cxn>
                <a:cxn ang="0">
                  <a:pos x="73" y="5"/>
                </a:cxn>
                <a:cxn ang="0">
                  <a:pos x="65" y="4"/>
                </a:cxn>
                <a:cxn ang="0">
                  <a:pos x="60" y="6"/>
                </a:cxn>
                <a:cxn ang="0">
                  <a:pos x="54" y="8"/>
                </a:cxn>
                <a:cxn ang="0">
                  <a:pos x="48" y="11"/>
                </a:cxn>
                <a:cxn ang="0">
                  <a:pos x="42" y="15"/>
                </a:cxn>
                <a:cxn ang="0">
                  <a:pos x="35" y="17"/>
                </a:cxn>
                <a:cxn ang="0">
                  <a:pos x="30" y="19"/>
                </a:cxn>
                <a:cxn ang="0">
                  <a:pos x="25" y="19"/>
                </a:cxn>
                <a:cxn ang="0">
                  <a:pos x="19" y="17"/>
                </a:cxn>
                <a:cxn ang="0">
                  <a:pos x="14" y="11"/>
                </a:cxn>
                <a:cxn ang="0">
                  <a:pos x="7" y="5"/>
                </a:cxn>
                <a:cxn ang="0">
                  <a:pos x="2" y="0"/>
                </a:cxn>
                <a:cxn ang="0">
                  <a:pos x="0" y="1"/>
                </a:cxn>
                <a:cxn ang="0">
                  <a:pos x="1" y="3"/>
                </a:cxn>
              </a:cxnLst>
              <a:rect l="0" t="0" r="r" b="b"/>
              <a:pathLst>
                <a:path w="106" h="35">
                  <a:moveTo>
                    <a:pt x="1" y="3"/>
                  </a:moveTo>
                  <a:lnTo>
                    <a:pt x="2" y="6"/>
                  </a:lnTo>
                  <a:lnTo>
                    <a:pt x="3" y="10"/>
                  </a:lnTo>
                  <a:lnTo>
                    <a:pt x="5" y="13"/>
                  </a:lnTo>
                  <a:lnTo>
                    <a:pt x="7" y="17"/>
                  </a:lnTo>
                  <a:lnTo>
                    <a:pt x="10" y="19"/>
                  </a:lnTo>
                  <a:lnTo>
                    <a:pt x="13" y="21"/>
                  </a:lnTo>
                  <a:lnTo>
                    <a:pt x="15" y="22"/>
                  </a:lnTo>
                  <a:lnTo>
                    <a:pt x="17" y="23"/>
                  </a:lnTo>
                  <a:lnTo>
                    <a:pt x="20" y="23"/>
                  </a:lnTo>
                  <a:lnTo>
                    <a:pt x="24" y="24"/>
                  </a:lnTo>
                  <a:lnTo>
                    <a:pt x="27" y="24"/>
                  </a:lnTo>
                  <a:lnTo>
                    <a:pt x="30" y="24"/>
                  </a:lnTo>
                  <a:lnTo>
                    <a:pt x="33" y="24"/>
                  </a:lnTo>
                  <a:lnTo>
                    <a:pt x="37" y="23"/>
                  </a:lnTo>
                  <a:lnTo>
                    <a:pt x="40" y="22"/>
                  </a:lnTo>
                  <a:lnTo>
                    <a:pt x="44" y="22"/>
                  </a:lnTo>
                  <a:lnTo>
                    <a:pt x="47" y="21"/>
                  </a:lnTo>
                  <a:lnTo>
                    <a:pt x="51" y="21"/>
                  </a:lnTo>
                  <a:lnTo>
                    <a:pt x="55" y="20"/>
                  </a:lnTo>
                  <a:lnTo>
                    <a:pt x="58" y="20"/>
                  </a:lnTo>
                  <a:lnTo>
                    <a:pt x="61" y="19"/>
                  </a:lnTo>
                  <a:lnTo>
                    <a:pt x="65" y="19"/>
                  </a:lnTo>
                  <a:lnTo>
                    <a:pt x="67" y="19"/>
                  </a:lnTo>
                  <a:lnTo>
                    <a:pt x="70" y="19"/>
                  </a:lnTo>
                  <a:lnTo>
                    <a:pt x="73" y="20"/>
                  </a:lnTo>
                  <a:lnTo>
                    <a:pt x="75" y="21"/>
                  </a:lnTo>
                  <a:lnTo>
                    <a:pt x="79" y="23"/>
                  </a:lnTo>
                  <a:lnTo>
                    <a:pt x="83" y="26"/>
                  </a:lnTo>
                  <a:lnTo>
                    <a:pt x="85" y="29"/>
                  </a:lnTo>
                  <a:lnTo>
                    <a:pt x="87" y="31"/>
                  </a:lnTo>
                  <a:lnTo>
                    <a:pt x="89" y="33"/>
                  </a:lnTo>
                  <a:lnTo>
                    <a:pt x="91" y="34"/>
                  </a:lnTo>
                  <a:lnTo>
                    <a:pt x="93" y="35"/>
                  </a:lnTo>
                  <a:lnTo>
                    <a:pt x="97" y="35"/>
                  </a:lnTo>
                  <a:lnTo>
                    <a:pt x="100" y="34"/>
                  </a:lnTo>
                  <a:lnTo>
                    <a:pt x="102" y="31"/>
                  </a:lnTo>
                  <a:lnTo>
                    <a:pt x="103" y="30"/>
                  </a:lnTo>
                  <a:lnTo>
                    <a:pt x="106" y="29"/>
                  </a:lnTo>
                  <a:lnTo>
                    <a:pt x="106" y="26"/>
                  </a:lnTo>
                  <a:lnTo>
                    <a:pt x="103" y="25"/>
                  </a:lnTo>
                  <a:lnTo>
                    <a:pt x="98" y="24"/>
                  </a:lnTo>
                  <a:lnTo>
                    <a:pt x="95" y="24"/>
                  </a:lnTo>
                  <a:lnTo>
                    <a:pt x="91" y="23"/>
                  </a:lnTo>
                  <a:lnTo>
                    <a:pt x="87" y="20"/>
                  </a:lnTo>
                  <a:lnTo>
                    <a:pt x="84" y="16"/>
                  </a:lnTo>
                  <a:lnTo>
                    <a:pt x="83" y="13"/>
                  </a:lnTo>
                  <a:lnTo>
                    <a:pt x="79" y="10"/>
                  </a:lnTo>
                  <a:lnTo>
                    <a:pt x="76" y="8"/>
                  </a:lnTo>
                  <a:lnTo>
                    <a:pt x="73" y="5"/>
                  </a:lnTo>
                  <a:lnTo>
                    <a:pt x="69" y="5"/>
                  </a:lnTo>
                  <a:lnTo>
                    <a:pt x="65" y="4"/>
                  </a:lnTo>
                  <a:lnTo>
                    <a:pt x="62" y="5"/>
                  </a:lnTo>
                  <a:lnTo>
                    <a:pt x="60" y="6"/>
                  </a:lnTo>
                  <a:lnTo>
                    <a:pt x="57" y="8"/>
                  </a:lnTo>
                  <a:lnTo>
                    <a:pt x="54" y="8"/>
                  </a:lnTo>
                  <a:lnTo>
                    <a:pt x="51" y="10"/>
                  </a:lnTo>
                  <a:lnTo>
                    <a:pt x="48" y="11"/>
                  </a:lnTo>
                  <a:lnTo>
                    <a:pt x="45" y="13"/>
                  </a:lnTo>
                  <a:lnTo>
                    <a:pt x="42" y="15"/>
                  </a:lnTo>
                  <a:lnTo>
                    <a:pt x="39" y="17"/>
                  </a:lnTo>
                  <a:lnTo>
                    <a:pt x="35" y="17"/>
                  </a:lnTo>
                  <a:lnTo>
                    <a:pt x="33" y="18"/>
                  </a:lnTo>
                  <a:lnTo>
                    <a:pt x="30" y="19"/>
                  </a:lnTo>
                  <a:lnTo>
                    <a:pt x="27" y="20"/>
                  </a:lnTo>
                  <a:lnTo>
                    <a:pt x="25" y="19"/>
                  </a:lnTo>
                  <a:lnTo>
                    <a:pt x="22" y="18"/>
                  </a:lnTo>
                  <a:lnTo>
                    <a:pt x="19" y="17"/>
                  </a:lnTo>
                  <a:lnTo>
                    <a:pt x="18" y="16"/>
                  </a:lnTo>
                  <a:lnTo>
                    <a:pt x="14" y="11"/>
                  </a:lnTo>
                  <a:lnTo>
                    <a:pt x="11" y="8"/>
                  </a:lnTo>
                  <a:lnTo>
                    <a:pt x="7" y="5"/>
                  </a:lnTo>
                  <a:lnTo>
                    <a:pt x="4" y="2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1" y="3"/>
                  </a:lnTo>
                  <a:lnTo>
                    <a:pt x="1" y="3"/>
                  </a:lnTo>
                  <a:close/>
                </a:path>
              </a:pathLst>
            </a:custGeom>
            <a:solidFill>
              <a:srgbClr val="96DE0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53"/>
            <p:cNvSpPr>
              <a:spLocks/>
            </p:cNvSpPr>
            <p:nvPr/>
          </p:nvSpPr>
          <p:spPr bwMode="auto">
            <a:xfrm>
              <a:off x="1208584" y="254744"/>
              <a:ext cx="371475" cy="593725"/>
            </a:xfrm>
            <a:custGeom>
              <a:avLst/>
              <a:gdLst/>
              <a:ahLst/>
              <a:cxnLst>
                <a:cxn ang="0">
                  <a:pos x="97" y="35"/>
                </a:cxn>
                <a:cxn ang="0">
                  <a:pos x="84" y="40"/>
                </a:cxn>
                <a:cxn ang="0">
                  <a:pos x="70" y="50"/>
                </a:cxn>
                <a:cxn ang="0">
                  <a:pos x="54" y="64"/>
                </a:cxn>
                <a:cxn ang="0">
                  <a:pos x="41" y="84"/>
                </a:cxn>
                <a:cxn ang="0">
                  <a:pos x="33" y="101"/>
                </a:cxn>
                <a:cxn ang="0">
                  <a:pos x="25" y="121"/>
                </a:cxn>
                <a:cxn ang="0">
                  <a:pos x="17" y="145"/>
                </a:cxn>
                <a:cxn ang="0">
                  <a:pos x="10" y="170"/>
                </a:cxn>
                <a:cxn ang="0">
                  <a:pos x="5" y="192"/>
                </a:cxn>
                <a:cxn ang="0">
                  <a:pos x="2" y="213"/>
                </a:cxn>
                <a:cxn ang="0">
                  <a:pos x="0" y="230"/>
                </a:cxn>
                <a:cxn ang="0">
                  <a:pos x="1" y="247"/>
                </a:cxn>
                <a:cxn ang="0">
                  <a:pos x="3" y="262"/>
                </a:cxn>
                <a:cxn ang="0">
                  <a:pos x="9" y="286"/>
                </a:cxn>
                <a:cxn ang="0">
                  <a:pos x="19" y="309"/>
                </a:cxn>
                <a:cxn ang="0">
                  <a:pos x="32" y="328"/>
                </a:cxn>
                <a:cxn ang="0">
                  <a:pos x="45" y="345"/>
                </a:cxn>
                <a:cxn ang="0">
                  <a:pos x="58" y="358"/>
                </a:cxn>
                <a:cxn ang="0">
                  <a:pos x="72" y="367"/>
                </a:cxn>
                <a:cxn ang="0">
                  <a:pos x="86" y="373"/>
                </a:cxn>
                <a:cxn ang="0">
                  <a:pos x="99" y="374"/>
                </a:cxn>
                <a:cxn ang="0">
                  <a:pos x="111" y="370"/>
                </a:cxn>
                <a:cxn ang="0">
                  <a:pos x="125" y="360"/>
                </a:cxn>
                <a:cxn ang="0">
                  <a:pos x="131" y="340"/>
                </a:cxn>
                <a:cxn ang="0">
                  <a:pos x="125" y="320"/>
                </a:cxn>
                <a:cxn ang="0">
                  <a:pos x="117" y="300"/>
                </a:cxn>
                <a:cxn ang="0">
                  <a:pos x="108" y="276"/>
                </a:cxn>
                <a:cxn ang="0">
                  <a:pos x="103" y="259"/>
                </a:cxn>
                <a:cxn ang="0">
                  <a:pos x="98" y="241"/>
                </a:cxn>
                <a:cxn ang="0">
                  <a:pos x="93" y="223"/>
                </a:cxn>
                <a:cxn ang="0">
                  <a:pos x="89" y="203"/>
                </a:cxn>
                <a:cxn ang="0">
                  <a:pos x="87" y="185"/>
                </a:cxn>
                <a:cxn ang="0">
                  <a:pos x="87" y="157"/>
                </a:cxn>
                <a:cxn ang="0">
                  <a:pos x="93" y="131"/>
                </a:cxn>
                <a:cxn ang="0">
                  <a:pos x="106" y="105"/>
                </a:cxn>
                <a:cxn ang="0">
                  <a:pos x="125" y="80"/>
                </a:cxn>
                <a:cxn ang="0">
                  <a:pos x="138" y="66"/>
                </a:cxn>
                <a:cxn ang="0">
                  <a:pos x="151" y="55"/>
                </a:cxn>
                <a:cxn ang="0">
                  <a:pos x="163" y="46"/>
                </a:cxn>
                <a:cxn ang="0">
                  <a:pos x="175" y="40"/>
                </a:cxn>
                <a:cxn ang="0">
                  <a:pos x="197" y="30"/>
                </a:cxn>
                <a:cxn ang="0">
                  <a:pos x="215" y="26"/>
                </a:cxn>
                <a:cxn ang="0">
                  <a:pos x="228" y="23"/>
                </a:cxn>
                <a:cxn ang="0">
                  <a:pos x="232" y="13"/>
                </a:cxn>
                <a:cxn ang="0">
                  <a:pos x="220" y="3"/>
                </a:cxn>
                <a:cxn ang="0">
                  <a:pos x="201" y="0"/>
                </a:cxn>
                <a:cxn ang="0">
                  <a:pos x="185" y="0"/>
                </a:cxn>
                <a:cxn ang="0">
                  <a:pos x="173" y="1"/>
                </a:cxn>
                <a:cxn ang="0">
                  <a:pos x="160" y="3"/>
                </a:cxn>
                <a:cxn ang="0">
                  <a:pos x="148" y="5"/>
                </a:cxn>
                <a:cxn ang="0">
                  <a:pos x="130" y="11"/>
                </a:cxn>
                <a:cxn ang="0">
                  <a:pos x="115" y="20"/>
                </a:cxn>
              </a:cxnLst>
              <a:rect l="0" t="0" r="r" b="b"/>
              <a:pathLst>
                <a:path w="234" h="374">
                  <a:moveTo>
                    <a:pt x="111" y="24"/>
                  </a:moveTo>
                  <a:lnTo>
                    <a:pt x="106" y="28"/>
                  </a:lnTo>
                  <a:lnTo>
                    <a:pt x="102" y="32"/>
                  </a:lnTo>
                  <a:lnTo>
                    <a:pt x="99" y="33"/>
                  </a:lnTo>
                  <a:lnTo>
                    <a:pt x="97" y="35"/>
                  </a:lnTo>
                  <a:lnTo>
                    <a:pt x="94" y="35"/>
                  </a:lnTo>
                  <a:lnTo>
                    <a:pt x="92" y="37"/>
                  </a:lnTo>
                  <a:lnTo>
                    <a:pt x="89" y="38"/>
                  </a:lnTo>
                  <a:lnTo>
                    <a:pt x="86" y="40"/>
                  </a:lnTo>
                  <a:lnTo>
                    <a:pt x="84" y="40"/>
                  </a:lnTo>
                  <a:lnTo>
                    <a:pt x="81" y="42"/>
                  </a:lnTo>
                  <a:lnTo>
                    <a:pt x="78" y="44"/>
                  </a:lnTo>
                  <a:lnTo>
                    <a:pt x="76" y="46"/>
                  </a:lnTo>
                  <a:lnTo>
                    <a:pt x="72" y="47"/>
                  </a:lnTo>
                  <a:lnTo>
                    <a:pt x="70" y="50"/>
                  </a:lnTo>
                  <a:lnTo>
                    <a:pt x="67" y="52"/>
                  </a:lnTo>
                  <a:lnTo>
                    <a:pt x="63" y="55"/>
                  </a:lnTo>
                  <a:lnTo>
                    <a:pt x="61" y="58"/>
                  </a:lnTo>
                  <a:lnTo>
                    <a:pt x="58" y="61"/>
                  </a:lnTo>
                  <a:lnTo>
                    <a:pt x="54" y="64"/>
                  </a:lnTo>
                  <a:lnTo>
                    <a:pt x="51" y="69"/>
                  </a:lnTo>
                  <a:lnTo>
                    <a:pt x="48" y="73"/>
                  </a:lnTo>
                  <a:lnTo>
                    <a:pt x="45" y="79"/>
                  </a:lnTo>
                  <a:lnTo>
                    <a:pt x="43" y="81"/>
                  </a:lnTo>
                  <a:lnTo>
                    <a:pt x="41" y="84"/>
                  </a:lnTo>
                  <a:lnTo>
                    <a:pt x="40" y="87"/>
                  </a:lnTo>
                  <a:lnTo>
                    <a:pt x="38" y="90"/>
                  </a:lnTo>
                  <a:lnTo>
                    <a:pt x="36" y="93"/>
                  </a:lnTo>
                  <a:lnTo>
                    <a:pt x="35" y="96"/>
                  </a:lnTo>
                  <a:lnTo>
                    <a:pt x="33" y="101"/>
                  </a:lnTo>
                  <a:lnTo>
                    <a:pt x="32" y="104"/>
                  </a:lnTo>
                  <a:lnTo>
                    <a:pt x="30" y="107"/>
                  </a:lnTo>
                  <a:lnTo>
                    <a:pt x="29" y="112"/>
                  </a:lnTo>
                  <a:lnTo>
                    <a:pt x="27" y="116"/>
                  </a:lnTo>
                  <a:lnTo>
                    <a:pt x="25" y="121"/>
                  </a:lnTo>
                  <a:lnTo>
                    <a:pt x="23" y="125"/>
                  </a:lnTo>
                  <a:lnTo>
                    <a:pt x="22" y="131"/>
                  </a:lnTo>
                  <a:lnTo>
                    <a:pt x="20" y="136"/>
                  </a:lnTo>
                  <a:lnTo>
                    <a:pt x="19" y="141"/>
                  </a:lnTo>
                  <a:lnTo>
                    <a:pt x="17" y="145"/>
                  </a:lnTo>
                  <a:lnTo>
                    <a:pt x="15" y="151"/>
                  </a:lnTo>
                  <a:lnTo>
                    <a:pt x="14" y="156"/>
                  </a:lnTo>
                  <a:lnTo>
                    <a:pt x="13" y="161"/>
                  </a:lnTo>
                  <a:lnTo>
                    <a:pt x="11" y="165"/>
                  </a:lnTo>
                  <a:lnTo>
                    <a:pt x="10" y="170"/>
                  </a:lnTo>
                  <a:lnTo>
                    <a:pt x="9" y="174"/>
                  </a:lnTo>
                  <a:lnTo>
                    <a:pt x="8" y="180"/>
                  </a:lnTo>
                  <a:lnTo>
                    <a:pt x="7" y="183"/>
                  </a:lnTo>
                  <a:lnTo>
                    <a:pt x="5" y="188"/>
                  </a:lnTo>
                  <a:lnTo>
                    <a:pt x="5" y="192"/>
                  </a:lnTo>
                  <a:lnTo>
                    <a:pt x="4" y="197"/>
                  </a:lnTo>
                  <a:lnTo>
                    <a:pt x="3" y="200"/>
                  </a:lnTo>
                  <a:lnTo>
                    <a:pt x="3" y="204"/>
                  </a:lnTo>
                  <a:lnTo>
                    <a:pt x="2" y="208"/>
                  </a:lnTo>
                  <a:lnTo>
                    <a:pt x="2" y="213"/>
                  </a:lnTo>
                  <a:lnTo>
                    <a:pt x="2" y="216"/>
                  </a:lnTo>
                  <a:lnTo>
                    <a:pt x="1" y="220"/>
                  </a:lnTo>
                  <a:lnTo>
                    <a:pt x="1" y="223"/>
                  </a:lnTo>
                  <a:lnTo>
                    <a:pt x="1" y="227"/>
                  </a:lnTo>
                  <a:lnTo>
                    <a:pt x="0" y="230"/>
                  </a:lnTo>
                  <a:lnTo>
                    <a:pt x="0" y="234"/>
                  </a:lnTo>
                  <a:lnTo>
                    <a:pt x="0" y="237"/>
                  </a:lnTo>
                  <a:lnTo>
                    <a:pt x="1" y="241"/>
                  </a:lnTo>
                  <a:lnTo>
                    <a:pt x="1" y="244"/>
                  </a:lnTo>
                  <a:lnTo>
                    <a:pt x="1" y="247"/>
                  </a:lnTo>
                  <a:lnTo>
                    <a:pt x="1" y="250"/>
                  </a:lnTo>
                  <a:lnTo>
                    <a:pt x="2" y="253"/>
                  </a:lnTo>
                  <a:lnTo>
                    <a:pt x="2" y="256"/>
                  </a:lnTo>
                  <a:lnTo>
                    <a:pt x="2" y="259"/>
                  </a:lnTo>
                  <a:lnTo>
                    <a:pt x="3" y="262"/>
                  </a:lnTo>
                  <a:lnTo>
                    <a:pt x="4" y="266"/>
                  </a:lnTo>
                  <a:lnTo>
                    <a:pt x="4" y="271"/>
                  </a:lnTo>
                  <a:lnTo>
                    <a:pt x="5" y="276"/>
                  </a:lnTo>
                  <a:lnTo>
                    <a:pt x="7" y="281"/>
                  </a:lnTo>
                  <a:lnTo>
                    <a:pt x="9" y="286"/>
                  </a:lnTo>
                  <a:lnTo>
                    <a:pt x="10" y="291"/>
                  </a:lnTo>
                  <a:lnTo>
                    <a:pt x="12" y="296"/>
                  </a:lnTo>
                  <a:lnTo>
                    <a:pt x="14" y="300"/>
                  </a:lnTo>
                  <a:lnTo>
                    <a:pt x="17" y="305"/>
                  </a:lnTo>
                  <a:lnTo>
                    <a:pt x="19" y="309"/>
                  </a:lnTo>
                  <a:lnTo>
                    <a:pt x="21" y="313"/>
                  </a:lnTo>
                  <a:lnTo>
                    <a:pt x="23" y="317"/>
                  </a:lnTo>
                  <a:lnTo>
                    <a:pt x="26" y="320"/>
                  </a:lnTo>
                  <a:lnTo>
                    <a:pt x="29" y="324"/>
                  </a:lnTo>
                  <a:lnTo>
                    <a:pt x="32" y="328"/>
                  </a:lnTo>
                  <a:lnTo>
                    <a:pt x="34" y="331"/>
                  </a:lnTo>
                  <a:lnTo>
                    <a:pt x="37" y="335"/>
                  </a:lnTo>
                  <a:lnTo>
                    <a:pt x="40" y="338"/>
                  </a:lnTo>
                  <a:lnTo>
                    <a:pt x="42" y="341"/>
                  </a:lnTo>
                  <a:lnTo>
                    <a:pt x="45" y="345"/>
                  </a:lnTo>
                  <a:lnTo>
                    <a:pt x="48" y="349"/>
                  </a:lnTo>
                  <a:lnTo>
                    <a:pt x="50" y="351"/>
                  </a:lnTo>
                  <a:lnTo>
                    <a:pt x="53" y="353"/>
                  </a:lnTo>
                  <a:lnTo>
                    <a:pt x="56" y="355"/>
                  </a:lnTo>
                  <a:lnTo>
                    <a:pt x="58" y="358"/>
                  </a:lnTo>
                  <a:lnTo>
                    <a:pt x="61" y="360"/>
                  </a:lnTo>
                  <a:lnTo>
                    <a:pt x="63" y="363"/>
                  </a:lnTo>
                  <a:lnTo>
                    <a:pt x="67" y="364"/>
                  </a:lnTo>
                  <a:lnTo>
                    <a:pt x="70" y="366"/>
                  </a:lnTo>
                  <a:lnTo>
                    <a:pt x="72" y="367"/>
                  </a:lnTo>
                  <a:lnTo>
                    <a:pt x="75" y="369"/>
                  </a:lnTo>
                  <a:lnTo>
                    <a:pt x="77" y="370"/>
                  </a:lnTo>
                  <a:lnTo>
                    <a:pt x="81" y="372"/>
                  </a:lnTo>
                  <a:lnTo>
                    <a:pt x="83" y="372"/>
                  </a:lnTo>
                  <a:lnTo>
                    <a:pt x="86" y="373"/>
                  </a:lnTo>
                  <a:lnTo>
                    <a:pt x="88" y="373"/>
                  </a:lnTo>
                  <a:lnTo>
                    <a:pt x="91" y="374"/>
                  </a:lnTo>
                  <a:lnTo>
                    <a:pt x="93" y="374"/>
                  </a:lnTo>
                  <a:lnTo>
                    <a:pt x="96" y="374"/>
                  </a:lnTo>
                  <a:lnTo>
                    <a:pt x="99" y="374"/>
                  </a:lnTo>
                  <a:lnTo>
                    <a:pt x="102" y="374"/>
                  </a:lnTo>
                  <a:lnTo>
                    <a:pt x="104" y="372"/>
                  </a:lnTo>
                  <a:lnTo>
                    <a:pt x="106" y="372"/>
                  </a:lnTo>
                  <a:lnTo>
                    <a:pt x="109" y="371"/>
                  </a:lnTo>
                  <a:lnTo>
                    <a:pt x="111" y="370"/>
                  </a:lnTo>
                  <a:lnTo>
                    <a:pt x="113" y="369"/>
                  </a:lnTo>
                  <a:lnTo>
                    <a:pt x="116" y="367"/>
                  </a:lnTo>
                  <a:lnTo>
                    <a:pt x="119" y="366"/>
                  </a:lnTo>
                  <a:lnTo>
                    <a:pt x="121" y="365"/>
                  </a:lnTo>
                  <a:lnTo>
                    <a:pt x="125" y="360"/>
                  </a:lnTo>
                  <a:lnTo>
                    <a:pt x="127" y="356"/>
                  </a:lnTo>
                  <a:lnTo>
                    <a:pt x="129" y="352"/>
                  </a:lnTo>
                  <a:lnTo>
                    <a:pt x="131" y="349"/>
                  </a:lnTo>
                  <a:lnTo>
                    <a:pt x="131" y="344"/>
                  </a:lnTo>
                  <a:lnTo>
                    <a:pt x="131" y="340"/>
                  </a:lnTo>
                  <a:lnTo>
                    <a:pt x="130" y="334"/>
                  </a:lnTo>
                  <a:lnTo>
                    <a:pt x="129" y="330"/>
                  </a:lnTo>
                  <a:lnTo>
                    <a:pt x="127" y="327"/>
                  </a:lnTo>
                  <a:lnTo>
                    <a:pt x="126" y="323"/>
                  </a:lnTo>
                  <a:lnTo>
                    <a:pt x="125" y="320"/>
                  </a:lnTo>
                  <a:lnTo>
                    <a:pt x="124" y="317"/>
                  </a:lnTo>
                  <a:lnTo>
                    <a:pt x="121" y="313"/>
                  </a:lnTo>
                  <a:lnTo>
                    <a:pt x="120" y="309"/>
                  </a:lnTo>
                  <a:lnTo>
                    <a:pt x="119" y="304"/>
                  </a:lnTo>
                  <a:lnTo>
                    <a:pt x="117" y="300"/>
                  </a:lnTo>
                  <a:lnTo>
                    <a:pt x="115" y="295"/>
                  </a:lnTo>
                  <a:lnTo>
                    <a:pt x="113" y="290"/>
                  </a:lnTo>
                  <a:lnTo>
                    <a:pt x="111" y="285"/>
                  </a:lnTo>
                  <a:lnTo>
                    <a:pt x="110" y="279"/>
                  </a:lnTo>
                  <a:lnTo>
                    <a:pt x="108" y="276"/>
                  </a:lnTo>
                  <a:lnTo>
                    <a:pt x="107" y="272"/>
                  </a:lnTo>
                  <a:lnTo>
                    <a:pt x="106" y="269"/>
                  </a:lnTo>
                  <a:lnTo>
                    <a:pt x="106" y="266"/>
                  </a:lnTo>
                  <a:lnTo>
                    <a:pt x="104" y="262"/>
                  </a:lnTo>
                  <a:lnTo>
                    <a:pt x="103" y="259"/>
                  </a:lnTo>
                  <a:lnTo>
                    <a:pt x="102" y="256"/>
                  </a:lnTo>
                  <a:lnTo>
                    <a:pt x="102" y="253"/>
                  </a:lnTo>
                  <a:lnTo>
                    <a:pt x="101" y="248"/>
                  </a:lnTo>
                  <a:lnTo>
                    <a:pt x="99" y="244"/>
                  </a:lnTo>
                  <a:lnTo>
                    <a:pt x="98" y="241"/>
                  </a:lnTo>
                  <a:lnTo>
                    <a:pt x="97" y="237"/>
                  </a:lnTo>
                  <a:lnTo>
                    <a:pt x="95" y="233"/>
                  </a:lnTo>
                  <a:lnTo>
                    <a:pt x="95" y="230"/>
                  </a:lnTo>
                  <a:lnTo>
                    <a:pt x="94" y="227"/>
                  </a:lnTo>
                  <a:lnTo>
                    <a:pt x="93" y="223"/>
                  </a:lnTo>
                  <a:lnTo>
                    <a:pt x="92" y="220"/>
                  </a:lnTo>
                  <a:lnTo>
                    <a:pt x="92" y="216"/>
                  </a:lnTo>
                  <a:lnTo>
                    <a:pt x="91" y="213"/>
                  </a:lnTo>
                  <a:lnTo>
                    <a:pt x="90" y="209"/>
                  </a:lnTo>
                  <a:lnTo>
                    <a:pt x="89" y="203"/>
                  </a:lnTo>
                  <a:lnTo>
                    <a:pt x="89" y="198"/>
                  </a:lnTo>
                  <a:lnTo>
                    <a:pt x="88" y="194"/>
                  </a:lnTo>
                  <a:lnTo>
                    <a:pt x="88" y="191"/>
                  </a:lnTo>
                  <a:lnTo>
                    <a:pt x="87" y="188"/>
                  </a:lnTo>
                  <a:lnTo>
                    <a:pt x="87" y="185"/>
                  </a:lnTo>
                  <a:lnTo>
                    <a:pt x="86" y="179"/>
                  </a:lnTo>
                  <a:lnTo>
                    <a:pt x="86" y="174"/>
                  </a:lnTo>
                  <a:lnTo>
                    <a:pt x="86" y="168"/>
                  </a:lnTo>
                  <a:lnTo>
                    <a:pt x="86" y="162"/>
                  </a:lnTo>
                  <a:lnTo>
                    <a:pt x="87" y="157"/>
                  </a:lnTo>
                  <a:lnTo>
                    <a:pt x="88" y="152"/>
                  </a:lnTo>
                  <a:lnTo>
                    <a:pt x="89" y="146"/>
                  </a:lnTo>
                  <a:lnTo>
                    <a:pt x="90" y="141"/>
                  </a:lnTo>
                  <a:lnTo>
                    <a:pt x="92" y="136"/>
                  </a:lnTo>
                  <a:lnTo>
                    <a:pt x="93" y="131"/>
                  </a:lnTo>
                  <a:lnTo>
                    <a:pt x="95" y="126"/>
                  </a:lnTo>
                  <a:lnTo>
                    <a:pt x="97" y="121"/>
                  </a:lnTo>
                  <a:lnTo>
                    <a:pt x="100" y="116"/>
                  </a:lnTo>
                  <a:lnTo>
                    <a:pt x="103" y="110"/>
                  </a:lnTo>
                  <a:lnTo>
                    <a:pt x="106" y="105"/>
                  </a:lnTo>
                  <a:lnTo>
                    <a:pt x="110" y="100"/>
                  </a:lnTo>
                  <a:lnTo>
                    <a:pt x="113" y="95"/>
                  </a:lnTo>
                  <a:lnTo>
                    <a:pt x="117" y="90"/>
                  </a:lnTo>
                  <a:lnTo>
                    <a:pt x="121" y="84"/>
                  </a:lnTo>
                  <a:lnTo>
                    <a:pt x="125" y="80"/>
                  </a:lnTo>
                  <a:lnTo>
                    <a:pt x="127" y="77"/>
                  </a:lnTo>
                  <a:lnTo>
                    <a:pt x="130" y="75"/>
                  </a:lnTo>
                  <a:lnTo>
                    <a:pt x="133" y="72"/>
                  </a:lnTo>
                  <a:lnTo>
                    <a:pt x="135" y="69"/>
                  </a:lnTo>
                  <a:lnTo>
                    <a:pt x="138" y="66"/>
                  </a:lnTo>
                  <a:lnTo>
                    <a:pt x="140" y="64"/>
                  </a:lnTo>
                  <a:lnTo>
                    <a:pt x="143" y="61"/>
                  </a:lnTo>
                  <a:lnTo>
                    <a:pt x="145" y="59"/>
                  </a:lnTo>
                  <a:lnTo>
                    <a:pt x="148" y="57"/>
                  </a:lnTo>
                  <a:lnTo>
                    <a:pt x="151" y="55"/>
                  </a:lnTo>
                  <a:lnTo>
                    <a:pt x="153" y="53"/>
                  </a:lnTo>
                  <a:lnTo>
                    <a:pt x="156" y="52"/>
                  </a:lnTo>
                  <a:lnTo>
                    <a:pt x="158" y="49"/>
                  </a:lnTo>
                  <a:lnTo>
                    <a:pt x="160" y="47"/>
                  </a:lnTo>
                  <a:lnTo>
                    <a:pt x="163" y="46"/>
                  </a:lnTo>
                  <a:lnTo>
                    <a:pt x="165" y="45"/>
                  </a:lnTo>
                  <a:lnTo>
                    <a:pt x="167" y="43"/>
                  </a:lnTo>
                  <a:lnTo>
                    <a:pt x="170" y="41"/>
                  </a:lnTo>
                  <a:lnTo>
                    <a:pt x="172" y="40"/>
                  </a:lnTo>
                  <a:lnTo>
                    <a:pt x="175" y="40"/>
                  </a:lnTo>
                  <a:lnTo>
                    <a:pt x="179" y="37"/>
                  </a:lnTo>
                  <a:lnTo>
                    <a:pt x="184" y="35"/>
                  </a:lnTo>
                  <a:lnTo>
                    <a:pt x="188" y="33"/>
                  </a:lnTo>
                  <a:lnTo>
                    <a:pt x="193" y="32"/>
                  </a:lnTo>
                  <a:lnTo>
                    <a:pt x="197" y="30"/>
                  </a:lnTo>
                  <a:lnTo>
                    <a:pt x="201" y="30"/>
                  </a:lnTo>
                  <a:lnTo>
                    <a:pt x="205" y="29"/>
                  </a:lnTo>
                  <a:lnTo>
                    <a:pt x="209" y="29"/>
                  </a:lnTo>
                  <a:lnTo>
                    <a:pt x="212" y="27"/>
                  </a:lnTo>
                  <a:lnTo>
                    <a:pt x="215" y="26"/>
                  </a:lnTo>
                  <a:lnTo>
                    <a:pt x="218" y="26"/>
                  </a:lnTo>
                  <a:lnTo>
                    <a:pt x="221" y="26"/>
                  </a:lnTo>
                  <a:lnTo>
                    <a:pt x="224" y="24"/>
                  </a:lnTo>
                  <a:lnTo>
                    <a:pt x="226" y="23"/>
                  </a:lnTo>
                  <a:lnTo>
                    <a:pt x="228" y="23"/>
                  </a:lnTo>
                  <a:lnTo>
                    <a:pt x="230" y="23"/>
                  </a:lnTo>
                  <a:lnTo>
                    <a:pt x="232" y="21"/>
                  </a:lnTo>
                  <a:lnTo>
                    <a:pt x="234" y="19"/>
                  </a:lnTo>
                  <a:lnTo>
                    <a:pt x="234" y="17"/>
                  </a:lnTo>
                  <a:lnTo>
                    <a:pt x="232" y="13"/>
                  </a:lnTo>
                  <a:lnTo>
                    <a:pt x="230" y="10"/>
                  </a:lnTo>
                  <a:lnTo>
                    <a:pt x="229" y="8"/>
                  </a:lnTo>
                  <a:lnTo>
                    <a:pt x="226" y="7"/>
                  </a:lnTo>
                  <a:lnTo>
                    <a:pt x="224" y="5"/>
                  </a:lnTo>
                  <a:lnTo>
                    <a:pt x="220" y="3"/>
                  </a:lnTo>
                  <a:lnTo>
                    <a:pt x="217" y="3"/>
                  </a:lnTo>
                  <a:lnTo>
                    <a:pt x="214" y="1"/>
                  </a:lnTo>
                  <a:lnTo>
                    <a:pt x="210" y="1"/>
                  </a:lnTo>
                  <a:lnTo>
                    <a:pt x="206" y="0"/>
                  </a:lnTo>
                  <a:lnTo>
                    <a:pt x="201" y="0"/>
                  </a:lnTo>
                  <a:lnTo>
                    <a:pt x="197" y="0"/>
                  </a:lnTo>
                  <a:lnTo>
                    <a:pt x="192" y="0"/>
                  </a:lnTo>
                  <a:lnTo>
                    <a:pt x="190" y="0"/>
                  </a:lnTo>
                  <a:lnTo>
                    <a:pt x="187" y="0"/>
                  </a:lnTo>
                  <a:lnTo>
                    <a:pt x="185" y="0"/>
                  </a:lnTo>
                  <a:lnTo>
                    <a:pt x="183" y="0"/>
                  </a:lnTo>
                  <a:lnTo>
                    <a:pt x="180" y="0"/>
                  </a:lnTo>
                  <a:lnTo>
                    <a:pt x="178" y="0"/>
                  </a:lnTo>
                  <a:lnTo>
                    <a:pt x="175" y="0"/>
                  </a:lnTo>
                  <a:lnTo>
                    <a:pt x="173" y="1"/>
                  </a:lnTo>
                  <a:lnTo>
                    <a:pt x="171" y="1"/>
                  </a:lnTo>
                  <a:lnTo>
                    <a:pt x="168" y="1"/>
                  </a:lnTo>
                  <a:lnTo>
                    <a:pt x="165" y="2"/>
                  </a:lnTo>
                  <a:lnTo>
                    <a:pt x="163" y="3"/>
                  </a:lnTo>
                  <a:lnTo>
                    <a:pt x="160" y="3"/>
                  </a:lnTo>
                  <a:lnTo>
                    <a:pt x="158" y="3"/>
                  </a:lnTo>
                  <a:lnTo>
                    <a:pt x="155" y="3"/>
                  </a:lnTo>
                  <a:lnTo>
                    <a:pt x="153" y="5"/>
                  </a:lnTo>
                  <a:lnTo>
                    <a:pt x="150" y="5"/>
                  </a:lnTo>
                  <a:lnTo>
                    <a:pt x="148" y="5"/>
                  </a:lnTo>
                  <a:lnTo>
                    <a:pt x="145" y="5"/>
                  </a:lnTo>
                  <a:lnTo>
                    <a:pt x="143" y="6"/>
                  </a:lnTo>
                  <a:lnTo>
                    <a:pt x="139" y="8"/>
                  </a:lnTo>
                  <a:lnTo>
                    <a:pt x="135" y="9"/>
                  </a:lnTo>
                  <a:lnTo>
                    <a:pt x="130" y="11"/>
                  </a:lnTo>
                  <a:lnTo>
                    <a:pt x="127" y="12"/>
                  </a:lnTo>
                  <a:lnTo>
                    <a:pt x="123" y="14"/>
                  </a:lnTo>
                  <a:lnTo>
                    <a:pt x="120" y="16"/>
                  </a:lnTo>
                  <a:lnTo>
                    <a:pt x="116" y="17"/>
                  </a:lnTo>
                  <a:lnTo>
                    <a:pt x="115" y="20"/>
                  </a:lnTo>
                  <a:lnTo>
                    <a:pt x="112" y="22"/>
                  </a:lnTo>
                  <a:lnTo>
                    <a:pt x="111" y="24"/>
                  </a:lnTo>
                  <a:lnTo>
                    <a:pt x="111" y="24"/>
                  </a:lnTo>
                  <a:close/>
                </a:path>
              </a:pathLst>
            </a:custGeom>
            <a:solidFill>
              <a:srgbClr val="FFCC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54"/>
            <p:cNvSpPr>
              <a:spLocks/>
            </p:cNvSpPr>
            <p:nvPr/>
          </p:nvSpPr>
          <p:spPr bwMode="auto">
            <a:xfrm>
              <a:off x="1448296" y="403969"/>
              <a:ext cx="336550" cy="330200"/>
            </a:xfrm>
            <a:custGeom>
              <a:avLst/>
              <a:gdLst/>
              <a:ahLst/>
              <a:cxnLst>
                <a:cxn ang="0">
                  <a:pos x="133" y="4"/>
                </a:cxn>
                <a:cxn ang="0">
                  <a:pos x="124" y="2"/>
                </a:cxn>
                <a:cxn ang="0">
                  <a:pos x="115" y="2"/>
                </a:cxn>
                <a:cxn ang="0">
                  <a:pos x="103" y="1"/>
                </a:cxn>
                <a:cxn ang="0">
                  <a:pos x="91" y="0"/>
                </a:cxn>
                <a:cxn ang="0">
                  <a:pos x="78" y="2"/>
                </a:cxn>
                <a:cxn ang="0">
                  <a:pos x="65" y="5"/>
                </a:cxn>
                <a:cxn ang="0">
                  <a:pos x="53" y="8"/>
                </a:cxn>
                <a:cxn ang="0">
                  <a:pos x="41" y="16"/>
                </a:cxn>
                <a:cxn ang="0">
                  <a:pos x="29" y="25"/>
                </a:cxn>
                <a:cxn ang="0">
                  <a:pos x="20" y="39"/>
                </a:cxn>
                <a:cxn ang="0">
                  <a:pos x="11" y="54"/>
                </a:cxn>
                <a:cxn ang="0">
                  <a:pos x="6" y="70"/>
                </a:cxn>
                <a:cxn ang="0">
                  <a:pos x="2" y="86"/>
                </a:cxn>
                <a:cxn ang="0">
                  <a:pos x="0" y="101"/>
                </a:cxn>
                <a:cxn ang="0">
                  <a:pos x="0" y="115"/>
                </a:cxn>
                <a:cxn ang="0">
                  <a:pos x="2" y="128"/>
                </a:cxn>
                <a:cxn ang="0">
                  <a:pos x="4" y="141"/>
                </a:cxn>
                <a:cxn ang="0">
                  <a:pos x="9" y="152"/>
                </a:cxn>
                <a:cxn ang="0">
                  <a:pos x="13" y="162"/>
                </a:cxn>
                <a:cxn ang="0">
                  <a:pos x="24" y="175"/>
                </a:cxn>
                <a:cxn ang="0">
                  <a:pos x="37" y="187"/>
                </a:cxn>
                <a:cxn ang="0">
                  <a:pos x="50" y="198"/>
                </a:cxn>
                <a:cxn ang="0">
                  <a:pos x="63" y="205"/>
                </a:cxn>
                <a:cxn ang="0">
                  <a:pos x="74" y="208"/>
                </a:cxn>
                <a:cxn ang="0">
                  <a:pos x="84" y="200"/>
                </a:cxn>
                <a:cxn ang="0">
                  <a:pos x="90" y="191"/>
                </a:cxn>
                <a:cxn ang="0">
                  <a:pos x="92" y="180"/>
                </a:cxn>
                <a:cxn ang="0">
                  <a:pos x="93" y="170"/>
                </a:cxn>
                <a:cxn ang="0">
                  <a:pos x="92" y="157"/>
                </a:cxn>
                <a:cxn ang="0">
                  <a:pos x="90" y="144"/>
                </a:cxn>
                <a:cxn ang="0">
                  <a:pos x="88" y="133"/>
                </a:cxn>
                <a:cxn ang="0">
                  <a:pos x="86" y="120"/>
                </a:cxn>
                <a:cxn ang="0">
                  <a:pos x="84" y="107"/>
                </a:cxn>
                <a:cxn ang="0">
                  <a:pos x="84" y="95"/>
                </a:cxn>
                <a:cxn ang="0">
                  <a:pos x="87" y="83"/>
                </a:cxn>
                <a:cxn ang="0">
                  <a:pos x="96" y="67"/>
                </a:cxn>
                <a:cxn ang="0">
                  <a:pos x="106" y="52"/>
                </a:cxn>
                <a:cxn ang="0">
                  <a:pos x="118" y="42"/>
                </a:cxn>
                <a:cxn ang="0">
                  <a:pos x="131" y="37"/>
                </a:cxn>
                <a:cxn ang="0">
                  <a:pos x="144" y="37"/>
                </a:cxn>
                <a:cxn ang="0">
                  <a:pos x="154" y="43"/>
                </a:cxn>
                <a:cxn ang="0">
                  <a:pos x="162" y="48"/>
                </a:cxn>
                <a:cxn ang="0">
                  <a:pos x="169" y="51"/>
                </a:cxn>
                <a:cxn ang="0">
                  <a:pos x="178" y="55"/>
                </a:cxn>
                <a:cxn ang="0">
                  <a:pos x="186" y="58"/>
                </a:cxn>
                <a:cxn ang="0">
                  <a:pos x="194" y="60"/>
                </a:cxn>
                <a:cxn ang="0">
                  <a:pos x="206" y="62"/>
                </a:cxn>
                <a:cxn ang="0">
                  <a:pos x="212" y="60"/>
                </a:cxn>
                <a:cxn ang="0">
                  <a:pos x="208" y="50"/>
                </a:cxn>
                <a:cxn ang="0">
                  <a:pos x="197" y="38"/>
                </a:cxn>
                <a:cxn ang="0">
                  <a:pos x="190" y="31"/>
                </a:cxn>
                <a:cxn ang="0">
                  <a:pos x="183" y="25"/>
                </a:cxn>
                <a:cxn ang="0">
                  <a:pos x="175" y="19"/>
                </a:cxn>
                <a:cxn ang="0">
                  <a:pos x="167" y="14"/>
                </a:cxn>
                <a:cxn ang="0">
                  <a:pos x="159" y="10"/>
                </a:cxn>
                <a:cxn ang="0">
                  <a:pos x="151" y="7"/>
                </a:cxn>
                <a:cxn ang="0">
                  <a:pos x="145" y="5"/>
                </a:cxn>
                <a:cxn ang="0">
                  <a:pos x="138" y="5"/>
                </a:cxn>
              </a:cxnLst>
              <a:rect l="0" t="0" r="r" b="b"/>
              <a:pathLst>
                <a:path w="212" h="208">
                  <a:moveTo>
                    <a:pt x="138" y="5"/>
                  </a:moveTo>
                  <a:lnTo>
                    <a:pt x="136" y="4"/>
                  </a:lnTo>
                  <a:lnTo>
                    <a:pt x="133" y="4"/>
                  </a:lnTo>
                  <a:lnTo>
                    <a:pt x="131" y="3"/>
                  </a:lnTo>
                  <a:lnTo>
                    <a:pt x="128" y="3"/>
                  </a:lnTo>
                  <a:lnTo>
                    <a:pt x="124" y="2"/>
                  </a:lnTo>
                  <a:lnTo>
                    <a:pt x="122" y="2"/>
                  </a:lnTo>
                  <a:lnTo>
                    <a:pt x="118" y="2"/>
                  </a:lnTo>
                  <a:lnTo>
                    <a:pt x="115" y="2"/>
                  </a:lnTo>
                  <a:lnTo>
                    <a:pt x="111" y="2"/>
                  </a:lnTo>
                  <a:lnTo>
                    <a:pt x="107" y="1"/>
                  </a:lnTo>
                  <a:lnTo>
                    <a:pt x="103" y="1"/>
                  </a:lnTo>
                  <a:lnTo>
                    <a:pt x="99" y="1"/>
                  </a:lnTo>
                  <a:lnTo>
                    <a:pt x="95" y="0"/>
                  </a:lnTo>
                  <a:lnTo>
                    <a:pt x="91" y="0"/>
                  </a:lnTo>
                  <a:lnTo>
                    <a:pt x="87" y="1"/>
                  </a:lnTo>
                  <a:lnTo>
                    <a:pt x="83" y="2"/>
                  </a:lnTo>
                  <a:lnTo>
                    <a:pt x="78" y="2"/>
                  </a:lnTo>
                  <a:lnTo>
                    <a:pt x="74" y="2"/>
                  </a:lnTo>
                  <a:lnTo>
                    <a:pt x="69" y="2"/>
                  </a:lnTo>
                  <a:lnTo>
                    <a:pt x="65" y="5"/>
                  </a:lnTo>
                  <a:lnTo>
                    <a:pt x="61" y="5"/>
                  </a:lnTo>
                  <a:lnTo>
                    <a:pt x="56" y="7"/>
                  </a:lnTo>
                  <a:lnTo>
                    <a:pt x="53" y="8"/>
                  </a:lnTo>
                  <a:lnTo>
                    <a:pt x="49" y="11"/>
                  </a:lnTo>
                  <a:lnTo>
                    <a:pt x="45" y="13"/>
                  </a:lnTo>
                  <a:lnTo>
                    <a:pt x="41" y="16"/>
                  </a:lnTo>
                  <a:lnTo>
                    <a:pt x="37" y="18"/>
                  </a:lnTo>
                  <a:lnTo>
                    <a:pt x="33" y="22"/>
                  </a:lnTo>
                  <a:lnTo>
                    <a:pt x="29" y="25"/>
                  </a:lnTo>
                  <a:lnTo>
                    <a:pt x="27" y="30"/>
                  </a:lnTo>
                  <a:lnTo>
                    <a:pt x="23" y="34"/>
                  </a:lnTo>
                  <a:lnTo>
                    <a:pt x="20" y="39"/>
                  </a:lnTo>
                  <a:lnTo>
                    <a:pt x="17" y="44"/>
                  </a:lnTo>
                  <a:lnTo>
                    <a:pt x="14" y="49"/>
                  </a:lnTo>
                  <a:lnTo>
                    <a:pt x="11" y="54"/>
                  </a:lnTo>
                  <a:lnTo>
                    <a:pt x="10" y="60"/>
                  </a:lnTo>
                  <a:lnTo>
                    <a:pt x="7" y="65"/>
                  </a:lnTo>
                  <a:lnTo>
                    <a:pt x="6" y="70"/>
                  </a:lnTo>
                  <a:lnTo>
                    <a:pt x="4" y="74"/>
                  </a:lnTo>
                  <a:lnTo>
                    <a:pt x="3" y="80"/>
                  </a:lnTo>
                  <a:lnTo>
                    <a:pt x="2" y="86"/>
                  </a:lnTo>
                  <a:lnTo>
                    <a:pt x="1" y="91"/>
                  </a:lnTo>
                  <a:lnTo>
                    <a:pt x="0" y="95"/>
                  </a:lnTo>
                  <a:lnTo>
                    <a:pt x="0" y="101"/>
                  </a:lnTo>
                  <a:lnTo>
                    <a:pt x="0" y="105"/>
                  </a:lnTo>
                  <a:lnTo>
                    <a:pt x="0" y="110"/>
                  </a:lnTo>
                  <a:lnTo>
                    <a:pt x="0" y="115"/>
                  </a:lnTo>
                  <a:lnTo>
                    <a:pt x="1" y="120"/>
                  </a:lnTo>
                  <a:lnTo>
                    <a:pt x="1" y="124"/>
                  </a:lnTo>
                  <a:lnTo>
                    <a:pt x="2" y="128"/>
                  </a:lnTo>
                  <a:lnTo>
                    <a:pt x="2" y="133"/>
                  </a:lnTo>
                  <a:lnTo>
                    <a:pt x="3" y="137"/>
                  </a:lnTo>
                  <a:lnTo>
                    <a:pt x="4" y="141"/>
                  </a:lnTo>
                  <a:lnTo>
                    <a:pt x="6" y="144"/>
                  </a:lnTo>
                  <a:lnTo>
                    <a:pt x="7" y="148"/>
                  </a:lnTo>
                  <a:lnTo>
                    <a:pt x="9" y="152"/>
                  </a:lnTo>
                  <a:lnTo>
                    <a:pt x="10" y="155"/>
                  </a:lnTo>
                  <a:lnTo>
                    <a:pt x="11" y="159"/>
                  </a:lnTo>
                  <a:lnTo>
                    <a:pt x="13" y="162"/>
                  </a:lnTo>
                  <a:lnTo>
                    <a:pt x="16" y="165"/>
                  </a:lnTo>
                  <a:lnTo>
                    <a:pt x="20" y="170"/>
                  </a:lnTo>
                  <a:lnTo>
                    <a:pt x="24" y="175"/>
                  </a:lnTo>
                  <a:lnTo>
                    <a:pt x="28" y="178"/>
                  </a:lnTo>
                  <a:lnTo>
                    <a:pt x="33" y="182"/>
                  </a:lnTo>
                  <a:lnTo>
                    <a:pt x="37" y="187"/>
                  </a:lnTo>
                  <a:lnTo>
                    <a:pt x="41" y="191"/>
                  </a:lnTo>
                  <a:lnTo>
                    <a:pt x="46" y="194"/>
                  </a:lnTo>
                  <a:lnTo>
                    <a:pt x="50" y="198"/>
                  </a:lnTo>
                  <a:lnTo>
                    <a:pt x="54" y="200"/>
                  </a:lnTo>
                  <a:lnTo>
                    <a:pt x="59" y="204"/>
                  </a:lnTo>
                  <a:lnTo>
                    <a:pt x="63" y="205"/>
                  </a:lnTo>
                  <a:lnTo>
                    <a:pt x="66" y="208"/>
                  </a:lnTo>
                  <a:lnTo>
                    <a:pt x="70" y="208"/>
                  </a:lnTo>
                  <a:lnTo>
                    <a:pt x="74" y="208"/>
                  </a:lnTo>
                  <a:lnTo>
                    <a:pt x="78" y="206"/>
                  </a:lnTo>
                  <a:lnTo>
                    <a:pt x="81" y="204"/>
                  </a:lnTo>
                  <a:lnTo>
                    <a:pt x="84" y="200"/>
                  </a:lnTo>
                  <a:lnTo>
                    <a:pt x="88" y="197"/>
                  </a:lnTo>
                  <a:lnTo>
                    <a:pt x="89" y="194"/>
                  </a:lnTo>
                  <a:lnTo>
                    <a:pt x="90" y="191"/>
                  </a:lnTo>
                  <a:lnTo>
                    <a:pt x="91" y="187"/>
                  </a:lnTo>
                  <a:lnTo>
                    <a:pt x="92" y="185"/>
                  </a:lnTo>
                  <a:lnTo>
                    <a:pt x="92" y="180"/>
                  </a:lnTo>
                  <a:lnTo>
                    <a:pt x="92" y="177"/>
                  </a:lnTo>
                  <a:lnTo>
                    <a:pt x="92" y="173"/>
                  </a:lnTo>
                  <a:lnTo>
                    <a:pt x="93" y="170"/>
                  </a:lnTo>
                  <a:lnTo>
                    <a:pt x="92" y="165"/>
                  </a:lnTo>
                  <a:lnTo>
                    <a:pt x="92" y="161"/>
                  </a:lnTo>
                  <a:lnTo>
                    <a:pt x="92" y="157"/>
                  </a:lnTo>
                  <a:lnTo>
                    <a:pt x="91" y="153"/>
                  </a:lnTo>
                  <a:lnTo>
                    <a:pt x="90" y="149"/>
                  </a:lnTo>
                  <a:lnTo>
                    <a:pt x="90" y="144"/>
                  </a:lnTo>
                  <a:lnTo>
                    <a:pt x="90" y="141"/>
                  </a:lnTo>
                  <a:lnTo>
                    <a:pt x="89" y="137"/>
                  </a:lnTo>
                  <a:lnTo>
                    <a:pt x="88" y="133"/>
                  </a:lnTo>
                  <a:lnTo>
                    <a:pt x="87" y="128"/>
                  </a:lnTo>
                  <a:lnTo>
                    <a:pt x="87" y="124"/>
                  </a:lnTo>
                  <a:lnTo>
                    <a:pt x="86" y="120"/>
                  </a:lnTo>
                  <a:lnTo>
                    <a:pt x="85" y="115"/>
                  </a:lnTo>
                  <a:lnTo>
                    <a:pt x="85" y="112"/>
                  </a:lnTo>
                  <a:lnTo>
                    <a:pt x="84" y="107"/>
                  </a:lnTo>
                  <a:lnTo>
                    <a:pt x="84" y="104"/>
                  </a:lnTo>
                  <a:lnTo>
                    <a:pt x="84" y="100"/>
                  </a:lnTo>
                  <a:lnTo>
                    <a:pt x="84" y="95"/>
                  </a:lnTo>
                  <a:lnTo>
                    <a:pt x="84" y="92"/>
                  </a:lnTo>
                  <a:lnTo>
                    <a:pt x="86" y="89"/>
                  </a:lnTo>
                  <a:lnTo>
                    <a:pt x="87" y="83"/>
                  </a:lnTo>
                  <a:lnTo>
                    <a:pt x="90" y="77"/>
                  </a:lnTo>
                  <a:lnTo>
                    <a:pt x="92" y="72"/>
                  </a:lnTo>
                  <a:lnTo>
                    <a:pt x="96" y="67"/>
                  </a:lnTo>
                  <a:lnTo>
                    <a:pt x="99" y="62"/>
                  </a:lnTo>
                  <a:lnTo>
                    <a:pt x="103" y="57"/>
                  </a:lnTo>
                  <a:lnTo>
                    <a:pt x="106" y="52"/>
                  </a:lnTo>
                  <a:lnTo>
                    <a:pt x="110" y="48"/>
                  </a:lnTo>
                  <a:lnTo>
                    <a:pt x="114" y="45"/>
                  </a:lnTo>
                  <a:lnTo>
                    <a:pt x="118" y="42"/>
                  </a:lnTo>
                  <a:lnTo>
                    <a:pt x="122" y="39"/>
                  </a:lnTo>
                  <a:lnTo>
                    <a:pt x="126" y="37"/>
                  </a:lnTo>
                  <a:lnTo>
                    <a:pt x="131" y="37"/>
                  </a:lnTo>
                  <a:lnTo>
                    <a:pt x="135" y="37"/>
                  </a:lnTo>
                  <a:lnTo>
                    <a:pt x="139" y="36"/>
                  </a:lnTo>
                  <a:lnTo>
                    <a:pt x="144" y="37"/>
                  </a:lnTo>
                  <a:lnTo>
                    <a:pt x="148" y="39"/>
                  </a:lnTo>
                  <a:lnTo>
                    <a:pt x="153" y="42"/>
                  </a:lnTo>
                  <a:lnTo>
                    <a:pt x="154" y="43"/>
                  </a:lnTo>
                  <a:lnTo>
                    <a:pt x="156" y="45"/>
                  </a:lnTo>
                  <a:lnTo>
                    <a:pt x="159" y="46"/>
                  </a:lnTo>
                  <a:lnTo>
                    <a:pt x="162" y="48"/>
                  </a:lnTo>
                  <a:lnTo>
                    <a:pt x="164" y="48"/>
                  </a:lnTo>
                  <a:lnTo>
                    <a:pt x="167" y="50"/>
                  </a:lnTo>
                  <a:lnTo>
                    <a:pt x="169" y="51"/>
                  </a:lnTo>
                  <a:lnTo>
                    <a:pt x="173" y="53"/>
                  </a:lnTo>
                  <a:lnTo>
                    <a:pt x="175" y="54"/>
                  </a:lnTo>
                  <a:lnTo>
                    <a:pt x="178" y="55"/>
                  </a:lnTo>
                  <a:lnTo>
                    <a:pt x="180" y="56"/>
                  </a:lnTo>
                  <a:lnTo>
                    <a:pt x="183" y="57"/>
                  </a:lnTo>
                  <a:lnTo>
                    <a:pt x="186" y="58"/>
                  </a:lnTo>
                  <a:lnTo>
                    <a:pt x="189" y="59"/>
                  </a:lnTo>
                  <a:lnTo>
                    <a:pt x="191" y="60"/>
                  </a:lnTo>
                  <a:lnTo>
                    <a:pt x="194" y="60"/>
                  </a:lnTo>
                  <a:lnTo>
                    <a:pt x="199" y="61"/>
                  </a:lnTo>
                  <a:lnTo>
                    <a:pt x="203" y="62"/>
                  </a:lnTo>
                  <a:lnTo>
                    <a:pt x="206" y="62"/>
                  </a:lnTo>
                  <a:lnTo>
                    <a:pt x="209" y="62"/>
                  </a:lnTo>
                  <a:lnTo>
                    <a:pt x="210" y="60"/>
                  </a:lnTo>
                  <a:lnTo>
                    <a:pt x="212" y="60"/>
                  </a:lnTo>
                  <a:lnTo>
                    <a:pt x="212" y="57"/>
                  </a:lnTo>
                  <a:lnTo>
                    <a:pt x="210" y="54"/>
                  </a:lnTo>
                  <a:lnTo>
                    <a:pt x="208" y="50"/>
                  </a:lnTo>
                  <a:lnTo>
                    <a:pt x="204" y="46"/>
                  </a:lnTo>
                  <a:lnTo>
                    <a:pt x="201" y="42"/>
                  </a:lnTo>
                  <a:lnTo>
                    <a:pt x="197" y="38"/>
                  </a:lnTo>
                  <a:lnTo>
                    <a:pt x="195" y="36"/>
                  </a:lnTo>
                  <a:lnTo>
                    <a:pt x="192" y="34"/>
                  </a:lnTo>
                  <a:lnTo>
                    <a:pt x="190" y="31"/>
                  </a:lnTo>
                  <a:lnTo>
                    <a:pt x="188" y="30"/>
                  </a:lnTo>
                  <a:lnTo>
                    <a:pt x="185" y="28"/>
                  </a:lnTo>
                  <a:lnTo>
                    <a:pt x="183" y="25"/>
                  </a:lnTo>
                  <a:lnTo>
                    <a:pt x="180" y="23"/>
                  </a:lnTo>
                  <a:lnTo>
                    <a:pt x="178" y="22"/>
                  </a:lnTo>
                  <a:lnTo>
                    <a:pt x="175" y="19"/>
                  </a:lnTo>
                  <a:lnTo>
                    <a:pt x="173" y="18"/>
                  </a:lnTo>
                  <a:lnTo>
                    <a:pt x="170" y="16"/>
                  </a:lnTo>
                  <a:lnTo>
                    <a:pt x="167" y="14"/>
                  </a:lnTo>
                  <a:lnTo>
                    <a:pt x="164" y="13"/>
                  </a:lnTo>
                  <a:lnTo>
                    <a:pt x="162" y="11"/>
                  </a:lnTo>
                  <a:lnTo>
                    <a:pt x="159" y="10"/>
                  </a:lnTo>
                  <a:lnTo>
                    <a:pt x="156" y="9"/>
                  </a:lnTo>
                  <a:lnTo>
                    <a:pt x="154" y="7"/>
                  </a:lnTo>
                  <a:lnTo>
                    <a:pt x="151" y="7"/>
                  </a:lnTo>
                  <a:lnTo>
                    <a:pt x="149" y="5"/>
                  </a:lnTo>
                  <a:lnTo>
                    <a:pt x="147" y="5"/>
                  </a:lnTo>
                  <a:lnTo>
                    <a:pt x="145" y="5"/>
                  </a:lnTo>
                  <a:lnTo>
                    <a:pt x="142" y="5"/>
                  </a:lnTo>
                  <a:lnTo>
                    <a:pt x="140" y="5"/>
                  </a:lnTo>
                  <a:lnTo>
                    <a:pt x="138" y="5"/>
                  </a:lnTo>
                  <a:lnTo>
                    <a:pt x="138" y="5"/>
                  </a:lnTo>
                  <a:close/>
                </a:path>
              </a:pathLst>
            </a:custGeom>
            <a:solidFill>
              <a:srgbClr val="FFCC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55"/>
            <p:cNvSpPr>
              <a:spLocks/>
            </p:cNvSpPr>
            <p:nvPr/>
          </p:nvSpPr>
          <p:spPr bwMode="auto">
            <a:xfrm>
              <a:off x="1722934" y="981819"/>
              <a:ext cx="147637" cy="52388"/>
            </a:xfrm>
            <a:custGeom>
              <a:avLst/>
              <a:gdLst/>
              <a:ahLst/>
              <a:cxnLst>
                <a:cxn ang="0">
                  <a:pos x="23" y="0"/>
                </a:cxn>
                <a:cxn ang="0">
                  <a:pos x="27" y="0"/>
                </a:cxn>
                <a:cxn ang="0">
                  <a:pos x="33" y="1"/>
                </a:cxn>
                <a:cxn ang="0">
                  <a:pos x="40" y="2"/>
                </a:cxn>
                <a:cxn ang="0">
                  <a:pos x="47" y="4"/>
                </a:cxn>
                <a:cxn ang="0">
                  <a:pos x="54" y="7"/>
                </a:cxn>
                <a:cxn ang="0">
                  <a:pos x="61" y="10"/>
                </a:cxn>
                <a:cxn ang="0">
                  <a:pos x="68" y="13"/>
                </a:cxn>
                <a:cxn ang="0">
                  <a:pos x="73" y="17"/>
                </a:cxn>
                <a:cxn ang="0">
                  <a:pos x="78" y="19"/>
                </a:cxn>
                <a:cxn ang="0">
                  <a:pos x="85" y="22"/>
                </a:cxn>
                <a:cxn ang="0">
                  <a:pos x="91" y="25"/>
                </a:cxn>
                <a:cxn ang="0">
                  <a:pos x="92" y="28"/>
                </a:cxn>
                <a:cxn ang="0">
                  <a:pos x="89" y="32"/>
                </a:cxn>
                <a:cxn ang="0">
                  <a:pos x="84" y="32"/>
                </a:cxn>
                <a:cxn ang="0">
                  <a:pos x="79" y="31"/>
                </a:cxn>
                <a:cxn ang="0">
                  <a:pos x="73" y="28"/>
                </a:cxn>
                <a:cxn ang="0">
                  <a:pos x="67" y="25"/>
                </a:cxn>
                <a:cxn ang="0">
                  <a:pos x="61" y="22"/>
                </a:cxn>
                <a:cxn ang="0">
                  <a:pos x="54" y="17"/>
                </a:cxn>
                <a:cxn ang="0">
                  <a:pos x="49" y="14"/>
                </a:cxn>
                <a:cxn ang="0">
                  <a:pos x="44" y="11"/>
                </a:cxn>
                <a:cxn ang="0">
                  <a:pos x="37" y="10"/>
                </a:cxn>
                <a:cxn ang="0">
                  <a:pos x="31" y="9"/>
                </a:cxn>
                <a:cxn ang="0">
                  <a:pos x="25" y="9"/>
                </a:cxn>
                <a:cxn ang="0">
                  <a:pos x="18" y="10"/>
                </a:cxn>
                <a:cxn ang="0">
                  <a:pos x="13" y="10"/>
                </a:cxn>
                <a:cxn ang="0">
                  <a:pos x="8" y="10"/>
                </a:cxn>
                <a:cxn ang="0">
                  <a:pos x="3" y="10"/>
                </a:cxn>
                <a:cxn ang="0">
                  <a:pos x="0" y="10"/>
                </a:cxn>
                <a:cxn ang="0">
                  <a:pos x="1" y="7"/>
                </a:cxn>
                <a:cxn ang="0">
                  <a:pos x="9" y="4"/>
                </a:cxn>
                <a:cxn ang="0">
                  <a:pos x="17" y="2"/>
                </a:cxn>
                <a:cxn ang="0">
                  <a:pos x="21" y="1"/>
                </a:cxn>
              </a:cxnLst>
              <a:rect l="0" t="0" r="r" b="b"/>
              <a:pathLst>
                <a:path w="93" h="33">
                  <a:moveTo>
                    <a:pt x="21" y="1"/>
                  </a:moveTo>
                  <a:lnTo>
                    <a:pt x="23" y="0"/>
                  </a:lnTo>
                  <a:lnTo>
                    <a:pt x="25" y="0"/>
                  </a:lnTo>
                  <a:lnTo>
                    <a:pt x="27" y="0"/>
                  </a:lnTo>
                  <a:lnTo>
                    <a:pt x="30" y="1"/>
                  </a:lnTo>
                  <a:lnTo>
                    <a:pt x="33" y="1"/>
                  </a:lnTo>
                  <a:lnTo>
                    <a:pt x="36" y="1"/>
                  </a:lnTo>
                  <a:lnTo>
                    <a:pt x="40" y="2"/>
                  </a:lnTo>
                  <a:lnTo>
                    <a:pt x="44" y="4"/>
                  </a:lnTo>
                  <a:lnTo>
                    <a:pt x="47" y="4"/>
                  </a:lnTo>
                  <a:lnTo>
                    <a:pt x="51" y="5"/>
                  </a:lnTo>
                  <a:lnTo>
                    <a:pt x="54" y="7"/>
                  </a:lnTo>
                  <a:lnTo>
                    <a:pt x="58" y="9"/>
                  </a:lnTo>
                  <a:lnTo>
                    <a:pt x="61" y="10"/>
                  </a:lnTo>
                  <a:lnTo>
                    <a:pt x="65" y="12"/>
                  </a:lnTo>
                  <a:lnTo>
                    <a:pt x="68" y="13"/>
                  </a:lnTo>
                  <a:lnTo>
                    <a:pt x="71" y="16"/>
                  </a:lnTo>
                  <a:lnTo>
                    <a:pt x="73" y="17"/>
                  </a:lnTo>
                  <a:lnTo>
                    <a:pt x="75" y="18"/>
                  </a:lnTo>
                  <a:lnTo>
                    <a:pt x="78" y="19"/>
                  </a:lnTo>
                  <a:lnTo>
                    <a:pt x="81" y="20"/>
                  </a:lnTo>
                  <a:lnTo>
                    <a:pt x="85" y="22"/>
                  </a:lnTo>
                  <a:lnTo>
                    <a:pt x="89" y="24"/>
                  </a:lnTo>
                  <a:lnTo>
                    <a:pt x="91" y="25"/>
                  </a:lnTo>
                  <a:lnTo>
                    <a:pt x="93" y="26"/>
                  </a:lnTo>
                  <a:lnTo>
                    <a:pt x="92" y="28"/>
                  </a:lnTo>
                  <a:lnTo>
                    <a:pt x="91" y="31"/>
                  </a:lnTo>
                  <a:lnTo>
                    <a:pt x="89" y="32"/>
                  </a:lnTo>
                  <a:lnTo>
                    <a:pt x="87" y="33"/>
                  </a:lnTo>
                  <a:lnTo>
                    <a:pt x="84" y="32"/>
                  </a:lnTo>
                  <a:lnTo>
                    <a:pt x="82" y="32"/>
                  </a:lnTo>
                  <a:lnTo>
                    <a:pt x="79" y="31"/>
                  </a:lnTo>
                  <a:lnTo>
                    <a:pt x="77" y="31"/>
                  </a:lnTo>
                  <a:lnTo>
                    <a:pt x="73" y="28"/>
                  </a:lnTo>
                  <a:lnTo>
                    <a:pt x="71" y="28"/>
                  </a:lnTo>
                  <a:lnTo>
                    <a:pt x="67" y="25"/>
                  </a:lnTo>
                  <a:lnTo>
                    <a:pt x="64" y="24"/>
                  </a:lnTo>
                  <a:lnTo>
                    <a:pt x="61" y="22"/>
                  </a:lnTo>
                  <a:lnTo>
                    <a:pt x="58" y="19"/>
                  </a:lnTo>
                  <a:lnTo>
                    <a:pt x="54" y="17"/>
                  </a:lnTo>
                  <a:lnTo>
                    <a:pt x="52" y="16"/>
                  </a:lnTo>
                  <a:lnTo>
                    <a:pt x="49" y="14"/>
                  </a:lnTo>
                  <a:lnTo>
                    <a:pt x="46" y="13"/>
                  </a:lnTo>
                  <a:lnTo>
                    <a:pt x="44" y="11"/>
                  </a:lnTo>
                  <a:lnTo>
                    <a:pt x="40" y="10"/>
                  </a:lnTo>
                  <a:lnTo>
                    <a:pt x="37" y="10"/>
                  </a:lnTo>
                  <a:lnTo>
                    <a:pt x="35" y="10"/>
                  </a:lnTo>
                  <a:lnTo>
                    <a:pt x="31" y="9"/>
                  </a:lnTo>
                  <a:lnTo>
                    <a:pt x="28" y="9"/>
                  </a:lnTo>
                  <a:lnTo>
                    <a:pt x="25" y="9"/>
                  </a:lnTo>
                  <a:lnTo>
                    <a:pt x="22" y="10"/>
                  </a:lnTo>
                  <a:lnTo>
                    <a:pt x="18" y="10"/>
                  </a:lnTo>
                  <a:lnTo>
                    <a:pt x="16" y="10"/>
                  </a:lnTo>
                  <a:lnTo>
                    <a:pt x="13" y="10"/>
                  </a:lnTo>
                  <a:lnTo>
                    <a:pt x="10" y="10"/>
                  </a:lnTo>
                  <a:lnTo>
                    <a:pt x="8" y="10"/>
                  </a:lnTo>
                  <a:lnTo>
                    <a:pt x="5" y="10"/>
                  </a:lnTo>
                  <a:lnTo>
                    <a:pt x="3" y="10"/>
                  </a:lnTo>
                  <a:lnTo>
                    <a:pt x="2" y="10"/>
                  </a:lnTo>
                  <a:lnTo>
                    <a:pt x="0" y="10"/>
                  </a:lnTo>
                  <a:lnTo>
                    <a:pt x="0" y="9"/>
                  </a:lnTo>
                  <a:lnTo>
                    <a:pt x="1" y="7"/>
                  </a:lnTo>
                  <a:lnTo>
                    <a:pt x="5" y="6"/>
                  </a:lnTo>
                  <a:lnTo>
                    <a:pt x="9" y="4"/>
                  </a:lnTo>
                  <a:lnTo>
                    <a:pt x="13" y="3"/>
                  </a:lnTo>
                  <a:lnTo>
                    <a:pt x="17" y="2"/>
                  </a:lnTo>
                  <a:lnTo>
                    <a:pt x="21" y="1"/>
                  </a:lnTo>
                  <a:lnTo>
                    <a:pt x="21" y="1"/>
                  </a:lnTo>
                  <a:close/>
                </a:path>
              </a:pathLst>
            </a:custGeom>
            <a:solidFill>
              <a:srgbClr val="8AD1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56"/>
            <p:cNvSpPr>
              <a:spLocks/>
            </p:cNvSpPr>
            <p:nvPr/>
          </p:nvSpPr>
          <p:spPr bwMode="auto">
            <a:xfrm>
              <a:off x="1899146" y="884982"/>
              <a:ext cx="244475" cy="123825"/>
            </a:xfrm>
            <a:custGeom>
              <a:avLst/>
              <a:gdLst/>
              <a:ahLst/>
              <a:cxnLst>
                <a:cxn ang="0">
                  <a:pos x="5" y="45"/>
                </a:cxn>
                <a:cxn ang="0">
                  <a:pos x="9" y="36"/>
                </a:cxn>
                <a:cxn ang="0">
                  <a:pos x="14" y="32"/>
                </a:cxn>
                <a:cxn ang="0">
                  <a:pos x="23" y="31"/>
                </a:cxn>
                <a:cxn ang="0">
                  <a:pos x="36" y="33"/>
                </a:cxn>
                <a:cxn ang="0">
                  <a:pos x="43" y="36"/>
                </a:cxn>
                <a:cxn ang="0">
                  <a:pos x="51" y="40"/>
                </a:cxn>
                <a:cxn ang="0">
                  <a:pos x="59" y="45"/>
                </a:cxn>
                <a:cxn ang="0">
                  <a:pos x="67" y="51"/>
                </a:cxn>
                <a:cxn ang="0">
                  <a:pos x="74" y="54"/>
                </a:cxn>
                <a:cxn ang="0">
                  <a:pos x="81" y="59"/>
                </a:cxn>
                <a:cxn ang="0">
                  <a:pos x="91" y="65"/>
                </a:cxn>
                <a:cxn ang="0">
                  <a:pos x="103" y="71"/>
                </a:cxn>
                <a:cxn ang="0">
                  <a:pos x="113" y="70"/>
                </a:cxn>
                <a:cxn ang="0">
                  <a:pos x="120" y="66"/>
                </a:cxn>
                <a:cxn ang="0">
                  <a:pos x="128" y="57"/>
                </a:cxn>
                <a:cxn ang="0">
                  <a:pos x="130" y="44"/>
                </a:cxn>
                <a:cxn ang="0">
                  <a:pos x="126" y="36"/>
                </a:cxn>
                <a:cxn ang="0">
                  <a:pos x="118" y="29"/>
                </a:cxn>
                <a:cxn ang="0">
                  <a:pos x="109" y="19"/>
                </a:cxn>
                <a:cxn ang="0">
                  <a:pos x="103" y="12"/>
                </a:cxn>
                <a:cxn ang="0">
                  <a:pos x="105" y="1"/>
                </a:cxn>
                <a:cxn ang="0">
                  <a:pos x="114" y="1"/>
                </a:cxn>
                <a:cxn ang="0">
                  <a:pos x="126" y="3"/>
                </a:cxn>
                <a:cxn ang="0">
                  <a:pos x="138" y="7"/>
                </a:cxn>
                <a:cxn ang="0">
                  <a:pos x="148" y="13"/>
                </a:cxn>
                <a:cxn ang="0">
                  <a:pos x="154" y="19"/>
                </a:cxn>
                <a:cxn ang="0">
                  <a:pos x="151" y="22"/>
                </a:cxn>
                <a:cxn ang="0">
                  <a:pos x="144" y="27"/>
                </a:cxn>
                <a:cxn ang="0">
                  <a:pos x="142" y="39"/>
                </a:cxn>
                <a:cxn ang="0">
                  <a:pos x="144" y="50"/>
                </a:cxn>
                <a:cxn ang="0">
                  <a:pos x="142" y="66"/>
                </a:cxn>
                <a:cxn ang="0">
                  <a:pos x="134" y="72"/>
                </a:cxn>
                <a:cxn ang="0">
                  <a:pos x="127" y="75"/>
                </a:cxn>
                <a:cxn ang="0">
                  <a:pos x="120" y="77"/>
                </a:cxn>
                <a:cxn ang="0">
                  <a:pos x="112" y="77"/>
                </a:cxn>
                <a:cxn ang="0">
                  <a:pos x="104" y="77"/>
                </a:cxn>
                <a:cxn ang="0">
                  <a:pos x="95" y="75"/>
                </a:cxn>
                <a:cxn ang="0">
                  <a:pos x="84" y="69"/>
                </a:cxn>
                <a:cxn ang="0">
                  <a:pos x="72" y="61"/>
                </a:cxn>
                <a:cxn ang="0">
                  <a:pos x="63" y="57"/>
                </a:cxn>
                <a:cxn ang="0">
                  <a:pos x="54" y="52"/>
                </a:cxn>
                <a:cxn ang="0">
                  <a:pos x="45" y="49"/>
                </a:cxn>
                <a:cxn ang="0">
                  <a:pos x="36" y="49"/>
                </a:cxn>
                <a:cxn ang="0">
                  <a:pos x="27" y="51"/>
                </a:cxn>
                <a:cxn ang="0">
                  <a:pos x="19" y="54"/>
                </a:cxn>
                <a:cxn ang="0">
                  <a:pos x="11" y="59"/>
                </a:cxn>
                <a:cxn ang="0">
                  <a:pos x="5" y="66"/>
                </a:cxn>
                <a:cxn ang="0">
                  <a:pos x="1" y="70"/>
                </a:cxn>
                <a:cxn ang="0">
                  <a:pos x="3" y="61"/>
                </a:cxn>
                <a:cxn ang="0">
                  <a:pos x="5" y="54"/>
                </a:cxn>
              </a:cxnLst>
              <a:rect l="0" t="0" r="r" b="b"/>
              <a:pathLst>
                <a:path w="154" h="78">
                  <a:moveTo>
                    <a:pt x="5" y="54"/>
                  </a:moveTo>
                  <a:lnTo>
                    <a:pt x="5" y="49"/>
                  </a:lnTo>
                  <a:lnTo>
                    <a:pt x="5" y="45"/>
                  </a:lnTo>
                  <a:lnTo>
                    <a:pt x="6" y="40"/>
                  </a:lnTo>
                  <a:lnTo>
                    <a:pt x="8" y="37"/>
                  </a:lnTo>
                  <a:lnTo>
                    <a:pt x="9" y="36"/>
                  </a:lnTo>
                  <a:lnTo>
                    <a:pt x="10" y="33"/>
                  </a:lnTo>
                  <a:lnTo>
                    <a:pt x="12" y="33"/>
                  </a:lnTo>
                  <a:lnTo>
                    <a:pt x="14" y="32"/>
                  </a:lnTo>
                  <a:lnTo>
                    <a:pt x="16" y="31"/>
                  </a:lnTo>
                  <a:lnTo>
                    <a:pt x="19" y="31"/>
                  </a:lnTo>
                  <a:lnTo>
                    <a:pt x="23" y="31"/>
                  </a:lnTo>
                  <a:lnTo>
                    <a:pt x="28" y="31"/>
                  </a:lnTo>
                  <a:lnTo>
                    <a:pt x="31" y="32"/>
                  </a:lnTo>
                  <a:lnTo>
                    <a:pt x="36" y="33"/>
                  </a:lnTo>
                  <a:lnTo>
                    <a:pt x="38" y="34"/>
                  </a:lnTo>
                  <a:lnTo>
                    <a:pt x="41" y="36"/>
                  </a:lnTo>
                  <a:lnTo>
                    <a:pt x="43" y="36"/>
                  </a:lnTo>
                  <a:lnTo>
                    <a:pt x="46" y="38"/>
                  </a:lnTo>
                  <a:lnTo>
                    <a:pt x="49" y="39"/>
                  </a:lnTo>
                  <a:lnTo>
                    <a:pt x="51" y="40"/>
                  </a:lnTo>
                  <a:lnTo>
                    <a:pt x="54" y="42"/>
                  </a:lnTo>
                  <a:lnTo>
                    <a:pt x="56" y="44"/>
                  </a:lnTo>
                  <a:lnTo>
                    <a:pt x="59" y="45"/>
                  </a:lnTo>
                  <a:lnTo>
                    <a:pt x="61" y="48"/>
                  </a:lnTo>
                  <a:lnTo>
                    <a:pt x="64" y="49"/>
                  </a:lnTo>
                  <a:lnTo>
                    <a:pt x="67" y="51"/>
                  </a:lnTo>
                  <a:lnTo>
                    <a:pt x="69" y="52"/>
                  </a:lnTo>
                  <a:lnTo>
                    <a:pt x="72" y="54"/>
                  </a:lnTo>
                  <a:lnTo>
                    <a:pt x="74" y="54"/>
                  </a:lnTo>
                  <a:lnTo>
                    <a:pt x="77" y="57"/>
                  </a:lnTo>
                  <a:lnTo>
                    <a:pt x="78" y="57"/>
                  </a:lnTo>
                  <a:lnTo>
                    <a:pt x="81" y="59"/>
                  </a:lnTo>
                  <a:lnTo>
                    <a:pt x="84" y="61"/>
                  </a:lnTo>
                  <a:lnTo>
                    <a:pt x="86" y="62"/>
                  </a:lnTo>
                  <a:lnTo>
                    <a:pt x="91" y="65"/>
                  </a:lnTo>
                  <a:lnTo>
                    <a:pt x="95" y="67"/>
                  </a:lnTo>
                  <a:lnTo>
                    <a:pt x="99" y="68"/>
                  </a:lnTo>
                  <a:lnTo>
                    <a:pt x="103" y="71"/>
                  </a:lnTo>
                  <a:lnTo>
                    <a:pt x="106" y="71"/>
                  </a:lnTo>
                  <a:lnTo>
                    <a:pt x="110" y="71"/>
                  </a:lnTo>
                  <a:lnTo>
                    <a:pt x="113" y="70"/>
                  </a:lnTo>
                  <a:lnTo>
                    <a:pt x="116" y="69"/>
                  </a:lnTo>
                  <a:lnTo>
                    <a:pt x="118" y="68"/>
                  </a:lnTo>
                  <a:lnTo>
                    <a:pt x="120" y="66"/>
                  </a:lnTo>
                  <a:lnTo>
                    <a:pt x="123" y="64"/>
                  </a:lnTo>
                  <a:lnTo>
                    <a:pt x="125" y="62"/>
                  </a:lnTo>
                  <a:lnTo>
                    <a:pt x="128" y="57"/>
                  </a:lnTo>
                  <a:lnTo>
                    <a:pt x="129" y="53"/>
                  </a:lnTo>
                  <a:lnTo>
                    <a:pt x="130" y="48"/>
                  </a:lnTo>
                  <a:lnTo>
                    <a:pt x="130" y="44"/>
                  </a:lnTo>
                  <a:lnTo>
                    <a:pt x="129" y="41"/>
                  </a:lnTo>
                  <a:lnTo>
                    <a:pt x="128" y="39"/>
                  </a:lnTo>
                  <a:lnTo>
                    <a:pt x="126" y="36"/>
                  </a:lnTo>
                  <a:lnTo>
                    <a:pt x="124" y="34"/>
                  </a:lnTo>
                  <a:lnTo>
                    <a:pt x="120" y="31"/>
                  </a:lnTo>
                  <a:lnTo>
                    <a:pt x="118" y="29"/>
                  </a:lnTo>
                  <a:lnTo>
                    <a:pt x="115" y="26"/>
                  </a:lnTo>
                  <a:lnTo>
                    <a:pt x="112" y="23"/>
                  </a:lnTo>
                  <a:lnTo>
                    <a:pt x="109" y="19"/>
                  </a:lnTo>
                  <a:lnTo>
                    <a:pt x="106" y="17"/>
                  </a:lnTo>
                  <a:lnTo>
                    <a:pt x="104" y="14"/>
                  </a:lnTo>
                  <a:lnTo>
                    <a:pt x="103" y="12"/>
                  </a:lnTo>
                  <a:lnTo>
                    <a:pt x="101" y="7"/>
                  </a:lnTo>
                  <a:lnTo>
                    <a:pt x="103" y="3"/>
                  </a:lnTo>
                  <a:lnTo>
                    <a:pt x="105" y="1"/>
                  </a:lnTo>
                  <a:lnTo>
                    <a:pt x="107" y="1"/>
                  </a:lnTo>
                  <a:lnTo>
                    <a:pt x="110" y="0"/>
                  </a:lnTo>
                  <a:lnTo>
                    <a:pt x="114" y="1"/>
                  </a:lnTo>
                  <a:lnTo>
                    <a:pt x="117" y="1"/>
                  </a:lnTo>
                  <a:lnTo>
                    <a:pt x="122" y="1"/>
                  </a:lnTo>
                  <a:lnTo>
                    <a:pt x="126" y="3"/>
                  </a:lnTo>
                  <a:lnTo>
                    <a:pt x="130" y="4"/>
                  </a:lnTo>
                  <a:lnTo>
                    <a:pt x="134" y="5"/>
                  </a:lnTo>
                  <a:lnTo>
                    <a:pt x="138" y="7"/>
                  </a:lnTo>
                  <a:lnTo>
                    <a:pt x="142" y="9"/>
                  </a:lnTo>
                  <a:lnTo>
                    <a:pt x="145" y="11"/>
                  </a:lnTo>
                  <a:lnTo>
                    <a:pt x="148" y="13"/>
                  </a:lnTo>
                  <a:lnTo>
                    <a:pt x="151" y="15"/>
                  </a:lnTo>
                  <a:lnTo>
                    <a:pt x="153" y="16"/>
                  </a:lnTo>
                  <a:lnTo>
                    <a:pt x="154" y="19"/>
                  </a:lnTo>
                  <a:lnTo>
                    <a:pt x="154" y="21"/>
                  </a:lnTo>
                  <a:lnTo>
                    <a:pt x="153" y="22"/>
                  </a:lnTo>
                  <a:lnTo>
                    <a:pt x="151" y="22"/>
                  </a:lnTo>
                  <a:lnTo>
                    <a:pt x="149" y="22"/>
                  </a:lnTo>
                  <a:lnTo>
                    <a:pt x="146" y="24"/>
                  </a:lnTo>
                  <a:lnTo>
                    <a:pt x="144" y="27"/>
                  </a:lnTo>
                  <a:lnTo>
                    <a:pt x="142" y="31"/>
                  </a:lnTo>
                  <a:lnTo>
                    <a:pt x="142" y="36"/>
                  </a:lnTo>
                  <a:lnTo>
                    <a:pt x="142" y="39"/>
                  </a:lnTo>
                  <a:lnTo>
                    <a:pt x="142" y="43"/>
                  </a:lnTo>
                  <a:lnTo>
                    <a:pt x="142" y="46"/>
                  </a:lnTo>
                  <a:lnTo>
                    <a:pt x="144" y="50"/>
                  </a:lnTo>
                  <a:lnTo>
                    <a:pt x="144" y="55"/>
                  </a:lnTo>
                  <a:lnTo>
                    <a:pt x="144" y="61"/>
                  </a:lnTo>
                  <a:lnTo>
                    <a:pt x="142" y="66"/>
                  </a:lnTo>
                  <a:lnTo>
                    <a:pt x="138" y="70"/>
                  </a:lnTo>
                  <a:lnTo>
                    <a:pt x="136" y="71"/>
                  </a:lnTo>
                  <a:lnTo>
                    <a:pt x="134" y="72"/>
                  </a:lnTo>
                  <a:lnTo>
                    <a:pt x="131" y="73"/>
                  </a:lnTo>
                  <a:lnTo>
                    <a:pt x="129" y="74"/>
                  </a:lnTo>
                  <a:lnTo>
                    <a:pt x="127" y="75"/>
                  </a:lnTo>
                  <a:lnTo>
                    <a:pt x="124" y="75"/>
                  </a:lnTo>
                  <a:lnTo>
                    <a:pt x="122" y="76"/>
                  </a:lnTo>
                  <a:lnTo>
                    <a:pt x="120" y="77"/>
                  </a:lnTo>
                  <a:lnTo>
                    <a:pt x="117" y="77"/>
                  </a:lnTo>
                  <a:lnTo>
                    <a:pt x="114" y="77"/>
                  </a:lnTo>
                  <a:lnTo>
                    <a:pt x="112" y="77"/>
                  </a:lnTo>
                  <a:lnTo>
                    <a:pt x="109" y="78"/>
                  </a:lnTo>
                  <a:lnTo>
                    <a:pt x="106" y="77"/>
                  </a:lnTo>
                  <a:lnTo>
                    <a:pt x="104" y="77"/>
                  </a:lnTo>
                  <a:lnTo>
                    <a:pt x="101" y="77"/>
                  </a:lnTo>
                  <a:lnTo>
                    <a:pt x="98" y="77"/>
                  </a:lnTo>
                  <a:lnTo>
                    <a:pt x="95" y="75"/>
                  </a:lnTo>
                  <a:lnTo>
                    <a:pt x="92" y="74"/>
                  </a:lnTo>
                  <a:lnTo>
                    <a:pt x="88" y="71"/>
                  </a:lnTo>
                  <a:lnTo>
                    <a:pt x="84" y="69"/>
                  </a:lnTo>
                  <a:lnTo>
                    <a:pt x="80" y="66"/>
                  </a:lnTo>
                  <a:lnTo>
                    <a:pt x="76" y="64"/>
                  </a:lnTo>
                  <a:lnTo>
                    <a:pt x="72" y="61"/>
                  </a:lnTo>
                  <a:lnTo>
                    <a:pt x="68" y="59"/>
                  </a:lnTo>
                  <a:lnTo>
                    <a:pt x="65" y="57"/>
                  </a:lnTo>
                  <a:lnTo>
                    <a:pt x="63" y="57"/>
                  </a:lnTo>
                  <a:lnTo>
                    <a:pt x="61" y="55"/>
                  </a:lnTo>
                  <a:lnTo>
                    <a:pt x="59" y="54"/>
                  </a:lnTo>
                  <a:lnTo>
                    <a:pt x="54" y="52"/>
                  </a:lnTo>
                  <a:lnTo>
                    <a:pt x="50" y="51"/>
                  </a:lnTo>
                  <a:lnTo>
                    <a:pt x="47" y="50"/>
                  </a:lnTo>
                  <a:lnTo>
                    <a:pt x="45" y="49"/>
                  </a:lnTo>
                  <a:lnTo>
                    <a:pt x="42" y="49"/>
                  </a:lnTo>
                  <a:lnTo>
                    <a:pt x="40" y="49"/>
                  </a:lnTo>
                  <a:lnTo>
                    <a:pt x="36" y="49"/>
                  </a:lnTo>
                  <a:lnTo>
                    <a:pt x="31" y="50"/>
                  </a:lnTo>
                  <a:lnTo>
                    <a:pt x="29" y="50"/>
                  </a:lnTo>
                  <a:lnTo>
                    <a:pt x="27" y="51"/>
                  </a:lnTo>
                  <a:lnTo>
                    <a:pt x="24" y="51"/>
                  </a:lnTo>
                  <a:lnTo>
                    <a:pt x="23" y="52"/>
                  </a:lnTo>
                  <a:lnTo>
                    <a:pt x="19" y="54"/>
                  </a:lnTo>
                  <a:lnTo>
                    <a:pt x="16" y="56"/>
                  </a:lnTo>
                  <a:lnTo>
                    <a:pt x="13" y="57"/>
                  </a:lnTo>
                  <a:lnTo>
                    <a:pt x="11" y="59"/>
                  </a:lnTo>
                  <a:lnTo>
                    <a:pt x="9" y="61"/>
                  </a:lnTo>
                  <a:lnTo>
                    <a:pt x="7" y="64"/>
                  </a:lnTo>
                  <a:lnTo>
                    <a:pt x="5" y="66"/>
                  </a:lnTo>
                  <a:lnTo>
                    <a:pt x="3" y="69"/>
                  </a:lnTo>
                  <a:lnTo>
                    <a:pt x="1" y="71"/>
                  </a:lnTo>
                  <a:lnTo>
                    <a:pt x="1" y="70"/>
                  </a:lnTo>
                  <a:lnTo>
                    <a:pt x="0" y="66"/>
                  </a:lnTo>
                  <a:lnTo>
                    <a:pt x="2" y="64"/>
                  </a:lnTo>
                  <a:lnTo>
                    <a:pt x="3" y="61"/>
                  </a:lnTo>
                  <a:lnTo>
                    <a:pt x="4" y="59"/>
                  </a:lnTo>
                  <a:lnTo>
                    <a:pt x="5" y="57"/>
                  </a:lnTo>
                  <a:lnTo>
                    <a:pt x="5" y="54"/>
                  </a:lnTo>
                  <a:lnTo>
                    <a:pt x="5" y="54"/>
                  </a:lnTo>
                  <a:close/>
                </a:path>
              </a:pathLst>
            </a:custGeom>
            <a:solidFill>
              <a:srgbClr val="8AD1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57"/>
            <p:cNvSpPr>
              <a:spLocks/>
            </p:cNvSpPr>
            <p:nvPr/>
          </p:nvSpPr>
          <p:spPr bwMode="auto">
            <a:xfrm>
              <a:off x="1943596" y="356344"/>
              <a:ext cx="269875" cy="157163"/>
            </a:xfrm>
            <a:custGeom>
              <a:avLst/>
              <a:gdLst/>
              <a:ahLst/>
              <a:cxnLst>
                <a:cxn ang="0">
                  <a:pos x="139" y="2"/>
                </a:cxn>
                <a:cxn ang="0">
                  <a:pos x="131" y="0"/>
                </a:cxn>
                <a:cxn ang="0">
                  <a:pos x="122" y="0"/>
                </a:cxn>
                <a:cxn ang="0">
                  <a:pos x="113" y="3"/>
                </a:cxn>
                <a:cxn ang="0">
                  <a:pos x="105" y="8"/>
                </a:cxn>
                <a:cxn ang="0">
                  <a:pos x="100" y="17"/>
                </a:cxn>
                <a:cxn ang="0">
                  <a:pos x="93" y="27"/>
                </a:cxn>
                <a:cxn ang="0">
                  <a:pos x="85" y="37"/>
                </a:cxn>
                <a:cxn ang="0">
                  <a:pos x="77" y="47"/>
                </a:cxn>
                <a:cxn ang="0">
                  <a:pos x="68" y="55"/>
                </a:cxn>
                <a:cxn ang="0">
                  <a:pos x="59" y="62"/>
                </a:cxn>
                <a:cxn ang="0">
                  <a:pos x="49" y="65"/>
                </a:cxn>
                <a:cxn ang="0">
                  <a:pos x="37" y="68"/>
                </a:cxn>
                <a:cxn ang="0">
                  <a:pos x="25" y="72"/>
                </a:cxn>
                <a:cxn ang="0">
                  <a:pos x="14" y="76"/>
                </a:cxn>
                <a:cxn ang="0">
                  <a:pos x="6" y="82"/>
                </a:cxn>
                <a:cxn ang="0">
                  <a:pos x="1" y="90"/>
                </a:cxn>
                <a:cxn ang="0">
                  <a:pos x="1" y="97"/>
                </a:cxn>
                <a:cxn ang="0">
                  <a:pos x="8" y="99"/>
                </a:cxn>
                <a:cxn ang="0">
                  <a:pos x="14" y="95"/>
                </a:cxn>
                <a:cxn ang="0">
                  <a:pos x="23" y="88"/>
                </a:cxn>
                <a:cxn ang="0">
                  <a:pos x="34" y="81"/>
                </a:cxn>
                <a:cxn ang="0">
                  <a:pos x="45" y="76"/>
                </a:cxn>
                <a:cxn ang="0">
                  <a:pos x="54" y="72"/>
                </a:cxn>
                <a:cxn ang="0">
                  <a:pos x="61" y="72"/>
                </a:cxn>
                <a:cxn ang="0">
                  <a:pos x="69" y="67"/>
                </a:cxn>
                <a:cxn ang="0">
                  <a:pos x="78" y="62"/>
                </a:cxn>
                <a:cxn ang="0">
                  <a:pos x="86" y="57"/>
                </a:cxn>
                <a:cxn ang="0">
                  <a:pos x="96" y="55"/>
                </a:cxn>
                <a:cxn ang="0">
                  <a:pos x="101" y="56"/>
                </a:cxn>
                <a:cxn ang="0">
                  <a:pos x="112" y="61"/>
                </a:cxn>
                <a:cxn ang="0">
                  <a:pos x="123" y="65"/>
                </a:cxn>
                <a:cxn ang="0">
                  <a:pos x="136" y="68"/>
                </a:cxn>
                <a:cxn ang="0">
                  <a:pos x="146" y="67"/>
                </a:cxn>
                <a:cxn ang="0">
                  <a:pos x="154" y="65"/>
                </a:cxn>
                <a:cxn ang="0">
                  <a:pos x="163" y="61"/>
                </a:cxn>
                <a:cxn ang="0">
                  <a:pos x="170" y="54"/>
                </a:cxn>
                <a:cxn ang="0">
                  <a:pos x="164" y="43"/>
                </a:cxn>
                <a:cxn ang="0">
                  <a:pos x="153" y="43"/>
                </a:cxn>
                <a:cxn ang="0">
                  <a:pos x="140" y="47"/>
                </a:cxn>
                <a:cxn ang="0">
                  <a:pos x="130" y="43"/>
                </a:cxn>
                <a:cxn ang="0">
                  <a:pos x="125" y="35"/>
                </a:cxn>
                <a:cxn ang="0">
                  <a:pos x="127" y="28"/>
                </a:cxn>
                <a:cxn ang="0">
                  <a:pos x="133" y="24"/>
                </a:cxn>
                <a:cxn ang="0">
                  <a:pos x="140" y="21"/>
                </a:cxn>
                <a:cxn ang="0">
                  <a:pos x="144" y="14"/>
                </a:cxn>
                <a:cxn ang="0">
                  <a:pos x="143" y="5"/>
                </a:cxn>
              </a:cxnLst>
              <a:rect l="0" t="0" r="r" b="b"/>
              <a:pathLst>
                <a:path w="170" h="99">
                  <a:moveTo>
                    <a:pt x="143" y="5"/>
                  </a:moveTo>
                  <a:lnTo>
                    <a:pt x="140" y="4"/>
                  </a:lnTo>
                  <a:lnTo>
                    <a:pt x="139" y="2"/>
                  </a:lnTo>
                  <a:lnTo>
                    <a:pt x="136" y="1"/>
                  </a:lnTo>
                  <a:lnTo>
                    <a:pt x="134" y="1"/>
                  </a:lnTo>
                  <a:lnTo>
                    <a:pt x="131" y="0"/>
                  </a:lnTo>
                  <a:lnTo>
                    <a:pt x="128" y="0"/>
                  </a:lnTo>
                  <a:lnTo>
                    <a:pt x="125" y="0"/>
                  </a:lnTo>
                  <a:lnTo>
                    <a:pt x="122" y="0"/>
                  </a:lnTo>
                  <a:lnTo>
                    <a:pt x="119" y="0"/>
                  </a:lnTo>
                  <a:lnTo>
                    <a:pt x="116" y="2"/>
                  </a:lnTo>
                  <a:lnTo>
                    <a:pt x="113" y="3"/>
                  </a:lnTo>
                  <a:lnTo>
                    <a:pt x="110" y="4"/>
                  </a:lnTo>
                  <a:lnTo>
                    <a:pt x="108" y="6"/>
                  </a:lnTo>
                  <a:lnTo>
                    <a:pt x="105" y="8"/>
                  </a:lnTo>
                  <a:lnTo>
                    <a:pt x="103" y="11"/>
                  </a:lnTo>
                  <a:lnTo>
                    <a:pt x="101" y="14"/>
                  </a:lnTo>
                  <a:lnTo>
                    <a:pt x="100" y="17"/>
                  </a:lnTo>
                  <a:lnTo>
                    <a:pt x="98" y="20"/>
                  </a:lnTo>
                  <a:lnTo>
                    <a:pt x="95" y="23"/>
                  </a:lnTo>
                  <a:lnTo>
                    <a:pt x="93" y="27"/>
                  </a:lnTo>
                  <a:lnTo>
                    <a:pt x="90" y="30"/>
                  </a:lnTo>
                  <a:lnTo>
                    <a:pt x="87" y="34"/>
                  </a:lnTo>
                  <a:lnTo>
                    <a:pt x="85" y="37"/>
                  </a:lnTo>
                  <a:lnTo>
                    <a:pt x="82" y="41"/>
                  </a:lnTo>
                  <a:lnTo>
                    <a:pt x="79" y="43"/>
                  </a:lnTo>
                  <a:lnTo>
                    <a:pt x="77" y="47"/>
                  </a:lnTo>
                  <a:lnTo>
                    <a:pt x="73" y="50"/>
                  </a:lnTo>
                  <a:lnTo>
                    <a:pt x="71" y="53"/>
                  </a:lnTo>
                  <a:lnTo>
                    <a:pt x="68" y="55"/>
                  </a:lnTo>
                  <a:lnTo>
                    <a:pt x="64" y="58"/>
                  </a:lnTo>
                  <a:lnTo>
                    <a:pt x="62" y="60"/>
                  </a:lnTo>
                  <a:lnTo>
                    <a:pt x="59" y="62"/>
                  </a:lnTo>
                  <a:lnTo>
                    <a:pt x="57" y="62"/>
                  </a:lnTo>
                  <a:lnTo>
                    <a:pt x="53" y="64"/>
                  </a:lnTo>
                  <a:lnTo>
                    <a:pt x="49" y="65"/>
                  </a:lnTo>
                  <a:lnTo>
                    <a:pt x="46" y="66"/>
                  </a:lnTo>
                  <a:lnTo>
                    <a:pt x="42" y="67"/>
                  </a:lnTo>
                  <a:lnTo>
                    <a:pt x="37" y="68"/>
                  </a:lnTo>
                  <a:lnTo>
                    <a:pt x="33" y="69"/>
                  </a:lnTo>
                  <a:lnTo>
                    <a:pt x="30" y="71"/>
                  </a:lnTo>
                  <a:lnTo>
                    <a:pt x="25" y="72"/>
                  </a:lnTo>
                  <a:lnTo>
                    <a:pt x="21" y="74"/>
                  </a:lnTo>
                  <a:lnTo>
                    <a:pt x="17" y="75"/>
                  </a:lnTo>
                  <a:lnTo>
                    <a:pt x="14" y="76"/>
                  </a:lnTo>
                  <a:lnTo>
                    <a:pt x="10" y="78"/>
                  </a:lnTo>
                  <a:lnTo>
                    <a:pt x="8" y="80"/>
                  </a:lnTo>
                  <a:lnTo>
                    <a:pt x="6" y="82"/>
                  </a:lnTo>
                  <a:lnTo>
                    <a:pt x="5" y="84"/>
                  </a:lnTo>
                  <a:lnTo>
                    <a:pt x="2" y="87"/>
                  </a:lnTo>
                  <a:lnTo>
                    <a:pt x="1" y="90"/>
                  </a:lnTo>
                  <a:lnTo>
                    <a:pt x="0" y="93"/>
                  </a:lnTo>
                  <a:lnTo>
                    <a:pt x="1" y="96"/>
                  </a:lnTo>
                  <a:lnTo>
                    <a:pt x="1" y="97"/>
                  </a:lnTo>
                  <a:lnTo>
                    <a:pt x="3" y="99"/>
                  </a:lnTo>
                  <a:lnTo>
                    <a:pt x="5" y="99"/>
                  </a:lnTo>
                  <a:lnTo>
                    <a:pt x="8" y="99"/>
                  </a:lnTo>
                  <a:lnTo>
                    <a:pt x="9" y="98"/>
                  </a:lnTo>
                  <a:lnTo>
                    <a:pt x="12" y="96"/>
                  </a:lnTo>
                  <a:lnTo>
                    <a:pt x="14" y="95"/>
                  </a:lnTo>
                  <a:lnTo>
                    <a:pt x="17" y="93"/>
                  </a:lnTo>
                  <a:lnTo>
                    <a:pt x="19" y="90"/>
                  </a:lnTo>
                  <a:lnTo>
                    <a:pt x="23" y="88"/>
                  </a:lnTo>
                  <a:lnTo>
                    <a:pt x="27" y="86"/>
                  </a:lnTo>
                  <a:lnTo>
                    <a:pt x="31" y="84"/>
                  </a:lnTo>
                  <a:lnTo>
                    <a:pt x="34" y="81"/>
                  </a:lnTo>
                  <a:lnTo>
                    <a:pt x="38" y="79"/>
                  </a:lnTo>
                  <a:lnTo>
                    <a:pt x="42" y="78"/>
                  </a:lnTo>
                  <a:lnTo>
                    <a:pt x="45" y="76"/>
                  </a:lnTo>
                  <a:lnTo>
                    <a:pt x="49" y="74"/>
                  </a:lnTo>
                  <a:lnTo>
                    <a:pt x="52" y="73"/>
                  </a:lnTo>
                  <a:lnTo>
                    <a:pt x="54" y="72"/>
                  </a:lnTo>
                  <a:lnTo>
                    <a:pt x="57" y="72"/>
                  </a:lnTo>
                  <a:lnTo>
                    <a:pt x="59" y="72"/>
                  </a:lnTo>
                  <a:lnTo>
                    <a:pt x="61" y="72"/>
                  </a:lnTo>
                  <a:lnTo>
                    <a:pt x="64" y="70"/>
                  </a:lnTo>
                  <a:lnTo>
                    <a:pt x="67" y="69"/>
                  </a:lnTo>
                  <a:lnTo>
                    <a:pt x="69" y="67"/>
                  </a:lnTo>
                  <a:lnTo>
                    <a:pt x="72" y="66"/>
                  </a:lnTo>
                  <a:lnTo>
                    <a:pt x="75" y="64"/>
                  </a:lnTo>
                  <a:lnTo>
                    <a:pt x="78" y="62"/>
                  </a:lnTo>
                  <a:lnTo>
                    <a:pt x="81" y="60"/>
                  </a:lnTo>
                  <a:lnTo>
                    <a:pt x="84" y="58"/>
                  </a:lnTo>
                  <a:lnTo>
                    <a:pt x="86" y="57"/>
                  </a:lnTo>
                  <a:lnTo>
                    <a:pt x="89" y="55"/>
                  </a:lnTo>
                  <a:lnTo>
                    <a:pt x="92" y="54"/>
                  </a:lnTo>
                  <a:lnTo>
                    <a:pt x="96" y="55"/>
                  </a:lnTo>
                  <a:lnTo>
                    <a:pt x="97" y="55"/>
                  </a:lnTo>
                  <a:lnTo>
                    <a:pt x="99" y="55"/>
                  </a:lnTo>
                  <a:lnTo>
                    <a:pt x="101" y="56"/>
                  </a:lnTo>
                  <a:lnTo>
                    <a:pt x="105" y="58"/>
                  </a:lnTo>
                  <a:lnTo>
                    <a:pt x="108" y="59"/>
                  </a:lnTo>
                  <a:lnTo>
                    <a:pt x="112" y="61"/>
                  </a:lnTo>
                  <a:lnTo>
                    <a:pt x="116" y="62"/>
                  </a:lnTo>
                  <a:lnTo>
                    <a:pt x="119" y="64"/>
                  </a:lnTo>
                  <a:lnTo>
                    <a:pt x="123" y="65"/>
                  </a:lnTo>
                  <a:lnTo>
                    <a:pt x="128" y="66"/>
                  </a:lnTo>
                  <a:lnTo>
                    <a:pt x="131" y="67"/>
                  </a:lnTo>
                  <a:lnTo>
                    <a:pt x="136" y="68"/>
                  </a:lnTo>
                  <a:lnTo>
                    <a:pt x="139" y="68"/>
                  </a:lnTo>
                  <a:lnTo>
                    <a:pt x="143" y="68"/>
                  </a:lnTo>
                  <a:lnTo>
                    <a:pt x="146" y="67"/>
                  </a:lnTo>
                  <a:lnTo>
                    <a:pt x="149" y="67"/>
                  </a:lnTo>
                  <a:lnTo>
                    <a:pt x="152" y="66"/>
                  </a:lnTo>
                  <a:lnTo>
                    <a:pt x="154" y="65"/>
                  </a:lnTo>
                  <a:lnTo>
                    <a:pt x="156" y="64"/>
                  </a:lnTo>
                  <a:lnTo>
                    <a:pt x="159" y="63"/>
                  </a:lnTo>
                  <a:lnTo>
                    <a:pt x="163" y="61"/>
                  </a:lnTo>
                  <a:lnTo>
                    <a:pt x="167" y="59"/>
                  </a:lnTo>
                  <a:lnTo>
                    <a:pt x="169" y="56"/>
                  </a:lnTo>
                  <a:lnTo>
                    <a:pt x="170" y="54"/>
                  </a:lnTo>
                  <a:lnTo>
                    <a:pt x="170" y="51"/>
                  </a:lnTo>
                  <a:lnTo>
                    <a:pt x="168" y="47"/>
                  </a:lnTo>
                  <a:lnTo>
                    <a:pt x="164" y="43"/>
                  </a:lnTo>
                  <a:lnTo>
                    <a:pt x="160" y="43"/>
                  </a:lnTo>
                  <a:lnTo>
                    <a:pt x="156" y="42"/>
                  </a:lnTo>
                  <a:lnTo>
                    <a:pt x="153" y="43"/>
                  </a:lnTo>
                  <a:lnTo>
                    <a:pt x="148" y="45"/>
                  </a:lnTo>
                  <a:lnTo>
                    <a:pt x="144" y="46"/>
                  </a:lnTo>
                  <a:lnTo>
                    <a:pt x="140" y="47"/>
                  </a:lnTo>
                  <a:lnTo>
                    <a:pt x="136" y="48"/>
                  </a:lnTo>
                  <a:lnTo>
                    <a:pt x="133" y="46"/>
                  </a:lnTo>
                  <a:lnTo>
                    <a:pt x="130" y="43"/>
                  </a:lnTo>
                  <a:lnTo>
                    <a:pt x="128" y="41"/>
                  </a:lnTo>
                  <a:lnTo>
                    <a:pt x="126" y="38"/>
                  </a:lnTo>
                  <a:lnTo>
                    <a:pt x="125" y="35"/>
                  </a:lnTo>
                  <a:lnTo>
                    <a:pt x="125" y="32"/>
                  </a:lnTo>
                  <a:lnTo>
                    <a:pt x="125" y="29"/>
                  </a:lnTo>
                  <a:lnTo>
                    <a:pt x="127" y="28"/>
                  </a:lnTo>
                  <a:lnTo>
                    <a:pt x="128" y="26"/>
                  </a:lnTo>
                  <a:lnTo>
                    <a:pt x="131" y="26"/>
                  </a:lnTo>
                  <a:lnTo>
                    <a:pt x="133" y="24"/>
                  </a:lnTo>
                  <a:lnTo>
                    <a:pt x="136" y="23"/>
                  </a:lnTo>
                  <a:lnTo>
                    <a:pt x="138" y="23"/>
                  </a:lnTo>
                  <a:lnTo>
                    <a:pt x="140" y="21"/>
                  </a:lnTo>
                  <a:lnTo>
                    <a:pt x="141" y="20"/>
                  </a:lnTo>
                  <a:lnTo>
                    <a:pt x="143" y="18"/>
                  </a:lnTo>
                  <a:lnTo>
                    <a:pt x="144" y="14"/>
                  </a:lnTo>
                  <a:lnTo>
                    <a:pt x="145" y="11"/>
                  </a:lnTo>
                  <a:lnTo>
                    <a:pt x="145" y="8"/>
                  </a:lnTo>
                  <a:lnTo>
                    <a:pt x="143" y="5"/>
                  </a:lnTo>
                  <a:lnTo>
                    <a:pt x="143" y="5"/>
                  </a:lnTo>
                  <a:close/>
                </a:path>
              </a:pathLst>
            </a:custGeom>
            <a:solidFill>
              <a:srgbClr val="FFFFD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58"/>
            <p:cNvSpPr>
              <a:spLocks/>
            </p:cNvSpPr>
            <p:nvPr/>
          </p:nvSpPr>
          <p:spPr bwMode="auto">
            <a:xfrm>
              <a:off x="2129334" y="156319"/>
              <a:ext cx="88900" cy="84138"/>
            </a:xfrm>
            <a:custGeom>
              <a:avLst/>
              <a:gdLst/>
              <a:ahLst/>
              <a:cxnLst>
                <a:cxn ang="0">
                  <a:pos x="44" y="25"/>
                </a:cxn>
                <a:cxn ang="0">
                  <a:pos x="46" y="23"/>
                </a:cxn>
                <a:cxn ang="0">
                  <a:pos x="49" y="22"/>
                </a:cxn>
                <a:cxn ang="0">
                  <a:pos x="52" y="20"/>
                </a:cxn>
                <a:cxn ang="0">
                  <a:pos x="55" y="18"/>
                </a:cxn>
                <a:cxn ang="0">
                  <a:pos x="56" y="15"/>
                </a:cxn>
                <a:cxn ang="0">
                  <a:pos x="56" y="12"/>
                </a:cxn>
                <a:cxn ang="0">
                  <a:pos x="56" y="9"/>
                </a:cxn>
                <a:cxn ang="0">
                  <a:pos x="54" y="6"/>
                </a:cxn>
                <a:cxn ang="0">
                  <a:pos x="50" y="3"/>
                </a:cxn>
                <a:cxn ang="0">
                  <a:pos x="46" y="1"/>
                </a:cxn>
                <a:cxn ang="0">
                  <a:pos x="42" y="0"/>
                </a:cxn>
                <a:cxn ang="0">
                  <a:pos x="37" y="0"/>
                </a:cxn>
                <a:cxn ang="0">
                  <a:pos x="33" y="1"/>
                </a:cxn>
                <a:cxn ang="0">
                  <a:pos x="29" y="2"/>
                </a:cxn>
                <a:cxn ang="0">
                  <a:pos x="25" y="5"/>
                </a:cxn>
                <a:cxn ang="0">
                  <a:pos x="21" y="9"/>
                </a:cxn>
                <a:cxn ang="0">
                  <a:pos x="17" y="13"/>
                </a:cxn>
                <a:cxn ang="0">
                  <a:pos x="14" y="17"/>
                </a:cxn>
                <a:cxn ang="0">
                  <a:pos x="13" y="20"/>
                </a:cxn>
                <a:cxn ang="0">
                  <a:pos x="11" y="24"/>
                </a:cxn>
                <a:cxn ang="0">
                  <a:pos x="10" y="27"/>
                </a:cxn>
                <a:cxn ang="0">
                  <a:pos x="10" y="31"/>
                </a:cxn>
                <a:cxn ang="0">
                  <a:pos x="9" y="34"/>
                </a:cxn>
                <a:cxn ang="0">
                  <a:pos x="8" y="38"/>
                </a:cxn>
                <a:cxn ang="0">
                  <a:pos x="4" y="44"/>
                </a:cxn>
                <a:cxn ang="0">
                  <a:pos x="1" y="47"/>
                </a:cxn>
                <a:cxn ang="0">
                  <a:pos x="0" y="50"/>
                </a:cxn>
                <a:cxn ang="0">
                  <a:pos x="2" y="53"/>
                </a:cxn>
                <a:cxn ang="0">
                  <a:pos x="4" y="53"/>
                </a:cxn>
                <a:cxn ang="0">
                  <a:pos x="7" y="53"/>
                </a:cxn>
                <a:cxn ang="0">
                  <a:pos x="11" y="50"/>
                </a:cxn>
                <a:cxn ang="0">
                  <a:pos x="14" y="49"/>
                </a:cxn>
                <a:cxn ang="0">
                  <a:pos x="18" y="46"/>
                </a:cxn>
                <a:cxn ang="0">
                  <a:pos x="22" y="44"/>
                </a:cxn>
                <a:cxn ang="0">
                  <a:pos x="24" y="40"/>
                </a:cxn>
                <a:cxn ang="0">
                  <a:pos x="27" y="38"/>
                </a:cxn>
                <a:cxn ang="0">
                  <a:pos x="30" y="33"/>
                </a:cxn>
                <a:cxn ang="0">
                  <a:pos x="33" y="30"/>
                </a:cxn>
                <a:cxn ang="0">
                  <a:pos x="35" y="27"/>
                </a:cxn>
                <a:cxn ang="0">
                  <a:pos x="37" y="27"/>
                </a:cxn>
                <a:cxn ang="0">
                  <a:pos x="40" y="25"/>
                </a:cxn>
                <a:cxn ang="0">
                  <a:pos x="44" y="25"/>
                </a:cxn>
                <a:cxn ang="0">
                  <a:pos x="44" y="25"/>
                </a:cxn>
              </a:cxnLst>
              <a:rect l="0" t="0" r="r" b="b"/>
              <a:pathLst>
                <a:path w="56" h="53">
                  <a:moveTo>
                    <a:pt x="44" y="25"/>
                  </a:moveTo>
                  <a:lnTo>
                    <a:pt x="46" y="23"/>
                  </a:lnTo>
                  <a:lnTo>
                    <a:pt x="49" y="22"/>
                  </a:lnTo>
                  <a:lnTo>
                    <a:pt x="52" y="20"/>
                  </a:lnTo>
                  <a:lnTo>
                    <a:pt x="55" y="18"/>
                  </a:lnTo>
                  <a:lnTo>
                    <a:pt x="56" y="15"/>
                  </a:lnTo>
                  <a:lnTo>
                    <a:pt x="56" y="12"/>
                  </a:lnTo>
                  <a:lnTo>
                    <a:pt x="56" y="9"/>
                  </a:lnTo>
                  <a:lnTo>
                    <a:pt x="54" y="6"/>
                  </a:lnTo>
                  <a:lnTo>
                    <a:pt x="50" y="3"/>
                  </a:lnTo>
                  <a:lnTo>
                    <a:pt x="46" y="1"/>
                  </a:lnTo>
                  <a:lnTo>
                    <a:pt x="42" y="0"/>
                  </a:lnTo>
                  <a:lnTo>
                    <a:pt x="37" y="0"/>
                  </a:lnTo>
                  <a:lnTo>
                    <a:pt x="33" y="1"/>
                  </a:lnTo>
                  <a:lnTo>
                    <a:pt x="29" y="2"/>
                  </a:lnTo>
                  <a:lnTo>
                    <a:pt x="25" y="5"/>
                  </a:lnTo>
                  <a:lnTo>
                    <a:pt x="21" y="9"/>
                  </a:lnTo>
                  <a:lnTo>
                    <a:pt x="17" y="13"/>
                  </a:lnTo>
                  <a:lnTo>
                    <a:pt x="14" y="17"/>
                  </a:lnTo>
                  <a:lnTo>
                    <a:pt x="13" y="20"/>
                  </a:lnTo>
                  <a:lnTo>
                    <a:pt x="11" y="24"/>
                  </a:lnTo>
                  <a:lnTo>
                    <a:pt x="10" y="27"/>
                  </a:lnTo>
                  <a:lnTo>
                    <a:pt x="10" y="31"/>
                  </a:lnTo>
                  <a:lnTo>
                    <a:pt x="9" y="34"/>
                  </a:lnTo>
                  <a:lnTo>
                    <a:pt x="8" y="38"/>
                  </a:lnTo>
                  <a:lnTo>
                    <a:pt x="4" y="44"/>
                  </a:lnTo>
                  <a:lnTo>
                    <a:pt x="1" y="47"/>
                  </a:lnTo>
                  <a:lnTo>
                    <a:pt x="0" y="50"/>
                  </a:lnTo>
                  <a:lnTo>
                    <a:pt x="2" y="53"/>
                  </a:lnTo>
                  <a:lnTo>
                    <a:pt x="4" y="53"/>
                  </a:lnTo>
                  <a:lnTo>
                    <a:pt x="7" y="53"/>
                  </a:lnTo>
                  <a:lnTo>
                    <a:pt x="11" y="50"/>
                  </a:lnTo>
                  <a:lnTo>
                    <a:pt x="14" y="49"/>
                  </a:lnTo>
                  <a:lnTo>
                    <a:pt x="18" y="46"/>
                  </a:lnTo>
                  <a:lnTo>
                    <a:pt x="22" y="44"/>
                  </a:lnTo>
                  <a:lnTo>
                    <a:pt x="24" y="40"/>
                  </a:lnTo>
                  <a:lnTo>
                    <a:pt x="27" y="38"/>
                  </a:lnTo>
                  <a:lnTo>
                    <a:pt x="30" y="33"/>
                  </a:lnTo>
                  <a:lnTo>
                    <a:pt x="33" y="30"/>
                  </a:lnTo>
                  <a:lnTo>
                    <a:pt x="35" y="27"/>
                  </a:lnTo>
                  <a:lnTo>
                    <a:pt x="37" y="27"/>
                  </a:lnTo>
                  <a:lnTo>
                    <a:pt x="40" y="25"/>
                  </a:lnTo>
                  <a:lnTo>
                    <a:pt x="44" y="25"/>
                  </a:lnTo>
                  <a:lnTo>
                    <a:pt x="44" y="25"/>
                  </a:lnTo>
                  <a:close/>
                </a:path>
              </a:pathLst>
            </a:custGeom>
            <a:solidFill>
              <a:srgbClr val="FFFFD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79" name="Picture 5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99868" y="3940233"/>
            <a:ext cx="1305000" cy="104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043608" y="4581128"/>
            <a:ext cx="1757812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2117167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6876" y="1340768"/>
            <a:ext cx="40320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vhodné oblečení podle počasí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899592" y="3573016"/>
            <a:ext cx="37080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pohyb </a:t>
            </a:r>
            <a:r>
              <a:rPr lang="cs-CZ" sz="2400" dirty="0"/>
              <a:t>na čerstvém </a:t>
            </a:r>
            <a:r>
              <a:rPr lang="cs-CZ" sz="2400" dirty="0" smtClean="0"/>
              <a:t>vzduchu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868144" y="1340768"/>
            <a:ext cx="26640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otužování a cvičení</a:t>
            </a:r>
            <a:endParaRPr lang="cs-CZ" sz="2400" dirty="0"/>
          </a:p>
        </p:txBody>
      </p:sp>
      <p:pic>
        <p:nvPicPr>
          <p:cNvPr id="6" name="Picture 4" descr="C:\Documents and Settings\User\Dokumenty\Obrázky\1195445636200577762johnny_automatic_playing_ball_svg_m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45124" y="3924588"/>
            <a:ext cx="1668285" cy="1440000"/>
          </a:xfrm>
          <a:prstGeom prst="rect">
            <a:avLst/>
          </a:prstGeom>
          <a:noFill/>
        </p:spPr>
      </p:pic>
      <p:pic>
        <p:nvPicPr>
          <p:cNvPr id="7" name="Picture 2" descr="C:\Documents and Settings\User\Dokumenty\Obrázky\skate-board-boy-m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3063" y="5041016"/>
            <a:ext cx="945167" cy="1260000"/>
          </a:xfrm>
          <a:prstGeom prst="rect">
            <a:avLst/>
          </a:prstGeom>
          <a:noFill/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772816"/>
            <a:ext cx="1180931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Obdélník 9"/>
          <p:cNvSpPr/>
          <p:nvPr/>
        </p:nvSpPr>
        <p:spPr>
          <a:xfrm>
            <a:off x="1187624" y="692695"/>
            <a:ext cx="54726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Jak předcházet nemocem? Vyprávěj.  </a:t>
            </a:r>
            <a:endParaRPr lang="cs-CZ" sz="28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1" y="1916832"/>
            <a:ext cx="864096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5005016"/>
            <a:ext cx="842492" cy="12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92484" y="5364588"/>
            <a:ext cx="1351319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 cstate="print"/>
          <a:srcRect l="7334" r="4660"/>
          <a:stretch>
            <a:fillRect/>
          </a:stretch>
        </p:blipFill>
        <p:spPr bwMode="auto">
          <a:xfrm>
            <a:off x="1115615" y="1916832"/>
            <a:ext cx="886835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User\Dokumenty\Obrázky\1195439394503690874johnny_automatic_walking_dog_svg_med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4149080"/>
            <a:ext cx="1584176" cy="1215508"/>
          </a:xfrm>
          <a:prstGeom prst="rect">
            <a:avLst/>
          </a:prstGeom>
          <a:noFill/>
        </p:spPr>
      </p:pic>
      <p:pic>
        <p:nvPicPr>
          <p:cNvPr id="21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51662" y="4904764"/>
            <a:ext cx="1257300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 descr="C:\Documents and Settings\User\Dokumenty\Obrázky\11954225561444388723johnny_automatic_jogging_boy_svg_med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164291" y="1988840"/>
            <a:ext cx="576062" cy="133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39007" y="506025"/>
            <a:ext cx="50876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Odliš úrazy od nemocí. Proveď třídění. </a:t>
            </a:r>
            <a:endParaRPr lang="cs-CZ" sz="2400" dirty="0"/>
          </a:p>
        </p:txBody>
      </p:sp>
      <p:pic>
        <p:nvPicPr>
          <p:cNvPr id="1026" name="Picture 2" descr="C:\Users\q98ew7\Obrázky\Obrázek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21088"/>
            <a:ext cx="1743075" cy="6461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q98ew7\Obrázky\Obrázek15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9843" y="5005766"/>
            <a:ext cx="1938338" cy="646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q98ew7\Obrázky\Obrázek16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8418" y="1335407"/>
            <a:ext cx="1652588" cy="6461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q98ew7\Obrázky\Obrázek17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383984"/>
            <a:ext cx="1401763" cy="646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q98ew7\Obrázky\Obrázek18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92896"/>
            <a:ext cx="1663700" cy="6461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q98ew7\Obrázky\Obrázek19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290" y="4248060"/>
            <a:ext cx="1668561" cy="64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q98ew7\Obrázky\Obrázek20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982" y="4248060"/>
            <a:ext cx="1663700" cy="6461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q98ew7\Obrázky\Obrázek21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890" y="3394073"/>
            <a:ext cx="1663700" cy="6461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q98ew7\Obrázky\Obrázek22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64904"/>
            <a:ext cx="1663700" cy="646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q98ew7\Obrázky\Obrázek23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429000"/>
            <a:ext cx="1663700" cy="646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q98ew7\Obrázky\Obrázek24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962" y="2527039"/>
            <a:ext cx="1663700" cy="646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q98ew7\Obrázky\Obrázek26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840" y="5017579"/>
            <a:ext cx="1663700" cy="646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q98ew7\Obrázky\Obrázek28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963" y="3375023"/>
            <a:ext cx="1670949" cy="61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q98ew7\Obrázky\Obrázek30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13176"/>
            <a:ext cx="1717913" cy="64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66471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52320" y="5949280"/>
            <a:ext cx="1041375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ŘEŠENÍ. </a:t>
            </a:r>
            <a:endParaRPr lang="cs-CZ" sz="2000" dirty="0"/>
          </a:p>
        </p:txBody>
      </p:sp>
      <p:pic>
        <p:nvPicPr>
          <p:cNvPr id="1039" name="Picture 15" descr="C:\Users\q98ew7\Obrázky\Obrázek16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632" y="620688"/>
            <a:ext cx="1652588" cy="6461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q98ew7\Obrázky\Obrázek17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326" y="614843"/>
            <a:ext cx="1401763" cy="646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1533352" y="1628800"/>
            <a:ext cx="1944216" cy="41764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44000" bIns="252000" rtlCol="0" anchor="t"/>
          <a:lstStyle/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žloutenka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chřipka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angína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příušnice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spalničky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zarděnky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neštovice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20072" y="1610792"/>
            <a:ext cx="1944216" cy="41764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44000" bIns="252000" rtlCol="0" anchor="ctr"/>
          <a:lstStyle/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pořezání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zlomenina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popálenina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rozbitá hlava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odřenina</a:t>
            </a:r>
          </a:p>
        </p:txBody>
      </p:sp>
    </p:spTree>
    <p:extLst>
      <p:ext uri="{BB962C8B-B14F-4D97-AF65-F5344CB8AC3E}">
        <p14:creationId xmlns="" xmlns:p14="http://schemas.microsoft.com/office/powerpoint/2010/main" val="3980565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43691"/>
            <a:ext cx="7704856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ym typeface="Symbol"/>
              </a:rPr>
              <a:t>Použité zdroje:</a:t>
            </a:r>
          </a:p>
          <a:p>
            <a:endParaRPr lang="cs-CZ" sz="1100" dirty="0" smtClean="0">
              <a:sym typeface="Symbol"/>
            </a:endParaRPr>
          </a:p>
          <a:p>
            <a:r>
              <a:rPr lang="cs-CZ" sz="1100" dirty="0" smtClean="0">
                <a:sym typeface="Symbol"/>
              </a:rPr>
              <a:t>Obrázky dostupné na WWW: &lt;</a:t>
            </a:r>
            <a:r>
              <a:rPr lang="cs-CZ" sz="1100" dirty="0" smtClean="0">
                <a:sym typeface="Symbol"/>
                <a:hlinkClick r:id="rId2"/>
              </a:rPr>
              <a:t>http://office.microsoft.com</a:t>
            </a:r>
            <a:r>
              <a:rPr lang="cs-CZ" sz="1100" dirty="0" smtClean="0">
                <a:sym typeface="Symbol"/>
              </a:rPr>
              <a:t>&gt;.</a:t>
            </a:r>
          </a:p>
          <a:p>
            <a:endParaRPr lang="cs-CZ" sz="1100" b="1" dirty="0" smtClean="0"/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</a:t>
            </a:r>
            <a:r>
              <a:rPr lang="cs-CZ" sz="1100" dirty="0" err="1" smtClean="0"/>
              <a:t>Clker.com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en-US" sz="1100" dirty="0" smtClean="0"/>
              <a:t>Skate Board Boy clip art</a:t>
            </a:r>
            <a:r>
              <a:rPr lang="cs-CZ" sz="1100" dirty="0" smtClean="0"/>
              <a:t>. </a:t>
            </a:r>
            <a:r>
              <a:rPr lang="cs-CZ" sz="1100" dirty="0"/>
              <a:t>[cit. 2012-03-05</a:t>
            </a:r>
            <a:r>
              <a:rPr lang="cs-CZ" sz="1100" dirty="0" smtClean="0"/>
              <a:t>]. </a:t>
            </a:r>
            <a:r>
              <a:rPr lang="cs-CZ" sz="1100" dirty="0"/>
              <a:t>Dostupné pod licencí Public </a:t>
            </a:r>
            <a:r>
              <a:rPr lang="cs-CZ" sz="1100" dirty="0" err="1"/>
              <a:t>domain</a:t>
            </a:r>
            <a:r>
              <a:rPr lang="cs-CZ" sz="1100" dirty="0"/>
              <a:t> na WWW</a:t>
            </a:r>
            <a:r>
              <a:rPr lang="cs-CZ" sz="1100" dirty="0" smtClean="0"/>
              <a:t>:</a:t>
            </a:r>
          </a:p>
          <a:p>
            <a:r>
              <a:rPr lang="cs-CZ" sz="1100" dirty="0" smtClean="0"/>
              <a:t> &lt;</a:t>
            </a:r>
            <a:r>
              <a:rPr lang="cs-CZ" sz="1100" dirty="0" smtClean="0">
                <a:hlinkClick r:id="rId3"/>
              </a:rPr>
              <a:t>http://www.clker.com/clipart-skate-board-boy.html</a:t>
            </a:r>
            <a:r>
              <a:rPr lang="cs-CZ" sz="1100" dirty="0" smtClean="0"/>
              <a:t>&gt;. 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</a:t>
            </a:r>
            <a:r>
              <a:rPr lang="cs-CZ" sz="1100" dirty="0" err="1" smtClean="0"/>
              <a:t>Clker.com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err="1"/>
              <a:t>Walking</a:t>
            </a:r>
            <a:r>
              <a:rPr lang="cs-CZ" sz="1100" dirty="0"/>
              <a:t> </a:t>
            </a:r>
            <a:r>
              <a:rPr lang="cs-CZ" sz="1100" dirty="0" smtClean="0"/>
              <a:t>Dog </a:t>
            </a:r>
            <a:r>
              <a:rPr lang="cs-CZ" sz="1100" dirty="0" err="1" smtClean="0"/>
              <a:t>clip</a:t>
            </a:r>
            <a:r>
              <a:rPr lang="cs-CZ" sz="1100" dirty="0" smtClean="0"/>
              <a:t> art</a:t>
            </a:r>
            <a:r>
              <a:rPr lang="cs-CZ" sz="1100" dirty="0"/>
              <a:t>. [cit. 2012-03-05]. Dostupné pod licencí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r>
              <a:rPr lang="cs-CZ" sz="1100" dirty="0" smtClean="0"/>
              <a:t>&lt;</a:t>
            </a:r>
            <a:r>
              <a:rPr lang="cs-CZ" sz="1100" dirty="0" smtClean="0">
                <a:hlinkClick r:id="rId4"/>
              </a:rPr>
              <a:t>http://www.clker.com/clipart-11637.html</a:t>
            </a:r>
            <a:r>
              <a:rPr lang="cs-CZ" sz="1100" dirty="0" smtClean="0"/>
              <a:t>&gt;.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</a:t>
            </a:r>
            <a:r>
              <a:rPr lang="cs-CZ" sz="1100" dirty="0" err="1" smtClean="0"/>
              <a:t>Clker.com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err="1"/>
              <a:t>Healthy</a:t>
            </a:r>
            <a:r>
              <a:rPr lang="cs-CZ" sz="1100" dirty="0"/>
              <a:t> </a:t>
            </a:r>
            <a:r>
              <a:rPr lang="cs-CZ" sz="1100" dirty="0" err="1" smtClean="0"/>
              <a:t>clip</a:t>
            </a:r>
            <a:r>
              <a:rPr lang="cs-CZ" sz="1100" dirty="0" smtClean="0"/>
              <a:t> </a:t>
            </a:r>
            <a:r>
              <a:rPr lang="cs-CZ" sz="1100" dirty="0"/>
              <a:t>art. Dostupné pod licencí Public </a:t>
            </a:r>
            <a:r>
              <a:rPr lang="cs-CZ" sz="1100" dirty="0" err="1"/>
              <a:t>domain</a:t>
            </a:r>
            <a:r>
              <a:rPr lang="cs-CZ" sz="1100" dirty="0"/>
              <a:t> na </a:t>
            </a:r>
            <a:r>
              <a:rPr lang="cs-CZ" sz="1100" dirty="0" smtClean="0"/>
              <a:t>WWW: </a:t>
            </a:r>
          </a:p>
          <a:p>
            <a:r>
              <a:rPr lang="cs-CZ" sz="1100" dirty="0" smtClean="0"/>
              <a:t>&lt;</a:t>
            </a:r>
            <a:r>
              <a:rPr lang="cs-CZ" sz="1100" dirty="0" smtClean="0">
                <a:hlinkClick r:id="rId5"/>
              </a:rPr>
              <a:t>http://www.clker.com/clipart-healthy.html</a:t>
            </a:r>
            <a:r>
              <a:rPr lang="cs-CZ" sz="1100" dirty="0" smtClean="0"/>
              <a:t>&gt;.                               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</a:t>
            </a:r>
            <a:r>
              <a:rPr lang="cs-CZ" sz="1100" dirty="0" err="1" smtClean="0"/>
              <a:t>Clker.com</a:t>
            </a:r>
            <a:r>
              <a:rPr lang="cs-CZ" sz="1100" dirty="0" smtClean="0"/>
              <a:t> [online]. </a:t>
            </a:r>
            <a:r>
              <a:rPr lang="en-US" sz="1100" dirty="0" smtClean="0"/>
              <a:t>Lemon (half Slice) clip art</a:t>
            </a:r>
            <a:r>
              <a:rPr lang="cs-CZ" sz="1100" dirty="0" smtClean="0"/>
              <a:t>. [cit. 2012-03-05]. Dostupné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 &lt;</a:t>
            </a:r>
            <a:r>
              <a:rPr lang="cs-CZ" sz="1100" dirty="0" smtClean="0">
                <a:hlinkClick r:id="rId6"/>
              </a:rPr>
              <a:t>http://www.clker.com/clipart-4026.html</a:t>
            </a:r>
            <a:r>
              <a:rPr lang="cs-CZ" sz="1100" dirty="0" smtClean="0"/>
              <a:t>&gt;.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</a:t>
            </a:r>
            <a:r>
              <a:rPr lang="cs-CZ" sz="1100" dirty="0" err="1" smtClean="0"/>
              <a:t>Clker.com</a:t>
            </a:r>
            <a:r>
              <a:rPr lang="cs-CZ" sz="1100" dirty="0" smtClean="0"/>
              <a:t> </a:t>
            </a:r>
            <a:r>
              <a:rPr lang="cs-CZ" sz="1100" dirty="0"/>
              <a:t>[online]. Jogging </a:t>
            </a:r>
            <a:r>
              <a:rPr lang="cs-CZ" sz="1100" dirty="0" smtClean="0"/>
              <a:t>Boy </a:t>
            </a:r>
            <a:r>
              <a:rPr lang="cs-CZ" sz="1100" dirty="0" err="1" smtClean="0"/>
              <a:t>clip</a:t>
            </a:r>
            <a:r>
              <a:rPr lang="cs-CZ" sz="1100" dirty="0" smtClean="0"/>
              <a:t> </a:t>
            </a:r>
            <a:r>
              <a:rPr lang="cs-CZ" sz="1100" dirty="0"/>
              <a:t>art</a:t>
            </a:r>
            <a:r>
              <a:rPr lang="cs-CZ" sz="1100" dirty="0" smtClean="0"/>
              <a:t>. </a:t>
            </a:r>
            <a:r>
              <a:rPr lang="cs-CZ" sz="1100" dirty="0"/>
              <a:t>[cit. 2012-03-05].</a:t>
            </a:r>
            <a:r>
              <a:rPr lang="cs-CZ" sz="1100" dirty="0" smtClean="0"/>
              <a:t> </a:t>
            </a:r>
            <a:r>
              <a:rPr lang="cs-CZ" sz="1100" dirty="0"/>
              <a:t>Dostupné pod licencí Public </a:t>
            </a:r>
            <a:r>
              <a:rPr lang="cs-CZ" sz="1100" dirty="0" err="1"/>
              <a:t>domain</a:t>
            </a:r>
            <a:r>
              <a:rPr lang="cs-CZ" sz="1100" dirty="0"/>
              <a:t> na WWW</a:t>
            </a:r>
            <a:r>
              <a:rPr lang="cs-CZ" sz="1100" dirty="0" smtClean="0"/>
              <a:t>: </a:t>
            </a:r>
            <a:r>
              <a:rPr lang="cs-CZ" sz="1100" dirty="0" smtClean="0">
                <a:sym typeface="Symbol"/>
              </a:rPr>
              <a:t></a:t>
            </a:r>
            <a:r>
              <a:rPr lang="en-US" sz="1100" dirty="0" smtClean="0">
                <a:hlinkClick r:id="rId7"/>
              </a:rPr>
              <a:t>http://www.clker.com/clipart-9517.html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Ocal</a:t>
            </a:r>
            <a:r>
              <a:rPr lang="cs-CZ" sz="1100" dirty="0" smtClean="0"/>
              <a:t>. </a:t>
            </a:r>
            <a:r>
              <a:rPr lang="cs-CZ" sz="1100" dirty="0" err="1" smtClean="0"/>
              <a:t>Clker.com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err="1"/>
              <a:t>Playing</a:t>
            </a:r>
            <a:r>
              <a:rPr lang="cs-CZ" sz="1100" dirty="0"/>
              <a:t> </a:t>
            </a:r>
            <a:r>
              <a:rPr lang="cs-CZ" sz="1100" dirty="0" err="1" smtClean="0"/>
              <a:t>Ball</a:t>
            </a:r>
            <a:r>
              <a:rPr lang="cs-CZ" sz="1100" dirty="0" smtClean="0"/>
              <a:t> </a:t>
            </a:r>
            <a:r>
              <a:rPr lang="cs-CZ" sz="1100" dirty="0" err="1" smtClean="0"/>
              <a:t>clip</a:t>
            </a:r>
            <a:r>
              <a:rPr lang="cs-CZ" sz="1100" dirty="0" smtClean="0"/>
              <a:t> </a:t>
            </a:r>
            <a:r>
              <a:rPr lang="cs-CZ" sz="1100" dirty="0"/>
              <a:t>art. [cit. 2012-03-05].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8"/>
              </a:rPr>
              <a:t>http://www.clker.com/clipart-12417.html</a:t>
            </a:r>
            <a:r>
              <a:rPr lang="cs-CZ" sz="1100" dirty="0" smtClean="0">
                <a:sym typeface="Symbol"/>
              </a:rPr>
              <a:t>.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b="1" dirty="0" smtClean="0"/>
          </a:p>
          <a:p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823</TotalTime>
  <Words>405</Words>
  <Application>Microsoft Office PowerPoint</Application>
  <PresentationFormat>Předvádění na obrazovce (4:3)</PresentationFormat>
  <Paragraphs>82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Nemoc</dc:title>
  <dc:creator>BU</dc:creator>
  <cp:lastModifiedBy>Pc</cp:lastModifiedBy>
  <cp:revision>143</cp:revision>
  <dcterms:created xsi:type="dcterms:W3CDTF">2012-03-19T16:28:34Z</dcterms:created>
  <dcterms:modified xsi:type="dcterms:W3CDTF">2012-08-19T15:02:34Z</dcterms:modified>
  <cp:contentStatus/>
</cp:coreProperties>
</file>