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handoutMasterIdLst>
    <p:handoutMasterId r:id="rId11"/>
  </p:handoutMasterIdLst>
  <p:sldIdLst>
    <p:sldId id="264" r:id="rId2"/>
    <p:sldId id="265" r:id="rId3"/>
    <p:sldId id="256" r:id="rId4"/>
    <p:sldId id="257" r:id="rId5"/>
    <p:sldId id="258" r:id="rId6"/>
    <p:sldId id="261" r:id="rId7"/>
    <p:sldId id="262" r:id="rId8"/>
    <p:sldId id="263" r:id="rId9"/>
  </p:sldIdLst>
  <p:sldSz cx="10080625" cy="7559675"/>
  <p:notesSz cx="7559675" cy="10691813"/>
  <p:defaultTextStyle>
    <a:defPPr>
      <a:defRPr lang="cs-CZ"/>
    </a:defPPr>
    <a:lvl1pPr marL="0" algn="l" defTabSz="914115" rtl="0" eaLnBrk="1" latinLnBrk="0" hangingPunct="1">
      <a:defRPr sz="1800" kern="1200">
        <a:solidFill>
          <a:schemeClr val="tx1"/>
        </a:solidFill>
        <a:latin typeface="+mn-lt"/>
        <a:ea typeface="+mn-ea"/>
        <a:cs typeface="+mn-cs"/>
      </a:defRPr>
    </a:lvl1pPr>
    <a:lvl2pPr marL="457058" algn="l" defTabSz="914115" rtl="0" eaLnBrk="1" latinLnBrk="0" hangingPunct="1">
      <a:defRPr sz="1800" kern="1200">
        <a:solidFill>
          <a:schemeClr val="tx1"/>
        </a:solidFill>
        <a:latin typeface="+mn-lt"/>
        <a:ea typeface="+mn-ea"/>
        <a:cs typeface="+mn-cs"/>
      </a:defRPr>
    </a:lvl2pPr>
    <a:lvl3pPr marL="914115" algn="l" defTabSz="914115" rtl="0" eaLnBrk="1" latinLnBrk="0" hangingPunct="1">
      <a:defRPr sz="1800" kern="1200">
        <a:solidFill>
          <a:schemeClr val="tx1"/>
        </a:solidFill>
        <a:latin typeface="+mn-lt"/>
        <a:ea typeface="+mn-ea"/>
        <a:cs typeface="+mn-cs"/>
      </a:defRPr>
    </a:lvl3pPr>
    <a:lvl4pPr marL="1371173" algn="l" defTabSz="914115" rtl="0" eaLnBrk="1" latinLnBrk="0" hangingPunct="1">
      <a:defRPr sz="1800" kern="1200">
        <a:solidFill>
          <a:schemeClr val="tx1"/>
        </a:solidFill>
        <a:latin typeface="+mn-lt"/>
        <a:ea typeface="+mn-ea"/>
        <a:cs typeface="+mn-cs"/>
      </a:defRPr>
    </a:lvl4pPr>
    <a:lvl5pPr marL="1828231" algn="l" defTabSz="914115" rtl="0" eaLnBrk="1" latinLnBrk="0" hangingPunct="1">
      <a:defRPr sz="1800" kern="1200">
        <a:solidFill>
          <a:schemeClr val="tx1"/>
        </a:solidFill>
        <a:latin typeface="+mn-lt"/>
        <a:ea typeface="+mn-ea"/>
        <a:cs typeface="+mn-cs"/>
      </a:defRPr>
    </a:lvl5pPr>
    <a:lvl6pPr marL="2285289" algn="l" defTabSz="914115" rtl="0" eaLnBrk="1" latinLnBrk="0" hangingPunct="1">
      <a:defRPr sz="1800" kern="1200">
        <a:solidFill>
          <a:schemeClr val="tx1"/>
        </a:solidFill>
        <a:latin typeface="+mn-lt"/>
        <a:ea typeface="+mn-ea"/>
        <a:cs typeface="+mn-cs"/>
      </a:defRPr>
    </a:lvl6pPr>
    <a:lvl7pPr marL="2742347" algn="l" defTabSz="914115" rtl="0" eaLnBrk="1" latinLnBrk="0" hangingPunct="1">
      <a:defRPr sz="1800" kern="1200">
        <a:solidFill>
          <a:schemeClr val="tx1"/>
        </a:solidFill>
        <a:latin typeface="+mn-lt"/>
        <a:ea typeface="+mn-ea"/>
        <a:cs typeface="+mn-cs"/>
      </a:defRPr>
    </a:lvl7pPr>
    <a:lvl8pPr marL="3199405" algn="l" defTabSz="914115" rtl="0" eaLnBrk="1" latinLnBrk="0" hangingPunct="1">
      <a:defRPr sz="1800" kern="1200">
        <a:solidFill>
          <a:schemeClr val="tx1"/>
        </a:solidFill>
        <a:latin typeface="+mn-lt"/>
        <a:ea typeface="+mn-ea"/>
        <a:cs typeface="+mn-cs"/>
      </a:defRPr>
    </a:lvl8pPr>
    <a:lvl9pPr marL="3656462" algn="l" defTabSz="914115"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1" autoAdjust="0"/>
    <p:restoredTop sz="94622" autoAdjust="0"/>
  </p:normalViewPr>
  <p:slideViewPr>
    <p:cSldViewPr>
      <p:cViewPr varScale="1">
        <p:scale>
          <a:sx n="67" d="100"/>
          <a:sy n="67" d="100"/>
        </p:scale>
        <p:origin x="-1056" y="-102"/>
      </p:cViewPr>
      <p:guideLst>
        <p:guide orient="horz" pos="2381"/>
        <p:guide pos="317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záhlaví 1"/>
          <p:cNvSpPr txBox="1">
            <a:spLocks noGrp="1"/>
          </p:cNvSpPr>
          <p:nvPr>
            <p:ph type="hdr" sz="quarter"/>
          </p:nvPr>
        </p:nvSpPr>
        <p:spPr>
          <a:xfrm>
            <a:off x="0" y="0"/>
            <a:ext cx="3280684" cy="534238"/>
          </a:xfrm>
          <a:prstGeom prst="rect">
            <a:avLst/>
          </a:prstGeom>
          <a:noFill/>
          <a:ln>
            <a:noFill/>
          </a:ln>
        </p:spPr>
        <p:txBody>
          <a:bodyPr vert="horz" wrap="square" lIns="90004" tIns="44997" rIns="90004" bIns="44997" anchor="t"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MS Gothic" pitchFamily="2"/>
              <a:cs typeface="Tahoma" pitchFamily="2"/>
            </a:endParaRPr>
          </a:p>
        </p:txBody>
      </p:sp>
      <p:sp>
        <p:nvSpPr>
          <p:cNvPr id="3" name="Zástupný symbol pro datum 2"/>
          <p:cNvSpPr txBox="1">
            <a:spLocks noGrp="1"/>
          </p:cNvSpPr>
          <p:nvPr>
            <p:ph type="dt" sz="quarter" idx="1"/>
          </p:nvPr>
        </p:nvSpPr>
        <p:spPr>
          <a:xfrm>
            <a:off x="4278962" y="0"/>
            <a:ext cx="3280684" cy="534238"/>
          </a:xfrm>
          <a:prstGeom prst="rect">
            <a:avLst/>
          </a:prstGeom>
          <a:noFill/>
          <a:ln>
            <a:noFill/>
          </a:ln>
        </p:spPr>
        <p:txBody>
          <a:bodyPr vert="horz" wrap="square" lIns="90004" tIns="44997" rIns="90004" bIns="44997" anchor="t"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MS Gothic" pitchFamily="2"/>
              <a:cs typeface="Tahoma" pitchFamily="2"/>
            </a:endParaRPr>
          </a:p>
        </p:txBody>
      </p:sp>
      <p:sp>
        <p:nvSpPr>
          <p:cNvPr id="4" name="Zástupný symbol pro zápatí 3"/>
          <p:cNvSpPr txBox="1">
            <a:spLocks noGrp="1"/>
          </p:cNvSpPr>
          <p:nvPr>
            <p:ph type="ftr" sz="quarter" idx="2"/>
          </p:nvPr>
        </p:nvSpPr>
        <p:spPr>
          <a:xfrm>
            <a:off x="0" y="10157402"/>
            <a:ext cx="3280684" cy="534238"/>
          </a:xfrm>
          <a:prstGeom prst="rect">
            <a:avLst/>
          </a:prstGeom>
          <a:noFill/>
          <a:ln>
            <a:noFill/>
          </a:ln>
        </p:spPr>
        <p:txBody>
          <a:bodyPr vert="horz" wrap="square" lIns="90004" tIns="44997" rIns="90004" bIns="44997" anchor="b"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MS Gothic" pitchFamily="2"/>
              <a:cs typeface="Tahoma" pitchFamily="2"/>
            </a:endParaRPr>
          </a:p>
        </p:txBody>
      </p:sp>
      <p:sp>
        <p:nvSpPr>
          <p:cNvPr id="5" name="Zástupný symbol pro číslo snímku 4"/>
          <p:cNvSpPr txBox="1">
            <a:spLocks noGrp="1"/>
          </p:cNvSpPr>
          <p:nvPr>
            <p:ph type="sldNum" sz="quarter" idx="3"/>
          </p:nvPr>
        </p:nvSpPr>
        <p:spPr>
          <a:xfrm>
            <a:off x="4278962" y="10157402"/>
            <a:ext cx="3280684" cy="534238"/>
          </a:xfrm>
          <a:prstGeom prst="rect">
            <a:avLst/>
          </a:prstGeom>
          <a:noFill/>
          <a:ln>
            <a:noFill/>
          </a:ln>
        </p:spPr>
        <p:txBody>
          <a:bodyPr vert="horz" wrap="square" lIns="90004" tIns="44997" rIns="90004" bIns="44997" anchor="b"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9C143988-141D-4DD5-A21F-06E6B4319D94}" type="slidenum">
              <a:t>‹#›</a:t>
            </a:fld>
            <a:endParaRPr lang="cs-CZ" sz="1400" b="0" i="0" u="none" strike="noStrike" kern="1200" cap="none" spc="0" baseline="0">
              <a:solidFill>
                <a:srgbClr val="000000"/>
              </a:solidFill>
              <a:uFillTx/>
              <a:latin typeface="Arial" pitchFamily="18"/>
              <a:ea typeface="MS Gothic" pitchFamily="2"/>
              <a:cs typeface="Tahoma" pitchFamily="2"/>
            </a:endParaRPr>
          </a:p>
        </p:txBody>
      </p:sp>
    </p:spTree>
    <p:extLst>
      <p:ext uri="{BB962C8B-B14F-4D97-AF65-F5344CB8AC3E}">
        <p14:creationId xmlns:p14="http://schemas.microsoft.com/office/powerpoint/2010/main" val="33236662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idx="2"/>
          </p:nvPr>
        </p:nvSpPr>
        <p:spPr>
          <a:xfrm>
            <a:off x="1106488" y="812800"/>
            <a:ext cx="5345112" cy="4008438"/>
          </a:xfrm>
          <a:prstGeom prst="rect">
            <a:avLst/>
          </a:prstGeom>
          <a:noFill/>
          <a:ln>
            <a:noFill/>
            <a:prstDash val="solid"/>
          </a:ln>
        </p:spPr>
      </p:sp>
      <p:sp>
        <p:nvSpPr>
          <p:cNvPr id="3" name="Zástupný symbol pro poznámky 2"/>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lstStyle/>
          <a:p>
            <a:pPr lvl="0"/>
            <a:endParaRPr lang="cs-CZ"/>
          </a:p>
        </p:txBody>
      </p:sp>
      <p:sp>
        <p:nvSpPr>
          <p:cNvPr id="4" name="Zástupný symbol pro záhlaví 3"/>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5" name="Zástupný symbol pro datum 4"/>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6" name="Zástupný symbol pro zápatí 5"/>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7" name="Zástupný symbol pro číslo snímku 6"/>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fld id="{ADCC3784-8248-4734-872C-5DE69CD20A17}" type="slidenum">
              <a:t>‹#›</a:t>
            </a:fld>
            <a:endParaRPr lang="cs-CZ"/>
          </a:p>
        </p:txBody>
      </p:sp>
    </p:spTree>
    <p:extLst>
      <p:ext uri="{BB962C8B-B14F-4D97-AF65-F5344CB8AC3E}">
        <p14:creationId xmlns:p14="http://schemas.microsoft.com/office/powerpoint/2010/main" val="339789293"/>
      </p:ext>
    </p:extLst>
  </p:cSld>
  <p:clrMap bg1="lt1" tx1="dk1" bg2="lt2" tx2="dk2" accent1="accent1" accent2="accent2" accent3="accent3" accent4="accent4" accent5="accent5" accent6="accent6" hlink="hlink" folHlink="folHlink"/>
  <p:notesStyle>
    <a:lvl1pPr marL="215933" marR="0" lvl="0" indent="-215933" defTabSz="914115" rtl="0" fontAlgn="auto" hangingPunct="0">
      <a:lnSpc>
        <a:spcPct val="100000"/>
      </a:lnSpc>
      <a:spcBef>
        <a:spcPts val="0"/>
      </a:spcBef>
      <a:spcAft>
        <a:spcPts val="0"/>
      </a:spcAft>
      <a:buNone/>
      <a:tabLst/>
      <a:defRPr lang="cs-CZ" sz="2000" b="0" i="0" u="none" strike="noStrike" kern="1200" cap="none" spc="0" baseline="0">
        <a:solidFill>
          <a:srgbClr val="000000"/>
        </a:solidFill>
        <a:uFillTx/>
        <a:latin typeface="Arial" pitchFamily="18"/>
        <a:ea typeface="MS Gothic" pitchFamily="2"/>
        <a:cs typeface="Tahoma" pitchFamily="2"/>
      </a:defRPr>
    </a:lvl1pPr>
    <a:lvl2pPr marL="457058" algn="l" defTabSz="914115" rtl="0" eaLnBrk="1" latinLnBrk="0" hangingPunct="1">
      <a:defRPr sz="1200" kern="1200">
        <a:solidFill>
          <a:schemeClr val="tx1"/>
        </a:solidFill>
        <a:latin typeface="+mn-lt"/>
        <a:ea typeface="+mn-ea"/>
        <a:cs typeface="+mn-cs"/>
      </a:defRPr>
    </a:lvl2pPr>
    <a:lvl3pPr marL="914115" algn="l" defTabSz="914115" rtl="0" eaLnBrk="1" latinLnBrk="0" hangingPunct="1">
      <a:defRPr sz="1200" kern="1200">
        <a:solidFill>
          <a:schemeClr val="tx1"/>
        </a:solidFill>
        <a:latin typeface="+mn-lt"/>
        <a:ea typeface="+mn-ea"/>
        <a:cs typeface="+mn-cs"/>
      </a:defRPr>
    </a:lvl3pPr>
    <a:lvl4pPr marL="1371173" algn="l" defTabSz="914115" rtl="0" eaLnBrk="1" latinLnBrk="0" hangingPunct="1">
      <a:defRPr sz="1200" kern="1200">
        <a:solidFill>
          <a:schemeClr val="tx1"/>
        </a:solidFill>
        <a:latin typeface="+mn-lt"/>
        <a:ea typeface="+mn-ea"/>
        <a:cs typeface="+mn-cs"/>
      </a:defRPr>
    </a:lvl4pPr>
    <a:lvl5pPr marL="1828231" algn="l" defTabSz="914115" rtl="0" eaLnBrk="1" latinLnBrk="0" hangingPunct="1">
      <a:defRPr sz="1200" kern="1200">
        <a:solidFill>
          <a:schemeClr val="tx1"/>
        </a:solidFill>
        <a:latin typeface="+mn-lt"/>
        <a:ea typeface="+mn-ea"/>
        <a:cs typeface="+mn-cs"/>
      </a:defRPr>
    </a:lvl5pPr>
    <a:lvl6pPr marL="2285289" algn="l" defTabSz="914115" rtl="0" eaLnBrk="1" latinLnBrk="0" hangingPunct="1">
      <a:defRPr sz="1200" kern="1200">
        <a:solidFill>
          <a:schemeClr val="tx1"/>
        </a:solidFill>
        <a:latin typeface="+mn-lt"/>
        <a:ea typeface="+mn-ea"/>
        <a:cs typeface="+mn-cs"/>
      </a:defRPr>
    </a:lvl6pPr>
    <a:lvl7pPr marL="2742347" algn="l" defTabSz="914115" rtl="0" eaLnBrk="1" latinLnBrk="0" hangingPunct="1">
      <a:defRPr sz="1200" kern="1200">
        <a:solidFill>
          <a:schemeClr val="tx1"/>
        </a:solidFill>
        <a:latin typeface="+mn-lt"/>
        <a:ea typeface="+mn-ea"/>
        <a:cs typeface="+mn-cs"/>
      </a:defRPr>
    </a:lvl7pPr>
    <a:lvl8pPr marL="3199405" algn="l" defTabSz="914115" rtl="0" eaLnBrk="1" latinLnBrk="0" hangingPunct="1">
      <a:defRPr sz="1200" kern="1200">
        <a:solidFill>
          <a:schemeClr val="tx1"/>
        </a:solidFill>
        <a:latin typeface="+mn-lt"/>
        <a:ea typeface="+mn-ea"/>
        <a:cs typeface="+mn-cs"/>
      </a:defRPr>
    </a:lvl8pPr>
    <a:lvl9pPr marL="3656462" algn="l" defTabSz="91411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811399"/>
          </a:xfrm>
        </p:spPr>
        <p:txBody>
          <a:bodyPr>
            <a:spAutoFit/>
          </a:bodyPr>
          <a:lstStyle/>
          <a:p>
            <a:r>
              <a:rPr lang="cs-CZ" dirty="0" err="1" smtClean="0"/>
              <a:t>ci</a:t>
            </a:r>
            <a:endParaRPr lang="cs-CZ"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pPr lvl="0"/>
            <a:fld id="{ADCC3784-8248-4734-872C-5DE69CD20A17}" type="slidenum">
              <a:rPr lang="cs-CZ" smtClean="0"/>
              <a:t>6</a:t>
            </a:fld>
            <a:endParaRPr lang="cs-CZ"/>
          </a:p>
        </p:txBody>
      </p:sp>
    </p:spTree>
    <p:extLst>
      <p:ext uri="{BB962C8B-B14F-4D97-AF65-F5344CB8AC3E}">
        <p14:creationId xmlns:p14="http://schemas.microsoft.com/office/powerpoint/2010/main" val="2783105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7" name="Group 9"/>
          <p:cNvGrpSpPr>
            <a:grpSpLocks noChangeAspect="1"/>
          </p:cNvGrpSpPr>
          <p:nvPr/>
        </p:nvGrpSpPr>
        <p:grpSpPr bwMode="hidden">
          <a:xfrm>
            <a:off x="233346" y="5901753"/>
            <a:ext cx="9616916" cy="146782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756047" y="1763924"/>
            <a:ext cx="8568531" cy="1962239"/>
          </a:xfrm>
        </p:spPr>
        <p:txBody>
          <a:bodyPr anchor="b">
            <a:normAutofit/>
          </a:bodyPr>
          <a:lstStyle>
            <a:lvl1pPr>
              <a:defRPr sz="49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512094" y="3919833"/>
            <a:ext cx="7056438" cy="1623930"/>
          </a:xfrm>
        </p:spPr>
        <p:txBody>
          <a:bodyPr>
            <a:normAutofit/>
          </a:bodyPr>
          <a:lstStyle>
            <a:lvl1pPr marL="0" indent="0" algn="ctr">
              <a:buNone/>
              <a:defRPr sz="2200">
                <a:solidFill>
                  <a:srgbClr val="FFFFFF"/>
                </a:solidFill>
              </a:defRPr>
            </a:lvl1pPr>
            <a:lvl2pPr marL="503972" indent="0" algn="ctr">
              <a:buNone/>
              <a:defRPr>
                <a:solidFill>
                  <a:schemeClr val="tx1">
                    <a:tint val="75000"/>
                  </a:schemeClr>
                </a:solidFill>
              </a:defRPr>
            </a:lvl2pPr>
            <a:lvl3pPr marL="1007943" indent="0" algn="ctr">
              <a:buNone/>
              <a:defRPr>
                <a:solidFill>
                  <a:schemeClr val="tx1">
                    <a:tint val="75000"/>
                  </a:schemeClr>
                </a:solidFill>
              </a:defRPr>
            </a:lvl3pPr>
            <a:lvl4pPr marL="1511915" indent="0" algn="ctr">
              <a:buNone/>
              <a:defRPr>
                <a:solidFill>
                  <a:schemeClr val="tx1">
                    <a:tint val="75000"/>
                  </a:schemeClr>
                </a:solidFill>
              </a:defRPr>
            </a:lvl4pPr>
            <a:lvl5pPr marL="2015886" indent="0" algn="ctr">
              <a:buNone/>
              <a:defRPr>
                <a:solidFill>
                  <a:schemeClr val="tx1">
                    <a:tint val="75000"/>
                  </a:schemeClr>
                </a:solidFill>
              </a:defRPr>
            </a:lvl5pPr>
            <a:lvl6pPr marL="2519858" indent="0" algn="ctr">
              <a:buNone/>
              <a:defRPr>
                <a:solidFill>
                  <a:schemeClr val="tx1">
                    <a:tint val="75000"/>
                  </a:schemeClr>
                </a:solidFill>
              </a:defRPr>
            </a:lvl6pPr>
            <a:lvl7pPr marL="3023829" indent="0" algn="ctr">
              <a:buNone/>
              <a:defRPr>
                <a:solidFill>
                  <a:schemeClr val="tx1">
                    <a:tint val="75000"/>
                  </a:schemeClr>
                </a:solidFill>
              </a:defRPr>
            </a:lvl7pPr>
            <a:lvl8pPr marL="3527801" indent="0" algn="ctr">
              <a:buNone/>
              <a:defRPr>
                <a:solidFill>
                  <a:schemeClr val="tx1">
                    <a:tint val="75000"/>
                  </a:schemeClr>
                </a:solidFill>
              </a:defRPr>
            </a:lvl8pPr>
            <a:lvl9pPr marL="4031772"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E82E28F0-BF65-4A43-B3D9-95BD6C98FAE6}"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A6032735-9C81-4BCB-9C50-9132BBBA02C4}"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52016" y="251989"/>
            <a:ext cx="9586674" cy="5221216"/>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9" name="Freeform 14"/>
          <p:cNvSpPr>
            <a:spLocks/>
          </p:cNvSpPr>
          <p:nvPr/>
        </p:nvSpPr>
        <p:spPr bwMode="hidden">
          <a:xfrm>
            <a:off x="6666881" y="4633682"/>
            <a:ext cx="3171063" cy="787081"/>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0" name="Freeform 18"/>
          <p:cNvSpPr>
            <a:spLocks/>
          </p:cNvSpPr>
          <p:nvPr/>
        </p:nvSpPr>
        <p:spPr bwMode="hidden">
          <a:xfrm>
            <a:off x="2887619" y="4492252"/>
            <a:ext cx="6112443" cy="93712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1" name="Freeform 22"/>
          <p:cNvSpPr>
            <a:spLocks/>
          </p:cNvSpPr>
          <p:nvPr/>
        </p:nvSpPr>
        <p:spPr bwMode="hidden">
          <a:xfrm>
            <a:off x="3118476" y="4505780"/>
            <a:ext cx="6028068" cy="853491"/>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2" name="Freeform 26"/>
          <p:cNvSpPr>
            <a:spLocks/>
          </p:cNvSpPr>
          <p:nvPr/>
        </p:nvSpPr>
        <p:spPr bwMode="hidden">
          <a:xfrm>
            <a:off x="6184072" y="4491023"/>
            <a:ext cx="3646840" cy="718212"/>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useBgFill="1">
        <p:nvSpPr>
          <p:cNvPr id="13" name="Freeform 10"/>
          <p:cNvSpPr>
            <a:spLocks/>
          </p:cNvSpPr>
          <p:nvPr/>
        </p:nvSpPr>
        <p:spPr bwMode="hidden">
          <a:xfrm>
            <a:off x="233346" y="4473805"/>
            <a:ext cx="9616916" cy="146594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2" name="Title 1"/>
          <p:cNvSpPr>
            <a:spLocks noGrp="1"/>
          </p:cNvSpPr>
          <p:nvPr>
            <p:ph type="title"/>
          </p:nvPr>
        </p:nvSpPr>
        <p:spPr>
          <a:xfrm>
            <a:off x="760712" y="2715619"/>
            <a:ext cx="8568531" cy="1679928"/>
          </a:xfrm>
        </p:spPr>
        <p:txBody>
          <a:bodyPr anchor="t">
            <a:normAutofit/>
          </a:bodyPr>
          <a:lstStyle>
            <a:lvl1pPr algn="ctr">
              <a:defRPr sz="4900" b="0" cap="none"/>
            </a:lvl1pPr>
          </a:lstStyle>
          <a:p>
            <a:r>
              <a:rPr lang="cs-CZ" smtClean="0"/>
              <a:t>Kliknutím lze upravit styl.</a:t>
            </a:r>
            <a:endParaRPr lang="en-US" dirty="0"/>
          </a:p>
        </p:txBody>
      </p:sp>
      <p:sp>
        <p:nvSpPr>
          <p:cNvPr id="3" name="Text Placeholder 2"/>
          <p:cNvSpPr>
            <a:spLocks noGrp="1"/>
          </p:cNvSpPr>
          <p:nvPr>
            <p:ph type="body" idx="1"/>
          </p:nvPr>
        </p:nvSpPr>
        <p:spPr>
          <a:xfrm>
            <a:off x="1507425" y="1584521"/>
            <a:ext cx="7075106" cy="1035957"/>
          </a:xfrm>
        </p:spPr>
        <p:txBody>
          <a:bodyPr anchor="b">
            <a:normAutofit/>
          </a:bodyPr>
          <a:lstStyle>
            <a:lvl1pPr marL="0" indent="0" algn="ctr">
              <a:buNone/>
              <a:defRPr sz="2200">
                <a:solidFill>
                  <a:srgbClr val="FFFFFF"/>
                </a:solidFill>
              </a:defRPr>
            </a:lvl1pPr>
            <a:lvl2pPr marL="503972" indent="0">
              <a:buNone/>
              <a:defRPr sz="2000">
                <a:solidFill>
                  <a:schemeClr val="tx1">
                    <a:tint val="75000"/>
                  </a:schemeClr>
                </a:solidFill>
              </a:defRPr>
            </a:lvl2pPr>
            <a:lvl3pPr marL="1007943" indent="0">
              <a:buNone/>
              <a:defRPr sz="1800">
                <a:solidFill>
                  <a:schemeClr val="tx1">
                    <a:tint val="75000"/>
                  </a:schemeClr>
                </a:solidFill>
              </a:defRPr>
            </a:lvl3pPr>
            <a:lvl4pPr marL="1511915" indent="0">
              <a:buNone/>
              <a:defRPr sz="1500">
                <a:solidFill>
                  <a:schemeClr val="tx1">
                    <a:tint val="75000"/>
                  </a:schemeClr>
                </a:solidFill>
              </a:defRPr>
            </a:lvl4pPr>
            <a:lvl5pPr marL="2015886" indent="0">
              <a:buNone/>
              <a:defRPr sz="1500">
                <a:solidFill>
                  <a:schemeClr val="tx1">
                    <a:tint val="75000"/>
                  </a:schemeClr>
                </a:solidFill>
              </a:defRPr>
            </a:lvl5pPr>
            <a:lvl6pPr marL="2519858" indent="0">
              <a:buNone/>
              <a:defRPr sz="1500">
                <a:solidFill>
                  <a:schemeClr val="tx1">
                    <a:tint val="75000"/>
                  </a:schemeClr>
                </a:solidFill>
              </a:defRPr>
            </a:lvl6pPr>
            <a:lvl7pPr marL="3023829" indent="0">
              <a:buNone/>
              <a:defRPr sz="1500">
                <a:solidFill>
                  <a:schemeClr val="tx1">
                    <a:tint val="75000"/>
                  </a:schemeClr>
                </a:solidFill>
              </a:defRPr>
            </a:lvl7pPr>
            <a:lvl8pPr marL="3527801" indent="0">
              <a:buNone/>
              <a:defRPr sz="1500">
                <a:solidFill>
                  <a:schemeClr val="tx1">
                    <a:tint val="75000"/>
                  </a:schemeClr>
                </a:solidFill>
              </a:defRPr>
            </a:lvl8pPr>
            <a:lvl9pPr marL="4031772" indent="0">
              <a:buNone/>
              <a:defRPr sz="15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5956E298-B4C6-47B1-8F03-2186C20782F4}"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9433D287-7810-4C2C-8024-AC7F10AF728F}" type="slidenum">
              <a:rPr lang="cs-CZ" smtClean="0"/>
              <a:t>‹#›</a:t>
            </a:fld>
            <a:endParaRPr lang="cs-CZ"/>
          </a:p>
        </p:txBody>
      </p:sp>
      <p:sp>
        <p:nvSpPr>
          <p:cNvPr id="9" name="Content Placeholder 8"/>
          <p:cNvSpPr>
            <a:spLocks noGrp="1"/>
          </p:cNvSpPr>
          <p:nvPr>
            <p:ph sz="quarter" idx="13"/>
          </p:nvPr>
        </p:nvSpPr>
        <p:spPr>
          <a:xfrm>
            <a:off x="745965"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5120958"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745966" y="2952125"/>
            <a:ext cx="4213701" cy="705219"/>
          </a:xfrm>
        </p:spPr>
        <p:txBody>
          <a:bodyPr anchor="ctr"/>
          <a:lstStyle>
            <a:lvl1pPr marL="0" indent="0" algn="ctr">
              <a:buNone/>
              <a:defRPr sz="2600" b="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4" name="Content Placeholder 3"/>
          <p:cNvSpPr>
            <a:spLocks noGrp="1"/>
          </p:cNvSpPr>
          <p:nvPr>
            <p:ph sz="half" idx="2"/>
          </p:nvPr>
        </p:nvSpPr>
        <p:spPr>
          <a:xfrm>
            <a:off x="746712" y="3779838"/>
            <a:ext cx="4211345"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124318" y="2952124"/>
            <a:ext cx="4213701" cy="705219"/>
          </a:xfrm>
        </p:spPr>
        <p:txBody>
          <a:bodyPr anchor="ctr"/>
          <a:lstStyle>
            <a:lvl1pPr marL="0" indent="0" algn="ctr">
              <a:buNone/>
              <a:defRPr sz="2600" b="0" i="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6" name="Content Placeholder 5"/>
          <p:cNvSpPr>
            <a:spLocks noGrp="1"/>
          </p:cNvSpPr>
          <p:nvPr>
            <p:ph sz="quarter" idx="4"/>
          </p:nvPr>
        </p:nvSpPr>
        <p:spPr>
          <a:xfrm>
            <a:off x="5120818" y="3779838"/>
            <a:ext cx="4213701"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lvl="0"/>
            <a:endParaRPr lang="cs-CZ"/>
          </a:p>
        </p:txBody>
      </p:sp>
      <p:sp>
        <p:nvSpPr>
          <p:cNvPr id="8" name="Footer Placeholder 7"/>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lvl="0"/>
            <a:fld id="{2DD6506F-09CD-44F5-A1B9-6EDE283DDEDC}"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lvl="0"/>
            <a:endParaRPr lang="cs-CZ"/>
          </a:p>
        </p:txBody>
      </p:sp>
      <p:sp>
        <p:nvSpPr>
          <p:cNvPr id="4" name="Footer Placeholder 3"/>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lvl="0"/>
            <a:fld id="{269CA5D3-2C03-4B67-B35B-F585B97E5773}"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6" name="Group 5"/>
          <p:cNvGrpSpPr>
            <a:grpSpLocks noChangeAspect="1"/>
          </p:cNvGrpSpPr>
          <p:nvPr/>
        </p:nvGrpSpPr>
        <p:grpSpPr bwMode="hidden">
          <a:xfrm>
            <a:off x="233346" y="787263"/>
            <a:ext cx="9616916" cy="1465940"/>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lvl="0"/>
            <a:endParaRPr lang="cs-CZ"/>
          </a:p>
        </p:txBody>
      </p:sp>
      <p:sp>
        <p:nvSpPr>
          <p:cNvPr id="3" name="Footer Placeholder 2"/>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lvl="0"/>
            <a:fld id="{EDC6CFCF-6E3A-4172-B5BA-1BFE7708F19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F1DC0FD8-7782-46E8-A928-129A5A8A3EE5}" type="slidenum">
              <a:rPr lang="cs-CZ" smtClean="0"/>
              <a:t>‹#›</a:t>
            </a:fld>
            <a:endParaRPr lang="cs-CZ"/>
          </a:p>
        </p:txBody>
      </p:sp>
      <p:sp>
        <p:nvSpPr>
          <p:cNvPr id="4" name="Text Placeholder 3"/>
          <p:cNvSpPr>
            <a:spLocks noGrp="1"/>
          </p:cNvSpPr>
          <p:nvPr>
            <p:ph type="body" sz="half" idx="2"/>
          </p:nvPr>
        </p:nvSpPr>
        <p:spPr>
          <a:xfrm>
            <a:off x="1008063" y="3947831"/>
            <a:ext cx="3696229" cy="2099911"/>
          </a:xfrm>
        </p:spPr>
        <p:txBody>
          <a:bodyPr anchor="t">
            <a:normAutofit/>
          </a:bodyPr>
          <a:lstStyle>
            <a:lvl1pPr marL="0" indent="0">
              <a:spcBef>
                <a:spcPts val="0"/>
              </a:spcBef>
              <a:spcAft>
                <a:spcPts val="661"/>
              </a:spcAft>
              <a:buNone/>
              <a:defRPr sz="2000">
                <a:solidFill>
                  <a:schemeClr val="tx2"/>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grpSp>
        <p:nvGrpSpPr>
          <p:cNvPr id="2" name="Group 23"/>
          <p:cNvGrpSpPr>
            <a:grpSpLocks noChangeAspect="1"/>
          </p:cNvGrpSpPr>
          <p:nvPr/>
        </p:nvGrpSpPr>
        <p:grpSpPr bwMode="hidden">
          <a:xfrm>
            <a:off x="233346" y="787264"/>
            <a:ext cx="9616916" cy="146782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008063" y="2519891"/>
            <a:ext cx="3696229" cy="1380901"/>
          </a:xfrm>
        </p:spPr>
        <p:txBody>
          <a:bodyPr anchor="b">
            <a:noAutofit/>
          </a:bodyPr>
          <a:lstStyle>
            <a:lvl1pPr algn="l">
              <a:defRPr sz="35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5128465" y="2015914"/>
            <a:ext cx="4303973" cy="4199819"/>
          </a:xfrm>
        </p:spPr>
        <p:txBody>
          <a:bodyPr anchor="ctr"/>
          <a:lstStyle>
            <a:lvl1pPr>
              <a:buClr>
                <a:schemeClr val="bg1"/>
              </a:buClr>
              <a:defRPr sz="2400">
                <a:solidFill>
                  <a:schemeClr val="tx2"/>
                </a:solidFill>
              </a:defRPr>
            </a:lvl1pPr>
            <a:lvl2pPr>
              <a:buClr>
                <a:schemeClr val="bg1"/>
              </a:buClr>
              <a:defRPr sz="2200">
                <a:solidFill>
                  <a:schemeClr val="tx2"/>
                </a:solidFill>
              </a:defRPr>
            </a:lvl2pPr>
            <a:lvl3pPr>
              <a:buClr>
                <a:schemeClr val="bg1"/>
              </a:buClr>
              <a:defRPr sz="2000">
                <a:solidFill>
                  <a:schemeClr val="tx2"/>
                </a:solidFill>
              </a:defRPr>
            </a:lvl3pPr>
            <a:lvl4pPr>
              <a:buClr>
                <a:schemeClr val="bg1"/>
              </a:buClr>
              <a:defRPr sz="1800">
                <a:solidFill>
                  <a:schemeClr val="tx2"/>
                </a:solidFill>
              </a:defRPr>
            </a:lvl4pPr>
            <a:lvl5pPr>
              <a:buClr>
                <a:schemeClr val="bg1"/>
              </a:buClr>
              <a:defRPr sz="1800">
                <a:solidFill>
                  <a:schemeClr val="tx2"/>
                </a:solidFill>
              </a:defRPr>
            </a:lvl5pPr>
            <a:lvl6pPr>
              <a:defRPr sz="2200"/>
            </a:lvl6pPr>
            <a:lvl7pPr>
              <a:defRPr sz="2200"/>
            </a:lvl7pPr>
            <a:lvl8pPr>
              <a:defRPr sz="2200"/>
            </a:lvl8pPr>
            <a:lvl9pPr>
              <a:defRPr sz="2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9" name="Group 8"/>
          <p:cNvGrpSpPr>
            <a:grpSpLocks noChangeAspect="1"/>
          </p:cNvGrpSpPr>
          <p:nvPr/>
        </p:nvGrpSpPr>
        <p:grpSpPr bwMode="hidden">
          <a:xfrm>
            <a:off x="233346" y="5901753"/>
            <a:ext cx="9616916" cy="146782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373418" y="373318"/>
            <a:ext cx="4203176" cy="2678552"/>
          </a:xfrm>
        </p:spPr>
        <p:txBody>
          <a:bodyPr anchor="b">
            <a:normAutofit/>
          </a:bodyPr>
          <a:lstStyle>
            <a:lvl1pPr algn="l">
              <a:defRPr sz="31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5366999" y="3070535"/>
            <a:ext cx="4209595" cy="2669219"/>
          </a:xfrm>
        </p:spPr>
        <p:txBody>
          <a:bodyPr>
            <a:normAutofit/>
          </a:bodyPr>
          <a:lstStyle>
            <a:lvl1pPr marL="0" indent="0">
              <a:buNone/>
              <a:defRPr sz="2000">
                <a:solidFill>
                  <a:srgbClr val="FFFFFF"/>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25569A5E-F560-467C-A217-EF376F7413AF}" type="slidenum">
              <a:rPr lang="cs-CZ" smtClean="0"/>
              <a:t>‹#›</a:t>
            </a:fld>
            <a:endParaRPr lang="cs-CZ"/>
          </a:p>
        </p:txBody>
      </p:sp>
      <p:sp>
        <p:nvSpPr>
          <p:cNvPr id="3" name="Picture Placeholder 2"/>
          <p:cNvSpPr>
            <a:spLocks noGrp="1"/>
          </p:cNvSpPr>
          <p:nvPr>
            <p:ph type="pic" idx="1"/>
          </p:nvPr>
        </p:nvSpPr>
        <p:spPr>
          <a:xfrm>
            <a:off x="924057" y="1511935"/>
            <a:ext cx="3931444" cy="3225461"/>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500">
                <a:solidFill>
                  <a:schemeClr val="bg1"/>
                </a:solidFill>
              </a:defRPr>
            </a:lvl1pPr>
            <a:lvl2pPr marL="503972" indent="0">
              <a:buNone/>
              <a:defRPr sz="3100"/>
            </a:lvl2pPr>
            <a:lvl3pPr marL="1007943" indent="0">
              <a:buNone/>
              <a:defRPr sz="2600"/>
            </a:lvl3pPr>
            <a:lvl4pPr marL="1511915" indent="0">
              <a:buNone/>
              <a:defRPr sz="2200"/>
            </a:lvl4pPr>
            <a:lvl5pPr marL="2015886" indent="0">
              <a:buNone/>
              <a:defRPr sz="2200"/>
            </a:lvl5pPr>
            <a:lvl6pPr marL="2519858" indent="0">
              <a:buNone/>
              <a:defRPr sz="2200"/>
            </a:lvl6pPr>
            <a:lvl7pPr marL="3023829" indent="0">
              <a:buNone/>
              <a:defRPr sz="2200"/>
            </a:lvl7pPr>
            <a:lvl8pPr marL="3527801" indent="0">
              <a:buNone/>
              <a:defRPr sz="2200"/>
            </a:lvl8pPr>
            <a:lvl9pPr marL="4031772" indent="0">
              <a:buNone/>
              <a:defRPr sz="22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4BB38AC5-8DCB-4469-9C22-147D17A954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EF65D9A3-62F7-46FA-BF6D-7F078848076A}" type="slidenum">
              <a:rPr lang="cs-CZ" smtClean="0"/>
              <a:t>‹#›</a:t>
            </a:fld>
            <a:endParaRPr lang="cs-CZ"/>
          </a:p>
        </p:txBody>
      </p:sp>
      <p:grpSp>
        <p:nvGrpSpPr>
          <p:cNvPr id="15" name="Group 14"/>
          <p:cNvGrpSpPr>
            <a:grpSpLocks noChangeAspect="1"/>
          </p:cNvGrpSpPr>
          <p:nvPr/>
        </p:nvGrpSpPr>
        <p:grpSpPr bwMode="hidden">
          <a:xfrm>
            <a:off x="233346" y="787264"/>
            <a:ext cx="9616916" cy="146782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7308453" y="1595932"/>
            <a:ext cx="2268141" cy="4946454"/>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504031" y="1595931"/>
            <a:ext cx="6636411" cy="4946455"/>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52016" y="251989"/>
            <a:ext cx="9586674" cy="272148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8" name="Group 15"/>
          <p:cNvGrpSpPr>
            <a:grpSpLocks noChangeAspect="1"/>
          </p:cNvGrpSpPr>
          <p:nvPr/>
        </p:nvGrpSpPr>
        <p:grpSpPr bwMode="hidden">
          <a:xfrm>
            <a:off x="233346" y="1851259"/>
            <a:ext cx="9616916" cy="1465940"/>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504031" y="372944"/>
            <a:ext cx="9072563" cy="1380901"/>
          </a:xfrm>
          <a:prstGeom prst="rect">
            <a:avLst/>
          </a:prstGeom>
        </p:spPr>
        <p:txBody>
          <a:bodyPr vert="horz" lIns="100794" tIns="50397" rIns="100794" bIns="50397"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692590" y="6889649"/>
            <a:ext cx="4174563" cy="402483"/>
          </a:xfrm>
          <a:prstGeom prst="rect">
            <a:avLst/>
          </a:prstGeom>
        </p:spPr>
        <p:txBody>
          <a:bodyPr vert="horz" lIns="100794" tIns="50397" rIns="100794" bIns="50397" rtlCol="0" anchor="ctr"/>
          <a:lstStyle>
            <a:lvl1pPr algn="r">
              <a:defRPr sz="1100">
                <a:solidFill>
                  <a:schemeClr val="tx2"/>
                </a:solidFill>
              </a:defRPr>
            </a:lvl1pPr>
          </a:lstStyle>
          <a:p>
            <a:pPr lvl="0"/>
            <a:endParaRPr lang="cs-CZ"/>
          </a:p>
        </p:txBody>
      </p:sp>
      <p:sp>
        <p:nvSpPr>
          <p:cNvPr id="5" name="Footer Placeholder 4"/>
          <p:cNvSpPr>
            <a:spLocks noGrp="1"/>
          </p:cNvSpPr>
          <p:nvPr>
            <p:ph type="ftr" sz="quarter" idx="3"/>
          </p:nvPr>
        </p:nvSpPr>
        <p:spPr>
          <a:xfrm>
            <a:off x="213473" y="6889649"/>
            <a:ext cx="4174564" cy="402483"/>
          </a:xfrm>
          <a:prstGeom prst="rect">
            <a:avLst/>
          </a:prstGeom>
        </p:spPr>
        <p:txBody>
          <a:bodyPr vert="horz" lIns="100794" tIns="50397" rIns="100794" bIns="50397" rtlCol="0" anchor="ctr"/>
          <a:lstStyle>
            <a:lvl1pPr algn="l">
              <a:defRPr sz="1100">
                <a:solidFill>
                  <a:schemeClr val="tx2"/>
                </a:solidFill>
              </a:defRPr>
            </a:lvl1p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4399898" y="6889648"/>
            <a:ext cx="1280832" cy="402483"/>
          </a:xfrm>
          <a:prstGeom prst="rect">
            <a:avLst/>
          </a:prstGeom>
        </p:spPr>
        <p:txBody>
          <a:bodyPr vert="horz" lIns="100794" tIns="50397" rIns="100794" bIns="50397" rtlCol="0" anchor="ctr"/>
          <a:lstStyle>
            <a:lvl1pPr algn="ctr">
              <a:defRPr sz="1100">
                <a:solidFill>
                  <a:schemeClr val="tx2"/>
                </a:solidFill>
              </a:defRPr>
            </a:lvl1pPr>
          </a:lstStyle>
          <a:p>
            <a:pPr lvl="0"/>
            <a:fld id="{B736F1B7-1DB1-4E57-B253-E030C1618953}" type="slidenum">
              <a:rPr lang="cs-CZ" smtClean="0"/>
              <a:t>‹#›</a:t>
            </a:fld>
            <a:endParaRPr lang="cs-CZ"/>
          </a:p>
        </p:txBody>
      </p:sp>
      <p:sp>
        <p:nvSpPr>
          <p:cNvPr id="3" name="Text Placeholder 2"/>
          <p:cNvSpPr>
            <a:spLocks noGrp="1"/>
          </p:cNvSpPr>
          <p:nvPr>
            <p:ph type="body" idx="1"/>
          </p:nvPr>
        </p:nvSpPr>
        <p:spPr>
          <a:xfrm>
            <a:off x="961394" y="2949207"/>
            <a:ext cx="8167173" cy="3803753"/>
          </a:xfrm>
          <a:prstGeom prst="rect">
            <a:avLst/>
          </a:prstGeom>
        </p:spPr>
        <p:txBody>
          <a:bodyPr vert="horz" lIns="100794" tIns="50397" rIns="100794" bIns="50397"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ctr" defTabSz="1007943" rtl="0" eaLnBrk="1" latinLnBrk="0" hangingPunct="1">
        <a:spcBef>
          <a:spcPct val="0"/>
        </a:spcBef>
        <a:buNone/>
        <a:defRPr sz="49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2383" indent="-302383" algn="l" defTabSz="1007943" rtl="0" eaLnBrk="1" latinLnBrk="0" hangingPunct="1">
        <a:spcBef>
          <a:spcPct val="20000"/>
        </a:spcBef>
        <a:buClr>
          <a:schemeClr val="accent1"/>
        </a:buClr>
        <a:buSzPct val="100000"/>
        <a:buFont typeface="Symbol" pitchFamily="18" charset="2"/>
        <a:buChar char=""/>
        <a:defRPr sz="2600" kern="1200">
          <a:solidFill>
            <a:schemeClr val="tx2"/>
          </a:solidFill>
          <a:latin typeface="+mn-lt"/>
          <a:ea typeface="+mn-ea"/>
          <a:cs typeface="+mn-cs"/>
        </a:defRPr>
      </a:lvl1pPr>
      <a:lvl2pPr marL="635215" indent="-302383" algn="l" defTabSz="1007943"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2pPr>
      <a:lvl3pPr marL="943197" indent="-251986" algn="l" defTabSz="1007943"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3pPr>
      <a:lvl4pPr marL="1259929" indent="-251986" algn="l" defTabSz="1007943"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4pPr>
      <a:lvl5pPr marL="1612709" indent="-251986" algn="l" defTabSz="1007943"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5pPr>
      <a:lvl6pPr marL="196548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6pPr>
      <a:lvl7pPr marL="231826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7pPr>
      <a:lvl8pPr marL="267104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8pPr>
      <a:lvl9pPr marL="302382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9pPr>
    </p:bodyStyle>
    <p:otherStyle>
      <a:defPPr>
        <a:defRPr lang="en-US"/>
      </a:defPPr>
      <a:lvl1pPr marL="0" algn="l" defTabSz="1007943" rtl="0" eaLnBrk="1" latinLnBrk="0" hangingPunct="1">
        <a:defRPr sz="2000" kern="1200">
          <a:solidFill>
            <a:schemeClr val="tx1"/>
          </a:solidFill>
          <a:latin typeface="+mn-lt"/>
          <a:ea typeface="+mn-ea"/>
          <a:cs typeface="+mn-cs"/>
        </a:defRPr>
      </a:lvl1pPr>
      <a:lvl2pPr marL="503972" algn="l" defTabSz="1007943" rtl="0" eaLnBrk="1" latinLnBrk="0" hangingPunct="1">
        <a:defRPr sz="2000" kern="1200">
          <a:solidFill>
            <a:schemeClr val="tx1"/>
          </a:solidFill>
          <a:latin typeface="+mn-lt"/>
          <a:ea typeface="+mn-ea"/>
          <a:cs typeface="+mn-cs"/>
        </a:defRPr>
      </a:lvl2pPr>
      <a:lvl3pPr marL="1007943" algn="l" defTabSz="1007943" rtl="0" eaLnBrk="1" latinLnBrk="0" hangingPunct="1">
        <a:defRPr sz="2000" kern="1200">
          <a:solidFill>
            <a:schemeClr val="tx1"/>
          </a:solidFill>
          <a:latin typeface="+mn-lt"/>
          <a:ea typeface="+mn-ea"/>
          <a:cs typeface="+mn-cs"/>
        </a:defRPr>
      </a:lvl3pPr>
      <a:lvl4pPr marL="1511915" algn="l" defTabSz="1007943" rtl="0" eaLnBrk="1" latinLnBrk="0" hangingPunct="1">
        <a:defRPr sz="2000" kern="1200">
          <a:solidFill>
            <a:schemeClr val="tx1"/>
          </a:solidFill>
          <a:latin typeface="+mn-lt"/>
          <a:ea typeface="+mn-ea"/>
          <a:cs typeface="+mn-cs"/>
        </a:defRPr>
      </a:lvl4pPr>
      <a:lvl5pPr marL="2015886" algn="l" defTabSz="1007943" rtl="0" eaLnBrk="1" latinLnBrk="0" hangingPunct="1">
        <a:defRPr sz="2000" kern="1200">
          <a:solidFill>
            <a:schemeClr val="tx1"/>
          </a:solidFill>
          <a:latin typeface="+mn-lt"/>
          <a:ea typeface="+mn-ea"/>
          <a:cs typeface="+mn-cs"/>
        </a:defRPr>
      </a:lvl5pPr>
      <a:lvl6pPr marL="2519858" algn="l" defTabSz="1007943" rtl="0" eaLnBrk="1" latinLnBrk="0" hangingPunct="1">
        <a:defRPr sz="2000" kern="1200">
          <a:solidFill>
            <a:schemeClr val="tx1"/>
          </a:solidFill>
          <a:latin typeface="+mn-lt"/>
          <a:ea typeface="+mn-ea"/>
          <a:cs typeface="+mn-cs"/>
        </a:defRPr>
      </a:lvl6pPr>
      <a:lvl7pPr marL="3023829" algn="l" defTabSz="1007943" rtl="0" eaLnBrk="1" latinLnBrk="0" hangingPunct="1">
        <a:defRPr sz="2000" kern="1200">
          <a:solidFill>
            <a:schemeClr val="tx1"/>
          </a:solidFill>
          <a:latin typeface="+mn-lt"/>
          <a:ea typeface="+mn-ea"/>
          <a:cs typeface="+mn-cs"/>
        </a:defRPr>
      </a:lvl7pPr>
      <a:lvl8pPr marL="3527801" algn="l" defTabSz="1007943" rtl="0" eaLnBrk="1" latinLnBrk="0" hangingPunct="1">
        <a:defRPr sz="2000" kern="1200">
          <a:solidFill>
            <a:schemeClr val="tx1"/>
          </a:solidFill>
          <a:latin typeface="+mn-lt"/>
          <a:ea typeface="+mn-ea"/>
          <a:cs typeface="+mn-cs"/>
        </a:defRPr>
      </a:lvl8pPr>
      <a:lvl9pPr marL="4031772" algn="l" defTabSz="1007943"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bramberk.ceskehory.cz/"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www.ceskatelevize.cz:8003/ivysilani/10318911545-kultura-s-dvojkou/211542156000169-kultura-s-dvojkou/obsah/175928-architekt-robert-hemmrich/"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bramberk.ceskehory.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94820" y="852867"/>
            <a:ext cx="8890987" cy="2460640"/>
          </a:xfrm>
        </p:spPr>
        <p:txBody>
          <a:bodyPr>
            <a:noAutofit/>
          </a:bodyPr>
          <a:lstStyle/>
          <a:p>
            <a:pPr algn="l">
              <a:lnSpc>
                <a:spcPct val="150000"/>
              </a:lnSpc>
            </a:pPr>
            <a:r>
              <a:rPr lang="cs-CZ" sz="2200" dirty="0">
                <a:solidFill>
                  <a:schemeClr val="tx1"/>
                </a:solidFill>
                <a:latin typeface="Arial" pitchFamily="34" charset="0"/>
                <a:cs typeface="Arial" pitchFamily="34" charset="0"/>
              </a:rPr>
              <a:t>Název školy: Svobodná základní škola</a:t>
            </a:r>
            <a:r>
              <a:rPr lang="cs-CZ" sz="2200" dirty="0" smtClean="0">
                <a:solidFill>
                  <a:schemeClr val="tx1"/>
                </a:solidFill>
                <a:latin typeface="Arial" pitchFamily="34" charset="0"/>
                <a:cs typeface="Arial" pitchFamily="34" charset="0"/>
              </a:rPr>
              <a:t>, o.p.s</a:t>
            </a:r>
            <a:r>
              <a:rPr lang="cs-CZ" sz="2200" dirty="0">
                <a:solidFill>
                  <a:schemeClr val="tx1"/>
                </a:solidFill>
                <a:latin typeface="Arial" pitchFamily="34" charset="0"/>
                <a:cs typeface="Arial" pitchFamily="34" charset="0"/>
              </a:rPr>
              <a:t>.</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Autor: Gabriela Divišová</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materiálu: </a:t>
            </a:r>
            <a:r>
              <a:rPr lang="cs-CZ" sz="2200" dirty="0" smtClean="0">
                <a:solidFill>
                  <a:schemeClr val="tx1"/>
                </a:solidFill>
                <a:latin typeface="Arial" pitchFamily="34" charset="0"/>
                <a:cs typeface="Arial" pitchFamily="34" charset="0"/>
              </a:rPr>
              <a:t>VY_32_INOVACE_02_ČR-naše </a:t>
            </a:r>
            <a:r>
              <a:rPr lang="cs-CZ" sz="2200">
                <a:solidFill>
                  <a:schemeClr val="tx1"/>
                </a:solidFill>
                <a:latin typeface="Arial" pitchFamily="34" charset="0"/>
                <a:cs typeface="Arial" pitchFamily="34" charset="0"/>
              </a:rPr>
              <a:t>vlast </a:t>
            </a:r>
            <a:r>
              <a:rPr lang="cs-CZ" sz="2200" smtClean="0">
                <a:solidFill>
                  <a:schemeClr val="tx1"/>
                </a:solidFill>
                <a:latin typeface="Arial" pitchFamily="34" charset="0"/>
                <a:cs typeface="Arial" pitchFamily="34" charset="0"/>
              </a:rPr>
              <a:t>_</a:t>
            </a:r>
            <a:r>
              <a:rPr lang="cs-CZ" sz="2200" dirty="0" smtClean="0">
                <a:solidFill>
                  <a:schemeClr val="tx1"/>
                </a:solidFill>
                <a:latin typeface="Arial" pitchFamily="34" charset="0"/>
                <a:cs typeface="Arial" pitchFamily="34" charset="0"/>
              </a:rPr>
              <a:t>Rozhledny</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Rozhledny </a:t>
            </a:r>
            <a:r>
              <a:rPr lang="cs-CZ" sz="2200" dirty="0" smtClean="0">
                <a:solidFill>
                  <a:schemeClr val="tx1"/>
                </a:solidFill>
                <a:latin typeface="Arial" pitchFamily="34" charset="0"/>
                <a:cs typeface="Arial" pitchFamily="34" charset="0"/>
              </a:rPr>
              <a:t>Jablonecka-Bramberk </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408503" y="7293720"/>
            <a:ext cx="7184236" cy="406379"/>
          </a:xfrm>
        </p:spPr>
        <p:txBody>
          <a:bodyPr/>
          <a:lstStyle/>
          <a:p>
            <a:pPr algn="ctr">
              <a:defRPr/>
            </a:pPr>
            <a:r>
              <a:rPr lang="cs-CZ" sz="1200" dirty="0">
                <a:latin typeface="Arial" pitchFamily="34" charset="0"/>
                <a:cs typeface="Arial" pitchFamily="34" charset="0"/>
              </a:rPr>
              <a:t>Autorem materiálu a všech jeho částí, není-li uvedeno jinak, je Mgr. Gabriela Divišová</a:t>
            </a:r>
          </a:p>
          <a:p>
            <a:pPr algn="ctr">
              <a:defRPr/>
            </a:pPr>
            <a:endParaRPr lang="cs-CZ" sz="1200" dirty="0">
              <a:latin typeface="Arial" pitchFamily="34" charset="0"/>
              <a:cs typeface="Arial" pitchFamily="34" charset="0"/>
            </a:endParaRPr>
          </a:p>
        </p:txBody>
      </p:sp>
      <p:sp>
        <p:nvSpPr>
          <p:cNvPr id="4" name="TextovéPole 3"/>
          <p:cNvSpPr txBox="1"/>
          <p:nvPr/>
        </p:nvSpPr>
        <p:spPr>
          <a:xfrm>
            <a:off x="4176216" y="3419797"/>
            <a:ext cx="6470569" cy="871220"/>
          </a:xfrm>
          <a:prstGeom prst="rect">
            <a:avLst/>
          </a:prstGeom>
          <a:noFill/>
        </p:spPr>
        <p:txBody>
          <a:bodyPr wrap="square" lIns="100794" tIns="50397" rIns="100794" bIns="50397" rtlCol="0">
            <a:spAutoFit/>
          </a:bodyPr>
          <a:lstStyle/>
          <a:p>
            <a:pPr algn="ctr"/>
            <a:r>
              <a:rPr lang="cs-CZ" sz="3200" b="1" dirty="0" smtClean="0">
                <a:latin typeface="Arial" pitchFamily="34" charset="0"/>
                <a:cs typeface="Arial" pitchFamily="34" charset="0"/>
              </a:rPr>
              <a:t>Rozhledny-Bramberk</a:t>
            </a:r>
            <a:endParaRPr lang="cs-CZ" sz="3200" b="1" dirty="0">
              <a:latin typeface="Arial" pitchFamily="34" charset="0"/>
              <a:cs typeface="Arial" pitchFamily="34" charset="0"/>
            </a:endParaRPr>
          </a:p>
          <a:p>
            <a:pPr algn="ctr"/>
            <a:endParaRPr lang="cs-CZ" dirty="0"/>
          </a:p>
        </p:txBody>
      </p:sp>
      <p:sp>
        <p:nvSpPr>
          <p:cNvPr id="13314" name="Rectangle 2"/>
          <p:cNvSpPr>
            <a:spLocks noChangeArrowheads="1"/>
          </p:cNvSpPr>
          <p:nvPr/>
        </p:nvSpPr>
        <p:spPr bwMode="auto">
          <a:xfrm>
            <a:off x="0" y="-189388"/>
            <a:ext cx="203621" cy="378777"/>
          </a:xfrm>
          <a:prstGeom prst="rect">
            <a:avLst/>
          </a:prstGeom>
          <a:noFill/>
          <a:ln w="9525">
            <a:noFill/>
            <a:miter lim="800000"/>
            <a:headEnd/>
            <a:tailEnd/>
          </a:ln>
          <a:effectLst/>
        </p:spPr>
        <p:txBody>
          <a:bodyPr vert="horz" wrap="none" lIns="100794" tIns="50397" rIns="100794" bIns="50397"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8453406" y="604818"/>
          <a:ext cx="992709" cy="793755"/>
        </p:xfrm>
        <a:graphic>
          <a:graphicData uri="http://schemas.openxmlformats.org/presentationml/2006/ole">
            <mc:AlternateContent xmlns:mc="http://schemas.openxmlformats.org/markup-compatibility/2006">
              <mc:Choice xmlns:v="urn:schemas-microsoft-com:vml" Requires="v">
                <p:oleObj spid="_x0000_s1040"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3406" y="604818"/>
                        <a:ext cx="992709" cy="79375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657278" y="6716004"/>
            <a:ext cx="3879884" cy="305340"/>
          </a:xfrm>
          <a:prstGeom prst="rect">
            <a:avLst/>
          </a:prstGeom>
          <a:noFill/>
        </p:spPr>
        <p:txBody>
          <a:bodyPr wrap="square" lIns="100794" tIns="50397" rIns="100794" bIns="50397" rtlCol="0">
            <a:spAutoFit/>
          </a:bodyPr>
          <a:lstStyle/>
          <a:p>
            <a:pPr algn="r"/>
            <a:r>
              <a:rPr lang="cs-CZ" sz="1300" dirty="0">
                <a:latin typeface="Arial" pitchFamily="34" charset="0"/>
                <a:cs typeface="Arial" pitchFamily="34" charset="0"/>
              </a:rPr>
              <a:t>Dostupné na portálu </a:t>
            </a:r>
            <a:r>
              <a:rPr lang="cs-CZ" sz="1300" dirty="0">
                <a:latin typeface="Arial" pitchFamily="34" charset="0"/>
                <a:cs typeface="Arial" pitchFamily="34" charset="0"/>
                <a:hlinkClick r:id="rId5"/>
              </a:rPr>
              <a:t>http://dumy.cz/</a:t>
            </a:r>
            <a:endParaRPr lang="cs-CZ" sz="13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627601" y="4722421"/>
            <a:ext cx="6825423" cy="1490936"/>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213472" y="6889649"/>
            <a:ext cx="9651375" cy="402483"/>
          </a:xfrm>
        </p:spPr>
        <p:txBody>
          <a:bodyPr/>
          <a:lstStyle/>
          <a:p>
            <a:pPr lvl="0" algn="ctr"/>
            <a:r>
              <a:rPr lang="cs-CZ" dirty="0" smtClean="0"/>
              <a:t>Autorem materiálu a všech jeho částí, není-li uvedeno jinak, je Mgr. Gabriela Divišová</a:t>
            </a:r>
            <a:endParaRPr lang="cs-CZ" dirty="0"/>
          </a:p>
        </p:txBody>
      </p:sp>
      <p:sp>
        <p:nvSpPr>
          <p:cNvPr id="5" name="TextovéPole 4"/>
          <p:cNvSpPr txBox="1"/>
          <p:nvPr/>
        </p:nvSpPr>
        <p:spPr>
          <a:xfrm>
            <a:off x="427483" y="1115541"/>
            <a:ext cx="9217024" cy="5570756"/>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endParaRPr lang="cs-CZ" dirty="0"/>
          </a:p>
        </p:txBody>
      </p:sp>
    </p:spTree>
    <p:extLst>
      <p:ext uri="{BB962C8B-B14F-4D97-AF65-F5344CB8AC3E}">
        <p14:creationId xmlns:p14="http://schemas.microsoft.com/office/powerpoint/2010/main" val="536691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normAutofit fontScale="90000"/>
          </a:bodyPr>
          <a:lstStyle/>
          <a:p>
            <a:pPr>
              <a:tabLst>
                <a:tab pos="228529" algn="l"/>
              </a:tabLst>
            </a:pPr>
            <a:r>
              <a:rPr lang="cs-CZ" dirty="0">
                <a:solidFill>
                  <a:schemeClr val="tx1"/>
                </a:solidFill>
              </a:rPr>
              <a:t>Rozhledny Jablonecka  BRAMBERK</a:t>
            </a:r>
          </a:p>
        </p:txBody>
      </p:sp>
      <p:sp>
        <p:nvSpPr>
          <p:cNvPr id="3" name="Podnadpis 2"/>
          <p:cNvSpPr txBox="1">
            <a:spLocks noGrp="1"/>
          </p:cNvSpPr>
          <p:nvPr>
            <p:ph type="subTitle" idx="4294967295"/>
          </p:nvPr>
        </p:nvSpPr>
        <p:spPr>
          <a:xfrm>
            <a:off x="145802" y="2051645"/>
            <a:ext cx="9070975" cy="2591618"/>
          </a:xfrm>
        </p:spPr>
        <p:txBody>
          <a:bodyPr anchor="ctr"/>
          <a:lstStyle/>
          <a:p>
            <a:pPr marL="457058" indent="-457058" algn="just"/>
            <a:r>
              <a:rPr lang="cs-CZ" dirty="0"/>
              <a:t>Rozhledna  </a:t>
            </a:r>
            <a:r>
              <a:rPr lang="cs-CZ" dirty="0">
                <a:hlinkClick r:id="rId3"/>
              </a:rPr>
              <a:t>Bramberk  </a:t>
            </a:r>
            <a:r>
              <a:rPr lang="cs-CZ" dirty="0"/>
              <a:t>je jednou z typických rozhleden  </a:t>
            </a:r>
            <a:r>
              <a:rPr lang="cs-CZ" dirty="0" smtClean="0"/>
              <a:t>                         v </a:t>
            </a:r>
            <a:r>
              <a:rPr lang="cs-CZ" dirty="0"/>
              <a:t>Jizerských horách. Původní dřevěná rozhledna se tyčila nad Lučanským údolím již od roku 1889. Dnešní žulová rozhledna byla postavená roku 1912, architektem byl Robert </a:t>
            </a:r>
            <a:r>
              <a:rPr lang="cs-CZ" dirty="0" err="1" smtClean="0"/>
              <a:t>Hemmrich</a:t>
            </a:r>
            <a:r>
              <a:rPr lang="cs-CZ" dirty="0" smtClean="0"/>
              <a:t>.</a:t>
            </a:r>
            <a:endParaRPr lang="cs-CZ" sz="1700" dirty="0" smtClean="0">
              <a:hlinkClick r:id="rId3"/>
            </a:endParaRPr>
          </a:p>
          <a:p>
            <a:pPr marL="0" indent="0" algn="just">
              <a:buNone/>
            </a:pPr>
            <a:endParaRPr lang="cs-CZ" sz="1700" dirty="0" smtClean="0">
              <a:hlinkClick r:id="rId4"/>
            </a:endParaRPr>
          </a:p>
          <a:p>
            <a:pPr marL="457058" indent="-457058" algn="just"/>
            <a:endParaRPr lang="cs-CZ" sz="1700" dirty="0"/>
          </a:p>
        </p:txBody>
      </p:sp>
      <p:pic>
        <p:nvPicPr>
          <p:cNvPr id="4" name="Obrázek 3"/>
          <p:cNvPicPr>
            <a:picLocks noChangeAspect="1"/>
          </p:cNvPicPr>
          <p:nvPr/>
        </p:nvPicPr>
        <p:blipFill>
          <a:blip r:embed="rId5">
            <a:lum/>
            <a:alphaModFix/>
          </a:blip>
          <a:srcRect/>
          <a:stretch>
            <a:fillRect/>
          </a:stretch>
        </p:blipFill>
        <p:spPr>
          <a:xfrm>
            <a:off x="6418333" y="3851206"/>
            <a:ext cx="2765815" cy="3662077"/>
          </a:xfrm>
          <a:prstGeom prst="rect">
            <a:avLst/>
          </a:prstGeom>
          <a:noFill/>
          <a:ln>
            <a:noFill/>
          </a:ln>
        </p:spPr>
      </p:pic>
      <p:sp>
        <p:nvSpPr>
          <p:cNvPr id="5" name="Obdélník 6"/>
          <p:cNvSpPr/>
          <p:nvPr/>
        </p:nvSpPr>
        <p:spPr>
          <a:xfrm>
            <a:off x="9216777" y="6860615"/>
            <a:ext cx="766496" cy="369304"/>
          </a:xfrm>
          <a:prstGeom prst="rect">
            <a:avLst/>
          </a:prstGeom>
          <a:noFill/>
          <a:ln>
            <a:noFill/>
            <a:prstDash val="solid"/>
          </a:ln>
        </p:spPr>
        <p:txBody>
          <a:bodyPr vert="horz" wrap="none" lIns="91410" tIns="45706" rIns="91410" bIns="45706" anchor="t" anchorCtr="0" compatLnSpc="1">
            <a:spAutoFit/>
          </a:bodyPr>
          <a:lstStyle/>
          <a:p>
            <a:pPr>
              <a:defRPr sz="1800" b="0" i="0" u="none" strike="noStrike" kern="0" cap="none" spc="0" baseline="0">
                <a:solidFill>
                  <a:srgbClr val="000000"/>
                </a:solidFill>
                <a:uFillTx/>
              </a:defRPr>
            </a:pPr>
            <a:r>
              <a:rPr lang="cs-CZ" i="1" dirty="0">
                <a:solidFill>
                  <a:srgbClr val="000000"/>
                </a:solidFill>
                <a:latin typeface="Calibri"/>
              </a:rPr>
              <a:t>Obr.</a:t>
            </a:r>
            <a:r>
              <a:rPr lang="cs-CZ" dirty="0">
                <a:solidFill>
                  <a:srgbClr val="000000"/>
                </a:solidFill>
                <a:latin typeface="Calibri"/>
              </a:rPr>
              <a:t> 1</a:t>
            </a:r>
          </a:p>
        </p:txBody>
      </p:sp>
      <p:sp>
        <p:nvSpPr>
          <p:cNvPr id="6" name="Zástupný symbol pro zápatí 5"/>
          <p:cNvSpPr>
            <a:spLocks noGrp="1"/>
          </p:cNvSpPr>
          <p:nvPr>
            <p:ph type="ftr" sz="quarter" idx="11"/>
          </p:nvPr>
        </p:nvSpPr>
        <p:spPr>
          <a:xfrm>
            <a:off x="215776" y="7028677"/>
            <a:ext cx="5690935"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lstStyle/>
          <a:p>
            <a:pPr lvl="0">
              <a:buNone/>
            </a:pPr>
            <a:r>
              <a:rPr lang="cs-CZ"/>
              <a:t> </a:t>
            </a:r>
          </a:p>
        </p:txBody>
      </p:sp>
      <p:sp>
        <p:nvSpPr>
          <p:cNvPr id="3" name="Podnadpis 2"/>
          <p:cNvSpPr txBox="1">
            <a:spLocks noGrp="1"/>
          </p:cNvSpPr>
          <p:nvPr>
            <p:ph type="subTitle" idx="4294967295"/>
          </p:nvPr>
        </p:nvSpPr>
        <p:spPr>
          <a:xfrm>
            <a:off x="5219205" y="1547589"/>
            <a:ext cx="4894262" cy="4392613"/>
          </a:xfrm>
        </p:spPr>
        <p:txBody>
          <a:bodyPr anchor="ctr"/>
          <a:lstStyle/>
          <a:p>
            <a:pPr marL="0" indent="0">
              <a:buNone/>
            </a:pPr>
            <a:r>
              <a:rPr lang="cs-CZ" dirty="0"/>
              <a:t>Pod rozhlednou se krčí turistická chata s hospůdkou z roku 1892, která  není v dnešní </a:t>
            </a:r>
            <a:r>
              <a:rPr lang="cs-CZ" dirty="0" smtClean="0"/>
              <a:t>době</a:t>
            </a:r>
            <a:br>
              <a:rPr lang="cs-CZ" dirty="0" smtClean="0"/>
            </a:br>
            <a:r>
              <a:rPr lang="cs-CZ" dirty="0" smtClean="0"/>
              <a:t>v provozu</a:t>
            </a:r>
            <a:r>
              <a:rPr lang="cs-CZ" dirty="0"/>
              <a:t>. Rozhledna  je </a:t>
            </a:r>
            <a:r>
              <a:rPr lang="cs-CZ" dirty="0" smtClean="0"/>
              <a:t>21 </a:t>
            </a:r>
            <a:r>
              <a:rPr lang="cs-CZ" dirty="0"/>
              <a:t>m vysoká </a:t>
            </a:r>
            <a:r>
              <a:rPr lang="cs-CZ" dirty="0" smtClean="0"/>
              <a:t>a </a:t>
            </a:r>
            <a:r>
              <a:rPr lang="cs-CZ" dirty="0"/>
              <a:t>pokud se rozhodnete zdolat jejích 87 dřevěných schodů, rozhodně nebudete litovat. </a:t>
            </a:r>
            <a:r>
              <a:rPr lang="cs-CZ" sz="2000" dirty="0"/>
              <a:t/>
            </a:r>
            <a:br>
              <a:rPr lang="cs-CZ" sz="2000" dirty="0"/>
            </a:br>
            <a:endParaRPr lang="cs-CZ" sz="2000" dirty="0"/>
          </a:p>
        </p:txBody>
      </p:sp>
      <p:pic>
        <p:nvPicPr>
          <p:cNvPr id="4" name="Obrázek 3"/>
          <p:cNvPicPr>
            <a:picLocks noChangeAspect="1"/>
          </p:cNvPicPr>
          <p:nvPr/>
        </p:nvPicPr>
        <p:blipFill>
          <a:blip r:embed="rId3">
            <a:lum/>
            <a:alphaModFix/>
          </a:blip>
          <a:srcRect/>
          <a:stretch>
            <a:fillRect/>
          </a:stretch>
        </p:blipFill>
        <p:spPr>
          <a:xfrm>
            <a:off x="719831" y="1259557"/>
            <a:ext cx="4092819" cy="5677022"/>
          </a:xfrm>
          <a:prstGeom prst="rect">
            <a:avLst/>
          </a:prstGeom>
          <a:noFill/>
          <a:ln>
            <a:noFill/>
          </a:ln>
        </p:spPr>
      </p:pic>
      <p:sp>
        <p:nvSpPr>
          <p:cNvPr id="5" name="Obdélník 6"/>
          <p:cNvSpPr/>
          <p:nvPr/>
        </p:nvSpPr>
        <p:spPr>
          <a:xfrm>
            <a:off x="4812652" y="6362835"/>
            <a:ext cx="766496" cy="369304"/>
          </a:xfrm>
          <a:prstGeom prst="rect">
            <a:avLst/>
          </a:prstGeom>
          <a:noFill/>
          <a:ln>
            <a:noFill/>
            <a:prstDash val="solid"/>
          </a:ln>
        </p:spPr>
        <p:txBody>
          <a:bodyPr vert="horz" wrap="none" lIns="91410" tIns="45706" rIns="91410" bIns="45706" anchor="t" anchorCtr="0" compatLnSpc="1">
            <a:spAutoFit/>
          </a:bodyPr>
          <a:lstStyle/>
          <a:p>
            <a:pPr>
              <a:defRPr sz="1800" b="0" i="0" u="none" strike="noStrike" kern="0" cap="none" spc="0" baseline="0">
                <a:solidFill>
                  <a:srgbClr val="000000"/>
                </a:solidFill>
                <a:uFillTx/>
              </a:defRPr>
            </a:pPr>
            <a:r>
              <a:rPr lang="cs-CZ" i="1" dirty="0">
                <a:solidFill>
                  <a:srgbClr val="000000"/>
                </a:solidFill>
                <a:latin typeface="Calibri"/>
              </a:rPr>
              <a:t>Obr</a:t>
            </a:r>
            <a:r>
              <a:rPr lang="cs-CZ" dirty="0">
                <a:solidFill>
                  <a:srgbClr val="000000"/>
                </a:solidFill>
                <a:latin typeface="Calibri"/>
              </a:rPr>
              <a:t>. 2</a:t>
            </a:r>
          </a:p>
        </p:txBody>
      </p:sp>
      <p:sp>
        <p:nvSpPr>
          <p:cNvPr id="6" name="Zástupný symbol pro zápatí 5"/>
          <p:cNvSpPr>
            <a:spLocks noGrp="1"/>
          </p:cNvSpPr>
          <p:nvPr>
            <p:ph type="ftr" sz="quarter" idx="11"/>
          </p:nvPr>
        </p:nvSpPr>
        <p:spPr>
          <a:xfrm>
            <a:off x="2590815" y="7157192"/>
            <a:ext cx="5976665"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page3">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lstStyle/>
          <a:p>
            <a:pPr lvl="0">
              <a:buNone/>
            </a:pPr>
            <a:r>
              <a:rPr lang="cs-CZ"/>
              <a:t> </a:t>
            </a:r>
          </a:p>
        </p:txBody>
      </p:sp>
      <p:sp>
        <p:nvSpPr>
          <p:cNvPr id="3" name="Podnadpis 2"/>
          <p:cNvSpPr txBox="1">
            <a:spLocks noGrp="1"/>
          </p:cNvSpPr>
          <p:nvPr>
            <p:ph type="subTitle" idx="4294967295"/>
          </p:nvPr>
        </p:nvSpPr>
        <p:spPr>
          <a:xfrm>
            <a:off x="5891626" y="1907629"/>
            <a:ext cx="4210050" cy="2897187"/>
          </a:xfrm>
        </p:spPr>
        <p:txBody>
          <a:bodyPr anchor="ctr"/>
          <a:lstStyle/>
          <a:p>
            <a:pPr marL="0" indent="0">
              <a:buNone/>
            </a:pPr>
            <a:r>
              <a:rPr lang="cs-CZ" dirty="0"/>
              <a:t>Z rozhledny budete mít překrásný kruhový </a:t>
            </a:r>
            <a:r>
              <a:rPr lang="cs-CZ" dirty="0" smtClean="0"/>
              <a:t>výhled</a:t>
            </a:r>
            <a:br>
              <a:rPr lang="cs-CZ" dirty="0" smtClean="0"/>
            </a:br>
            <a:r>
              <a:rPr lang="cs-CZ" dirty="0" smtClean="0"/>
              <a:t>na </a:t>
            </a:r>
            <a:r>
              <a:rPr lang="cs-CZ" dirty="0"/>
              <a:t>Jizerské </a:t>
            </a:r>
            <a:r>
              <a:rPr lang="cs-CZ" dirty="0" smtClean="0"/>
              <a:t>hory, Krkonoše</a:t>
            </a:r>
            <a:r>
              <a:rPr lang="cs-CZ" dirty="0"/>
              <a:t>, </a:t>
            </a:r>
            <a:r>
              <a:rPr lang="cs-CZ" dirty="0" err="1"/>
              <a:t>Černostudniční</a:t>
            </a:r>
            <a:r>
              <a:rPr lang="cs-CZ" dirty="0"/>
              <a:t> </a:t>
            </a:r>
            <a:r>
              <a:rPr lang="cs-CZ" dirty="0" smtClean="0"/>
              <a:t>hřeben </a:t>
            </a:r>
            <a:r>
              <a:rPr lang="cs-CZ" dirty="0"/>
              <a:t>a celé město </a:t>
            </a:r>
            <a:r>
              <a:rPr lang="cs-CZ" dirty="0" smtClean="0"/>
              <a:t>Jablonec.</a:t>
            </a:r>
            <a:r>
              <a:rPr lang="cs-CZ" sz="2000" dirty="0"/>
              <a:t/>
            </a:r>
            <a:br>
              <a:rPr lang="cs-CZ" sz="2000" dirty="0"/>
            </a:br>
            <a:endParaRPr lang="cs-CZ" sz="2000" dirty="0"/>
          </a:p>
        </p:txBody>
      </p:sp>
      <p:sp>
        <p:nvSpPr>
          <p:cNvPr id="5" name="Obdélník 6"/>
          <p:cNvSpPr/>
          <p:nvPr/>
        </p:nvSpPr>
        <p:spPr>
          <a:xfrm>
            <a:off x="5563009" y="6218817"/>
            <a:ext cx="766496" cy="369304"/>
          </a:xfrm>
          <a:prstGeom prst="rect">
            <a:avLst/>
          </a:prstGeom>
          <a:noFill/>
          <a:ln>
            <a:noFill/>
            <a:prstDash val="solid"/>
          </a:ln>
        </p:spPr>
        <p:txBody>
          <a:bodyPr vert="horz" wrap="none" lIns="91410" tIns="45706" rIns="91410" bIns="45706" anchor="t" anchorCtr="0" compatLnSpc="1">
            <a:spAutoFit/>
          </a:bodyPr>
          <a:lstStyle/>
          <a:p>
            <a:pPr>
              <a:defRPr sz="1800" b="0" i="0" u="none" strike="noStrike" kern="0" cap="none" spc="0" baseline="0">
                <a:solidFill>
                  <a:srgbClr val="000000"/>
                </a:solidFill>
                <a:uFillTx/>
              </a:defRPr>
            </a:pPr>
            <a:r>
              <a:rPr lang="cs-CZ" i="1" dirty="0">
                <a:solidFill>
                  <a:srgbClr val="000000"/>
                </a:solidFill>
                <a:latin typeface="Calibri"/>
              </a:rPr>
              <a:t>Obr</a:t>
            </a:r>
            <a:r>
              <a:rPr lang="cs-CZ" dirty="0">
                <a:solidFill>
                  <a:srgbClr val="000000"/>
                </a:solidFill>
                <a:latin typeface="Calibri"/>
              </a:rPr>
              <a:t>. 3</a:t>
            </a:r>
          </a:p>
        </p:txBody>
      </p:sp>
      <p:sp>
        <p:nvSpPr>
          <p:cNvPr id="6" name="Zástupný symbol pro zápatí 5"/>
          <p:cNvSpPr>
            <a:spLocks noGrp="1"/>
          </p:cNvSpPr>
          <p:nvPr>
            <p:ph type="ftr" sz="quarter" idx="11"/>
          </p:nvPr>
        </p:nvSpPr>
        <p:spPr>
          <a:xfrm>
            <a:off x="2853388" y="7157192"/>
            <a:ext cx="5419241" cy="402483"/>
          </a:xfrm>
        </p:spPr>
        <p:txBody>
          <a:bodyPr/>
          <a:lstStyle/>
          <a:p>
            <a:pPr lvl="0"/>
            <a:r>
              <a:rPr lang="cs-CZ" dirty="0" smtClean="0"/>
              <a:t>Autorem materiálu a všech jeho částí, není-li uvedeno jinak, je Mgr. Gabriela Divišová</a:t>
            </a:r>
            <a:endParaRPr lang="cs-CZ" dirty="0"/>
          </a:p>
        </p:txBody>
      </p:sp>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824" y="1259557"/>
            <a:ext cx="4239034" cy="565204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158" indent="-514191">
              <a:buSzPct val="101000"/>
              <a:buFont typeface="+mj-lt"/>
              <a:buAutoNum type="alphaLcParenR"/>
            </a:pPr>
            <a:endParaRPr lang="cs-CZ" dirty="0" smtClean="0"/>
          </a:p>
          <a:p>
            <a:pPr marL="622158" indent="-514191">
              <a:buSzPct val="101000"/>
              <a:buFont typeface="+mj-lt"/>
              <a:buAutoNum type="alphaLcParenR"/>
            </a:pPr>
            <a:r>
              <a:rPr lang="cs-CZ" dirty="0" smtClean="0"/>
              <a:t>Robert </a:t>
            </a:r>
            <a:r>
              <a:rPr lang="cs-CZ" dirty="0" err="1" smtClean="0"/>
              <a:t>Hemmrich</a:t>
            </a:r>
            <a:endParaRPr lang="cs-CZ" dirty="0"/>
          </a:p>
          <a:p>
            <a:pPr marL="622158" indent="-514191">
              <a:buSzPct val="101000"/>
              <a:buFont typeface="+mj-lt"/>
              <a:buAutoNum type="alphaLcParenR"/>
            </a:pPr>
            <a:endParaRPr lang="cs-CZ" dirty="0" smtClean="0"/>
          </a:p>
          <a:p>
            <a:pPr marL="622158" indent="-514191">
              <a:buSzPct val="101000"/>
              <a:buFont typeface="+mj-lt"/>
              <a:buAutoNum type="alphaLcParenR"/>
            </a:pPr>
            <a:r>
              <a:rPr lang="cs-CZ" dirty="0" smtClean="0"/>
              <a:t>Lukáš Kopecký</a:t>
            </a:r>
          </a:p>
          <a:p>
            <a:pPr marL="622158" indent="-514191">
              <a:buSzPct val="101000"/>
              <a:buFont typeface="+mj-lt"/>
              <a:buAutoNum type="alphaLcParenR"/>
            </a:pPr>
            <a:endParaRPr lang="cs-CZ" dirty="0"/>
          </a:p>
          <a:p>
            <a:pPr marL="622158" indent="-514191">
              <a:buSzPct val="101000"/>
              <a:buFont typeface="+mj-lt"/>
              <a:buAutoNum type="alphaLcParenR"/>
            </a:pPr>
            <a:r>
              <a:rPr lang="cs-CZ" dirty="0" smtClean="0"/>
              <a:t>Jiří Skácel</a:t>
            </a:r>
            <a:endParaRPr lang="cs-CZ" dirty="0"/>
          </a:p>
        </p:txBody>
      </p:sp>
      <p:sp>
        <p:nvSpPr>
          <p:cNvPr id="2" name="Nadpis 1"/>
          <p:cNvSpPr>
            <a:spLocks noGrp="1"/>
          </p:cNvSpPr>
          <p:nvPr>
            <p:ph type="title"/>
          </p:nvPr>
        </p:nvSpPr>
        <p:spPr/>
        <p:txBody>
          <a:bodyPr>
            <a:normAutofit fontScale="90000"/>
          </a:bodyPr>
          <a:lstStyle/>
          <a:p>
            <a:pPr>
              <a:buNone/>
            </a:pPr>
            <a:r>
              <a:rPr lang="cs-CZ" dirty="0" smtClean="0"/>
              <a:t>Kdo byl architektem rozhledny Bramberk?</a:t>
            </a:r>
            <a:endParaRPr lang="cs-CZ" dirty="0"/>
          </a:p>
        </p:txBody>
      </p:sp>
      <p:sp>
        <p:nvSpPr>
          <p:cNvPr id="4" name="Obdélník 3"/>
          <p:cNvSpPr/>
          <p:nvPr/>
        </p:nvSpPr>
        <p:spPr>
          <a:xfrm>
            <a:off x="8640712" y="6732165"/>
            <a:ext cx="785732" cy="369304"/>
          </a:xfrm>
          <a:prstGeom prst="rect">
            <a:avLst/>
          </a:prstGeom>
        </p:spPr>
        <p:txBody>
          <a:bodyPr wrap="none" lIns="91410" tIns="45706" rIns="91410" bIns="45706">
            <a:spAutoFit/>
          </a:bodyPr>
          <a:lstStyle/>
          <a:p>
            <a:pPr lvl="0">
              <a:defRPr sz="1800" b="0" i="0" u="none" strike="noStrike" kern="0" cap="none" spc="0" baseline="0">
                <a:solidFill>
                  <a:srgbClr val="000000"/>
                </a:solidFill>
                <a:uFillTx/>
              </a:defRPr>
            </a:pPr>
            <a:r>
              <a:rPr lang="cs-CZ" i="1" dirty="0">
                <a:solidFill>
                  <a:srgbClr val="000000"/>
                </a:solidFill>
              </a:rPr>
              <a:t>Obr</a:t>
            </a:r>
            <a:r>
              <a:rPr lang="cs-CZ" dirty="0">
                <a:solidFill>
                  <a:srgbClr val="000000"/>
                </a:solidFill>
              </a:rPr>
              <a:t>. </a:t>
            </a:r>
            <a:r>
              <a:rPr lang="cs-CZ" dirty="0" smtClean="0">
                <a:solidFill>
                  <a:srgbClr val="000000"/>
                </a:solidFill>
              </a:rPr>
              <a:t>4</a:t>
            </a:r>
            <a:endParaRPr lang="cs-CZ" dirty="0">
              <a:solidFill>
                <a:srgbClr val="000000"/>
              </a:solidFill>
            </a:endParaRPr>
          </a:p>
        </p:txBody>
      </p:sp>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24487" y="2987750"/>
            <a:ext cx="978036" cy="122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808064" y="7101469"/>
            <a:ext cx="5546919"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3134398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158" indent="-514191">
              <a:buSzPct val="101000"/>
              <a:buFont typeface="+mj-lt"/>
              <a:buAutoNum type="alphaLcParenR"/>
            </a:pPr>
            <a:endParaRPr lang="cs-CZ" dirty="0" smtClean="0"/>
          </a:p>
          <a:p>
            <a:pPr marL="622158" indent="-514191">
              <a:buSzPct val="101000"/>
              <a:buFont typeface="+mj-lt"/>
              <a:buAutoNum type="alphaLcParenR"/>
            </a:pPr>
            <a:r>
              <a:rPr lang="cs-CZ" dirty="0" smtClean="0"/>
              <a:t>Na Jeseníky, Beskydy a města Šumperk a Zábřeh nad Moravou. </a:t>
            </a:r>
          </a:p>
          <a:p>
            <a:pPr marL="622158" indent="-514191">
              <a:buSzPct val="101000"/>
              <a:buFont typeface="+mj-lt"/>
              <a:buAutoNum type="alphaLcParenR"/>
            </a:pPr>
            <a:r>
              <a:rPr lang="cs-CZ" dirty="0" smtClean="0"/>
              <a:t>Na Krkonoše, Šumavu a města Krumlov a Liberec.</a:t>
            </a:r>
          </a:p>
          <a:p>
            <a:pPr marL="622158" indent="-514191">
              <a:buSzPct val="101000"/>
              <a:buFont typeface="+mj-lt"/>
              <a:buAutoNum type="alphaLcParenR"/>
            </a:pPr>
            <a:endParaRPr lang="cs-CZ" dirty="0"/>
          </a:p>
          <a:p>
            <a:pPr marL="622158" indent="-514191">
              <a:buSzPct val="101000"/>
              <a:buFont typeface="+mj-lt"/>
              <a:buAutoNum type="alphaLcParenR"/>
            </a:pPr>
            <a:r>
              <a:rPr lang="cs-CZ" dirty="0" smtClean="0"/>
              <a:t>Na Jizerské hory, Krkonoše, </a:t>
            </a:r>
            <a:r>
              <a:rPr lang="cs-CZ" dirty="0" err="1" smtClean="0"/>
              <a:t>Černostudniční</a:t>
            </a:r>
            <a:r>
              <a:rPr lang="cs-CZ" dirty="0" smtClean="0"/>
              <a:t> hřeben a město Jablonec nad Nisou.</a:t>
            </a:r>
          </a:p>
          <a:p>
            <a:pPr marL="622158" indent="-514191">
              <a:buSzPct val="101000"/>
              <a:buFont typeface="+mj-lt"/>
              <a:buAutoNum type="alphaLcParenR"/>
            </a:pPr>
            <a:endParaRPr lang="cs-CZ" dirty="0"/>
          </a:p>
          <a:p>
            <a:pPr marL="622158" indent="-514191">
              <a:buSzPct val="101000"/>
              <a:buFont typeface="+mj-lt"/>
              <a:buAutoNum type="alphaLcParenR"/>
            </a:pPr>
            <a:endParaRPr lang="cs-CZ" dirty="0"/>
          </a:p>
        </p:txBody>
      </p:sp>
      <p:sp>
        <p:nvSpPr>
          <p:cNvPr id="2" name="Nadpis 1"/>
          <p:cNvSpPr>
            <a:spLocks noGrp="1"/>
          </p:cNvSpPr>
          <p:nvPr>
            <p:ph type="title"/>
          </p:nvPr>
        </p:nvSpPr>
        <p:spPr/>
        <p:txBody>
          <a:bodyPr>
            <a:normAutofit fontScale="90000"/>
          </a:bodyPr>
          <a:lstStyle/>
          <a:p>
            <a:pPr>
              <a:buNone/>
            </a:pPr>
            <a:r>
              <a:rPr lang="cs-CZ" dirty="0" smtClean="0"/>
              <a:t>Na jaké hory a města máme výhled z rozhledny Bramberk?</a:t>
            </a:r>
            <a:endParaRPr lang="cs-CZ" dirty="0"/>
          </a:p>
        </p:txBody>
      </p:sp>
      <p:sp>
        <p:nvSpPr>
          <p:cNvPr id="4" name="Obdélník 3"/>
          <p:cNvSpPr/>
          <p:nvPr/>
        </p:nvSpPr>
        <p:spPr>
          <a:xfrm>
            <a:off x="7848624" y="6610244"/>
            <a:ext cx="776114" cy="369304"/>
          </a:xfrm>
          <a:prstGeom prst="rect">
            <a:avLst/>
          </a:prstGeom>
        </p:spPr>
        <p:txBody>
          <a:bodyPr wrap="none" lIns="91410" tIns="45706" rIns="91410" bIns="45706">
            <a:spAutoFit/>
          </a:bodyPr>
          <a:lstStyle/>
          <a:p>
            <a:pPr lvl="0">
              <a:defRPr sz="1800" b="0" i="0" u="none" strike="noStrike" kern="0" cap="none" spc="0" baseline="0">
                <a:solidFill>
                  <a:srgbClr val="000000"/>
                </a:solidFill>
                <a:uFillTx/>
              </a:defRPr>
            </a:pPr>
            <a:r>
              <a:rPr lang="cs-CZ" i="1" dirty="0">
                <a:solidFill>
                  <a:srgbClr val="000000"/>
                </a:solidFill>
              </a:rPr>
              <a:t>Obr. </a:t>
            </a:r>
            <a:r>
              <a:rPr lang="cs-CZ" i="1" dirty="0" smtClean="0">
                <a:solidFill>
                  <a:srgbClr val="000000"/>
                </a:solidFill>
              </a:rPr>
              <a:t>5</a:t>
            </a:r>
            <a:endParaRPr lang="cs-CZ" i="1" dirty="0">
              <a:solidFill>
                <a:srgbClr val="000000"/>
              </a:solidFill>
            </a:endParaRPr>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52479" y="5670060"/>
            <a:ext cx="1130721" cy="1415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647824" y="7085333"/>
            <a:ext cx="5474912"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22498122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791840" y="2987749"/>
            <a:ext cx="8167173" cy="3803753"/>
          </a:xfrm>
        </p:spPr>
        <p:txBody>
          <a:bodyPr>
            <a:normAutofit/>
          </a:bodyPr>
          <a:lstStyle/>
          <a:p>
            <a:pPr algn="just"/>
            <a:r>
              <a:rPr lang="cs-CZ" sz="2200" dirty="0">
                <a:hlinkClick r:id="rId2"/>
              </a:rPr>
              <a:t>http://bramberk.ceskehory.cz</a:t>
            </a:r>
            <a:r>
              <a:rPr lang="cs-CZ" sz="2200" dirty="0" smtClean="0">
                <a:hlinkClick r:id="rId2"/>
              </a:rPr>
              <a:t>/</a:t>
            </a:r>
            <a:endParaRPr lang="cs-CZ" sz="2200" dirty="0"/>
          </a:p>
          <a:p>
            <a:r>
              <a:rPr lang="cs-CZ" sz="2200" dirty="0"/>
              <a:t>Obr.1: </a:t>
            </a:r>
            <a:r>
              <a:rPr lang="cs-CZ" sz="2200" dirty="0" smtClean="0"/>
              <a:t> Vlastní archív</a:t>
            </a:r>
            <a:r>
              <a:rPr lang="en-US" sz="2200" dirty="0" smtClean="0"/>
              <a:t>[</a:t>
            </a:r>
            <a:r>
              <a:rPr lang="cs-CZ" sz="2200" dirty="0" smtClean="0"/>
              <a:t>cit.2012-01-18</a:t>
            </a:r>
            <a:r>
              <a:rPr lang="en-US" sz="2200" dirty="0" smtClean="0"/>
              <a:t>]</a:t>
            </a:r>
            <a:r>
              <a:rPr lang="cs-CZ" sz="2200" dirty="0" smtClean="0"/>
              <a:t>.</a:t>
            </a:r>
          </a:p>
          <a:p>
            <a:r>
              <a:rPr lang="cs-CZ" sz="2200" dirty="0" smtClean="0"/>
              <a:t>Obr.2: Vlastní archív</a:t>
            </a:r>
            <a:r>
              <a:rPr lang="en-US" sz="2200" dirty="0"/>
              <a:t>[</a:t>
            </a:r>
            <a:r>
              <a:rPr lang="cs-CZ" sz="2200" dirty="0"/>
              <a:t>cit.2012-01-18</a:t>
            </a:r>
            <a:r>
              <a:rPr lang="en-US" sz="2200" dirty="0"/>
              <a:t>]</a:t>
            </a:r>
            <a:r>
              <a:rPr lang="cs-CZ" sz="2200" dirty="0" smtClean="0"/>
              <a:t>.</a:t>
            </a:r>
          </a:p>
          <a:p>
            <a:r>
              <a:rPr lang="cs-CZ" sz="2200" dirty="0" smtClean="0"/>
              <a:t>Obr.3: Vlastní archív</a:t>
            </a:r>
            <a:r>
              <a:rPr lang="en-US" sz="2200" dirty="0"/>
              <a:t> [</a:t>
            </a:r>
            <a:r>
              <a:rPr lang="cs-CZ" sz="2200" dirty="0"/>
              <a:t>cit.2012-01-18</a:t>
            </a:r>
            <a:r>
              <a:rPr lang="en-US" sz="2200" dirty="0"/>
              <a:t>]</a:t>
            </a:r>
            <a:r>
              <a:rPr lang="cs-CZ" sz="2200" dirty="0" smtClean="0"/>
              <a:t>.</a:t>
            </a:r>
            <a:endParaRPr lang="cs-CZ" sz="2200" dirty="0"/>
          </a:p>
          <a:p>
            <a:r>
              <a:rPr lang="cs-CZ" sz="2200" dirty="0" smtClean="0"/>
              <a:t>Obr.4: Vlastní archív</a:t>
            </a:r>
            <a:r>
              <a:rPr lang="en-US" sz="2200" dirty="0"/>
              <a:t> [</a:t>
            </a:r>
            <a:r>
              <a:rPr lang="cs-CZ" sz="2200" dirty="0"/>
              <a:t>cit.2012-01-18</a:t>
            </a:r>
            <a:r>
              <a:rPr lang="en-US" sz="2200" dirty="0"/>
              <a:t>]</a:t>
            </a:r>
            <a:r>
              <a:rPr lang="cs-CZ" sz="2200" dirty="0" smtClean="0"/>
              <a:t>.</a:t>
            </a:r>
            <a:endParaRPr lang="cs-CZ" sz="2200" dirty="0"/>
          </a:p>
          <a:p>
            <a:r>
              <a:rPr lang="cs-CZ" sz="2200" dirty="0" smtClean="0"/>
              <a:t>Obr.5: Vlastní archív</a:t>
            </a:r>
            <a:r>
              <a:rPr lang="en-US" sz="2200" dirty="0"/>
              <a:t> [</a:t>
            </a:r>
            <a:r>
              <a:rPr lang="cs-CZ" sz="2200" dirty="0"/>
              <a:t>cit.2012-01-18</a:t>
            </a:r>
            <a:r>
              <a:rPr lang="en-US" sz="2200" dirty="0"/>
              <a:t>]</a:t>
            </a:r>
            <a:r>
              <a:rPr lang="cs-CZ" sz="2200"/>
              <a:t>.</a:t>
            </a:r>
          </a:p>
          <a:p>
            <a:pPr marL="0" indent="0">
              <a:buNone/>
            </a:pPr>
            <a:endParaRPr lang="cs-CZ" sz="2200" dirty="0"/>
          </a:p>
        </p:txBody>
      </p:sp>
      <p:sp>
        <p:nvSpPr>
          <p:cNvPr id="2" name="Nadpis 1"/>
          <p:cNvSpPr>
            <a:spLocks noGrp="1"/>
          </p:cNvSpPr>
          <p:nvPr>
            <p:ph type="title"/>
          </p:nvPr>
        </p:nvSpPr>
        <p:spPr/>
        <p:txBody>
          <a:bodyPr/>
          <a:lstStyle/>
          <a:p>
            <a:pPr>
              <a:buNone/>
            </a:pPr>
            <a:r>
              <a:rPr lang="cs-CZ" dirty="0"/>
              <a:t>Použité zdroje.</a:t>
            </a:r>
          </a:p>
        </p:txBody>
      </p:sp>
      <p:sp>
        <p:nvSpPr>
          <p:cNvPr id="4" name="Zástupný symbol pro zápatí 3"/>
          <p:cNvSpPr>
            <a:spLocks noGrp="1"/>
          </p:cNvSpPr>
          <p:nvPr>
            <p:ph type="ftr" sz="quarter" idx="11"/>
          </p:nvPr>
        </p:nvSpPr>
        <p:spPr>
          <a:xfrm>
            <a:off x="1727944" y="7020197"/>
            <a:ext cx="6122983"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37785470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176</TotalTime>
  <Words>373</Words>
  <Application>Microsoft Office PowerPoint</Application>
  <PresentationFormat>Vlastní</PresentationFormat>
  <Paragraphs>50</Paragraphs>
  <Slides>8</Slides>
  <Notes>4</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8</vt:i4>
      </vt:variant>
    </vt:vector>
  </HeadingPairs>
  <TitlesOfParts>
    <vt:vector size="10" baseType="lpstr">
      <vt:lpstr>Vlnění</vt:lpstr>
      <vt:lpstr>Acrobat Document</vt:lpstr>
      <vt:lpstr>Název školy: Svobodná základní škola, o.p.s. Autor: Gabriela Divišová Název materiálu: VY_32_INOVACE_02_ČR-naše vlast _Rozhledny Název: Rozhledny Jablonecka-Bramberk  Číslo projektu: CZ.1.07/1.4.00/21.0929</vt:lpstr>
      <vt:lpstr>Prezentace aplikace PowerPoint</vt:lpstr>
      <vt:lpstr>Rozhledny Jablonecka  BRAMBERK</vt:lpstr>
      <vt:lpstr> </vt:lpstr>
      <vt:lpstr> </vt:lpstr>
      <vt:lpstr>Kdo byl architektem rozhledny Bramberk?</vt:lpstr>
      <vt:lpstr>Na jaké hory a města máme výhled z rozhledny Bramberk?</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Svobodná základní škola, o.p.s Autor: Gabriela Divišová Název materiálu: VY_32_INOVACE_04_JABLONECKO_ROZHLEDNY Název: Rozhledny Číslo projektu: …………………</dc:title>
  <dc:creator>Gabriela Divišová</dc:creator>
  <cp:lastModifiedBy>katka</cp:lastModifiedBy>
  <cp:revision>59</cp:revision>
  <dcterms:created xsi:type="dcterms:W3CDTF">2012-01-18T21:27:34Z</dcterms:created>
  <dcterms:modified xsi:type="dcterms:W3CDTF">2012-08-07T18:26:59Z</dcterms:modified>
</cp:coreProperties>
</file>