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2" r:id="rId6"/>
    <p:sldId id="260" r:id="rId7"/>
    <p:sldId id="263" r:id="rId8"/>
    <p:sldId id="266" r:id="rId9"/>
    <p:sldId id="265" r:id="rId10"/>
    <p:sldId id="261" r:id="rId11"/>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FF33"/>
    <a:srgbClr val="2705F1"/>
    <a:srgbClr val="FFCC00"/>
    <a:srgbClr val="89EC6E"/>
    <a:srgbClr val="3B3BE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638B1855-1B75-4FBE-930C-398BA8C253C6}" styleName="Styl s motivem 2 – zvýraznění 6">
    <a:tblBg>
      <a:fillRef idx="3">
        <a:schemeClr val="accent6"/>
      </a:fillRef>
      <a:effectRef idx="3">
        <a:schemeClr val="accent6"/>
      </a:effectRef>
    </a:tblBg>
    <a:wholeTbl>
      <a:tcTxStyle>
        <a:fontRef idx="minor">
          <a:scrgbClr r="0" g="0" b="0"/>
        </a:fontRef>
        <a:schemeClr val="lt1"/>
      </a:tcTxStyle>
      <a:tcStyle>
        <a:tcBdr>
          <a:left>
            <a:lnRef idx="1">
              <a:schemeClr val="accent6">
                <a:tint val="50000"/>
              </a:schemeClr>
            </a:lnRef>
          </a:left>
          <a:right>
            <a:lnRef idx="1">
              <a:schemeClr val="accent6">
                <a:tint val="50000"/>
              </a:schemeClr>
            </a:lnRef>
          </a:right>
          <a:top>
            <a:lnRef idx="1">
              <a:schemeClr val="accent6">
                <a:tint val="50000"/>
              </a:schemeClr>
            </a:lnRef>
          </a:top>
          <a:bottom>
            <a:lnRef idx="1">
              <a:schemeClr val="accent6">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6" d="100"/>
          <a:sy n="76" d="100"/>
        </p:scale>
        <p:origin x="-1194"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Klepnutím lze upravit styl předlohy nadpisů.</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Klepnutím lze upravit styl předlohy podnadpisů.</a:t>
            </a:r>
            <a:endParaRPr lang="cs-CZ"/>
          </a:p>
        </p:txBody>
      </p:sp>
      <p:sp>
        <p:nvSpPr>
          <p:cNvPr id="4" name="Zástupný symbol pro datum 3"/>
          <p:cNvSpPr>
            <a:spLocks noGrp="1"/>
          </p:cNvSpPr>
          <p:nvPr>
            <p:ph type="dt" sz="half" idx="10"/>
          </p:nvPr>
        </p:nvSpPr>
        <p:spPr/>
        <p:txBody>
          <a:bodyPr/>
          <a:lstStyle/>
          <a:p>
            <a:fld id="{ADEA08F4-E29D-4B3C-8FFC-D3132017943D}" type="datetimeFigureOut">
              <a:rPr lang="cs-CZ" smtClean="0"/>
              <a:pPr/>
              <a:t>7.3.2012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6ABEBF2A-C596-41F2-94F6-44B5A6FC864A}" type="slidenum">
              <a:rPr lang="cs-CZ" smtClean="0"/>
              <a:pPr/>
              <a:t>‹#›</a:t>
            </a:fld>
            <a:endParaRPr lang="cs-CZ"/>
          </a:p>
        </p:txBody>
      </p:sp>
    </p:spTree>
  </p:cSld>
  <p:clrMapOvr>
    <a:masterClrMapping/>
  </p:clrMapOvr>
  <p:transition spd="slow">
    <p:newsflash/>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idx="1"/>
          </p:nvPr>
        </p:nvSpPr>
        <p:spPr/>
        <p:txBody>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ADEA08F4-E29D-4B3C-8FFC-D3132017943D}" type="datetimeFigureOut">
              <a:rPr lang="cs-CZ" smtClean="0"/>
              <a:pPr/>
              <a:t>7.3.2012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6ABEBF2A-C596-41F2-94F6-44B5A6FC864A}" type="slidenum">
              <a:rPr lang="cs-CZ" smtClean="0"/>
              <a:pPr/>
              <a:t>‹#›</a:t>
            </a:fld>
            <a:endParaRPr lang="cs-CZ"/>
          </a:p>
        </p:txBody>
      </p:sp>
    </p:spTree>
  </p:cSld>
  <p:clrMapOvr>
    <a:masterClrMapping/>
  </p:clrMapOvr>
  <p:transition spd="slow">
    <p:newsflash/>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Klepnutím lze upravit styly předlohy textu.</a:t>
            </a:r>
          </a:p>
        </p:txBody>
      </p:sp>
      <p:sp>
        <p:nvSpPr>
          <p:cNvPr id="4" name="Zástupný symbol pro datum 3"/>
          <p:cNvSpPr>
            <a:spLocks noGrp="1"/>
          </p:cNvSpPr>
          <p:nvPr>
            <p:ph type="dt" sz="half" idx="10"/>
          </p:nvPr>
        </p:nvSpPr>
        <p:spPr/>
        <p:txBody>
          <a:bodyPr/>
          <a:lstStyle/>
          <a:p>
            <a:fld id="{ADEA08F4-E29D-4B3C-8FFC-D3132017943D}" type="datetimeFigureOut">
              <a:rPr lang="cs-CZ" smtClean="0"/>
              <a:pPr/>
              <a:t>7.3.2012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6ABEBF2A-C596-41F2-94F6-44B5A6FC864A}" type="slidenum">
              <a:rPr lang="cs-CZ" smtClean="0"/>
              <a:pPr/>
              <a:t>‹#›</a:t>
            </a:fld>
            <a:endParaRPr lang="cs-CZ"/>
          </a:p>
        </p:txBody>
      </p:sp>
    </p:spTree>
  </p:cSld>
  <p:clrMapOvr>
    <a:masterClrMapping/>
  </p:clrMapOvr>
  <p:transition spd="slow">
    <p:newsflash/>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fld id="{ADEA08F4-E29D-4B3C-8FFC-D3132017943D}" type="datetimeFigureOut">
              <a:rPr lang="cs-CZ" smtClean="0"/>
              <a:pPr/>
              <a:t>7.3.2012</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6ABEBF2A-C596-41F2-94F6-44B5A6FC864A}" type="slidenum">
              <a:rPr lang="cs-CZ" smtClean="0"/>
              <a:pPr/>
              <a:t>‹#›</a:t>
            </a:fld>
            <a:endParaRPr lang="cs-CZ"/>
          </a:p>
        </p:txBody>
      </p:sp>
    </p:spTree>
  </p:cSld>
  <p:clrMapOvr>
    <a:masterClrMapping/>
  </p:clrMapOvr>
  <p:transition spd="slow">
    <p:newsflash/>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fld id="{ADEA08F4-E29D-4B3C-8FFC-D3132017943D}" type="datetimeFigureOut">
              <a:rPr lang="cs-CZ" smtClean="0"/>
              <a:pPr/>
              <a:t>7.3.2012</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6ABEBF2A-C596-41F2-94F6-44B5A6FC864A}" type="slidenum">
              <a:rPr lang="cs-CZ" smtClean="0"/>
              <a:pPr/>
              <a:t>‹#›</a:t>
            </a:fld>
            <a:endParaRPr lang="cs-CZ"/>
          </a:p>
        </p:txBody>
      </p:sp>
    </p:spTree>
  </p:cSld>
  <p:clrMapOvr>
    <a:masterClrMapping/>
  </p:clrMapOvr>
  <p:transition spd="slow">
    <p:newsflash/>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datum 2"/>
          <p:cNvSpPr>
            <a:spLocks noGrp="1"/>
          </p:cNvSpPr>
          <p:nvPr>
            <p:ph type="dt" sz="half" idx="10"/>
          </p:nvPr>
        </p:nvSpPr>
        <p:spPr/>
        <p:txBody>
          <a:bodyPr/>
          <a:lstStyle/>
          <a:p>
            <a:fld id="{ADEA08F4-E29D-4B3C-8FFC-D3132017943D}" type="datetimeFigureOut">
              <a:rPr lang="cs-CZ" smtClean="0"/>
              <a:pPr/>
              <a:t>7.3.2012</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6ABEBF2A-C596-41F2-94F6-44B5A6FC864A}" type="slidenum">
              <a:rPr lang="cs-CZ" smtClean="0"/>
              <a:pPr/>
              <a:t>‹#›</a:t>
            </a:fld>
            <a:endParaRPr lang="cs-CZ"/>
          </a:p>
        </p:txBody>
      </p:sp>
    </p:spTree>
  </p:cSld>
  <p:clrMapOvr>
    <a:masterClrMapping/>
  </p:clrMapOvr>
  <p:transition spd="slow">
    <p:newsflash/>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ADEA08F4-E29D-4B3C-8FFC-D3132017943D}" type="datetimeFigureOut">
              <a:rPr lang="cs-CZ" smtClean="0"/>
              <a:pPr/>
              <a:t>7.3.2012</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6ABEBF2A-C596-41F2-94F6-44B5A6FC864A}" type="slidenum">
              <a:rPr lang="cs-CZ" smtClean="0"/>
              <a:pPr/>
              <a:t>‹#›</a:t>
            </a:fld>
            <a:endParaRPr lang="cs-CZ"/>
          </a:p>
        </p:txBody>
      </p:sp>
    </p:spTree>
  </p:cSld>
  <p:clrMapOvr>
    <a:masterClrMapping/>
  </p:clrMapOvr>
  <p:transition spd="slow">
    <p:newsflash/>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Klepnutím lze upravit styl předlohy nadpisů.</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4"/>
          <p:cNvSpPr>
            <a:spLocks noGrp="1"/>
          </p:cNvSpPr>
          <p:nvPr>
            <p:ph type="dt" sz="half" idx="10"/>
          </p:nvPr>
        </p:nvSpPr>
        <p:spPr/>
        <p:txBody>
          <a:bodyPr/>
          <a:lstStyle/>
          <a:p>
            <a:fld id="{ADEA08F4-E29D-4B3C-8FFC-D3132017943D}" type="datetimeFigureOut">
              <a:rPr lang="cs-CZ" smtClean="0"/>
              <a:pPr/>
              <a:t>7.3.2012</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6ABEBF2A-C596-41F2-94F6-44B5A6FC864A}" type="slidenum">
              <a:rPr lang="cs-CZ" smtClean="0"/>
              <a:pPr/>
              <a:t>‹#›</a:t>
            </a:fld>
            <a:endParaRPr lang="cs-CZ"/>
          </a:p>
        </p:txBody>
      </p:sp>
    </p:spTree>
  </p:cSld>
  <p:clrMapOvr>
    <a:masterClrMapping/>
  </p:clrMapOvr>
  <p:transition spd="slow">
    <p:newsflash/>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Klepnutím lze upravit styl předlohy nadpisů.</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4"/>
          <p:cNvSpPr>
            <a:spLocks noGrp="1"/>
          </p:cNvSpPr>
          <p:nvPr>
            <p:ph type="dt" sz="half" idx="10"/>
          </p:nvPr>
        </p:nvSpPr>
        <p:spPr/>
        <p:txBody>
          <a:bodyPr/>
          <a:lstStyle/>
          <a:p>
            <a:fld id="{ADEA08F4-E29D-4B3C-8FFC-D3132017943D}" type="datetimeFigureOut">
              <a:rPr lang="cs-CZ" smtClean="0"/>
              <a:pPr/>
              <a:t>7.3.2012</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6ABEBF2A-C596-41F2-94F6-44B5A6FC864A}" type="slidenum">
              <a:rPr lang="cs-CZ" smtClean="0"/>
              <a:pPr/>
              <a:t>‹#›</a:t>
            </a:fld>
            <a:endParaRPr lang="cs-CZ"/>
          </a:p>
        </p:txBody>
      </p:sp>
    </p:spTree>
  </p:cSld>
  <p:clrMapOvr>
    <a:masterClrMapping/>
  </p:clrMapOvr>
  <p:transition spd="slow">
    <p:newsflash/>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ADEA08F4-E29D-4B3C-8FFC-D3132017943D}" type="datetimeFigureOut">
              <a:rPr lang="cs-CZ" smtClean="0"/>
              <a:pPr/>
              <a:t>7.3.2012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6ABEBF2A-C596-41F2-94F6-44B5A6FC864A}" type="slidenum">
              <a:rPr lang="cs-CZ" smtClean="0"/>
              <a:pPr/>
              <a:t>‹#›</a:t>
            </a:fld>
            <a:endParaRPr lang="cs-CZ"/>
          </a:p>
        </p:txBody>
      </p:sp>
    </p:spTree>
  </p:cSld>
  <p:clrMapOvr>
    <a:masterClrMapping/>
  </p:clrMapOvr>
  <p:transition spd="slow">
    <p:newsflash/>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ADEA08F4-E29D-4B3C-8FFC-D3132017943D}" type="datetimeFigureOut">
              <a:rPr lang="cs-CZ" smtClean="0"/>
              <a:pPr/>
              <a:t>7.3.2012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6ABEBF2A-C596-41F2-94F6-44B5A6FC864A}" type="slidenum">
              <a:rPr lang="cs-CZ" smtClean="0"/>
              <a:pPr/>
              <a:t>‹#›</a:t>
            </a:fld>
            <a:endParaRPr lang="cs-CZ"/>
          </a:p>
        </p:txBody>
      </p:sp>
    </p:spTree>
  </p:cSld>
  <p:clrMapOvr>
    <a:masterClrMapping/>
  </p:clrMapOvr>
  <p:transition spd="slow">
    <p:newsflash/>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shadeToTitle="1">
        <a:solidFill>
          <a:schemeClr val="accent6">
            <a:lumMod val="60000"/>
            <a:lumOff val="40000"/>
          </a:schemeClr>
        </a:solidFill>
        <a:effectLst/>
      </p:bgPr>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s-CZ" smtClean="0"/>
              <a:t>Klepnutím lze upravit styl předlohy nadpisů.</a:t>
            </a:r>
            <a:endParaRPr lang="cs-CZ"/>
          </a:p>
        </p:txBody>
      </p:sp>
      <p:sp>
        <p:nvSpPr>
          <p:cNvPr id="3" name="Zástupný symbol pro tex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DEA08F4-E29D-4B3C-8FFC-D3132017943D}" type="datetimeFigureOut">
              <a:rPr lang="cs-CZ" smtClean="0"/>
              <a:pPr/>
              <a:t>7.3.2012</a:t>
            </a:fld>
            <a:endParaRPr lang="cs-CZ"/>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ABEBF2A-C596-41F2-94F6-44B5A6FC864A}" type="slidenum">
              <a:rPr lang="cs-CZ" smtClean="0"/>
              <a:pPr/>
              <a:t>‹#›</a:t>
            </a:fld>
            <a:endParaRPr lang="cs-CZ"/>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p:newsflash/>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impsonshoror.blogerka.cz/obrazky/simpsonshoror.blogerka.cz/lisa-simpson.png" TargetMode="External"/><Relationship Id="rId2" Type="http://schemas.openxmlformats.org/officeDocument/2006/relationships/hyperlink" Target="http://t3.gstatic.com/images?q=tbn:ANd9GcRDNEKsJ96agVC0QAzRnZSlH66FkFzKNVhlXFDwEOPfl-KX4LqT"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a:xfrm>
            <a:off x="251520" y="332656"/>
            <a:ext cx="8640960" cy="216024"/>
          </a:xfrm>
        </p:spPr>
        <p:txBody>
          <a:bodyPr>
            <a:normAutofit fontScale="90000"/>
          </a:bodyPr>
          <a:lstStyle/>
          <a:p>
            <a:r>
              <a:rPr lang="cs-CZ" sz="1600" b="1" dirty="0" smtClean="0">
                <a:latin typeface="Times New Roman" pitchFamily="18" charset="0"/>
                <a:cs typeface="Times New Roman" pitchFamily="18" charset="0"/>
              </a:rPr>
              <a:t/>
            </a:r>
            <a:br>
              <a:rPr lang="cs-CZ" sz="1600" b="1" dirty="0" smtClean="0">
                <a:latin typeface="Times New Roman" pitchFamily="18" charset="0"/>
                <a:cs typeface="Times New Roman" pitchFamily="18" charset="0"/>
              </a:rPr>
            </a:br>
            <a:r>
              <a:rPr lang="cs-CZ" sz="1800" b="1" dirty="0" smtClean="0">
                <a:solidFill>
                  <a:schemeClr val="bg1"/>
                </a:solidFill>
                <a:latin typeface="Times New Roman" pitchFamily="18" charset="0"/>
                <a:cs typeface="Times New Roman" pitchFamily="18" charset="0"/>
              </a:rPr>
              <a:t>DUM / VYDMUCHOV / POLIAČÍKOVÁ/ JAZYK A  JAZYKOVÁ KOMUNIKACE/ 023</a:t>
            </a:r>
            <a:r>
              <a:rPr lang="cs-CZ" b="1" dirty="0" smtClean="0">
                <a:solidFill>
                  <a:schemeClr val="bg1"/>
                </a:solidFill>
                <a:latin typeface="Times New Roman" pitchFamily="18" charset="0"/>
                <a:cs typeface="Times New Roman" pitchFamily="18" charset="0"/>
              </a:rPr>
              <a:t/>
            </a:r>
            <a:br>
              <a:rPr lang="cs-CZ" b="1" dirty="0" smtClean="0">
                <a:solidFill>
                  <a:schemeClr val="bg1"/>
                </a:solidFill>
                <a:latin typeface="Times New Roman" pitchFamily="18" charset="0"/>
                <a:cs typeface="Times New Roman" pitchFamily="18" charset="0"/>
              </a:rPr>
            </a:br>
            <a:endParaRPr lang="cs-CZ" dirty="0">
              <a:solidFill>
                <a:schemeClr val="bg1"/>
              </a:solidFill>
            </a:endParaRPr>
          </a:p>
        </p:txBody>
      </p:sp>
      <p:sp>
        <p:nvSpPr>
          <p:cNvPr id="3" name="Podnadpis 2"/>
          <p:cNvSpPr>
            <a:spLocks noGrp="1"/>
          </p:cNvSpPr>
          <p:nvPr>
            <p:ph type="subTitle" idx="1"/>
          </p:nvPr>
        </p:nvSpPr>
        <p:spPr>
          <a:xfrm>
            <a:off x="323528" y="3356992"/>
            <a:ext cx="5184576" cy="2664296"/>
          </a:xfrm>
        </p:spPr>
        <p:txBody>
          <a:bodyPr>
            <a:normAutofit/>
          </a:bodyPr>
          <a:lstStyle/>
          <a:p>
            <a:pPr marL="514350" indent="-514350">
              <a:buAutoNum type="arabicPeriod"/>
            </a:pPr>
            <a:r>
              <a:rPr lang="cs-CZ" sz="4000" b="1" dirty="0" smtClean="0">
                <a:solidFill>
                  <a:schemeClr val="bg1"/>
                </a:solidFill>
                <a:latin typeface="Comic Sans MS" pitchFamily="66" charset="0"/>
              </a:rPr>
              <a:t>Co jsou to slovesa?</a:t>
            </a:r>
          </a:p>
          <a:p>
            <a:pPr marL="514350" indent="-514350">
              <a:buAutoNum type="arabicPeriod"/>
            </a:pPr>
            <a:r>
              <a:rPr lang="cs-CZ" sz="4000" b="1" dirty="0" smtClean="0">
                <a:solidFill>
                  <a:schemeClr val="bg1"/>
                </a:solidFill>
                <a:latin typeface="Comic Sans MS" pitchFamily="66" charset="0"/>
              </a:rPr>
              <a:t>Časování sloves</a:t>
            </a:r>
            <a:endParaRPr lang="cs-CZ" sz="4000" b="1" dirty="0">
              <a:solidFill>
                <a:schemeClr val="bg1"/>
              </a:solidFill>
              <a:latin typeface="Comic Sans MS" pitchFamily="66" charset="0"/>
            </a:endParaRPr>
          </a:p>
        </p:txBody>
      </p:sp>
      <p:sp>
        <p:nvSpPr>
          <p:cNvPr id="4" name="TextovéPole 3"/>
          <p:cNvSpPr txBox="1"/>
          <p:nvPr/>
        </p:nvSpPr>
        <p:spPr>
          <a:xfrm>
            <a:off x="5940152" y="6381328"/>
            <a:ext cx="3203848" cy="369332"/>
          </a:xfrm>
          <a:prstGeom prst="rect">
            <a:avLst/>
          </a:prstGeom>
          <a:noFill/>
        </p:spPr>
        <p:txBody>
          <a:bodyPr wrap="square" rtlCol="0">
            <a:spAutoFit/>
          </a:bodyPr>
          <a:lstStyle/>
          <a:p>
            <a:r>
              <a:rPr lang="cs-CZ" b="1" dirty="0" smtClean="0">
                <a:solidFill>
                  <a:schemeClr val="bg1"/>
                </a:solidFill>
                <a:latin typeface="Times New Roman" pitchFamily="18" charset="0"/>
                <a:cs typeface="Times New Roman" pitchFamily="18" charset="0"/>
              </a:rPr>
              <a:t>ING. JANA POLIAČÍKOVÁ </a:t>
            </a:r>
            <a:endParaRPr lang="cs-CZ" dirty="0">
              <a:solidFill>
                <a:schemeClr val="bg1"/>
              </a:solidFill>
              <a:latin typeface="Times New Roman" pitchFamily="18" charset="0"/>
              <a:cs typeface="Times New Roman" pitchFamily="18" charset="0"/>
            </a:endParaRPr>
          </a:p>
        </p:txBody>
      </p:sp>
      <p:sp>
        <p:nvSpPr>
          <p:cNvPr id="5" name="TextovéPole 4"/>
          <p:cNvSpPr txBox="1"/>
          <p:nvPr/>
        </p:nvSpPr>
        <p:spPr>
          <a:xfrm>
            <a:off x="1115616" y="548680"/>
            <a:ext cx="7344816" cy="1938992"/>
          </a:xfrm>
          <a:prstGeom prst="rect">
            <a:avLst/>
          </a:prstGeom>
          <a:noFill/>
          <a:ln w="76200">
            <a:solidFill>
              <a:schemeClr val="accent6">
                <a:lumMod val="75000"/>
              </a:schemeClr>
            </a:solidFill>
          </a:ln>
        </p:spPr>
        <p:txBody>
          <a:bodyPr wrap="square" rtlCol="0">
            <a:spAutoFit/>
          </a:bodyPr>
          <a:lstStyle/>
          <a:p>
            <a:r>
              <a:rPr lang="cs-CZ" sz="6000" b="1" dirty="0" smtClean="0">
                <a:ln w="1905">
                  <a:solidFill>
                    <a:srgbClr val="FF0000"/>
                  </a:solidFill>
                </a:ln>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Arial Black" pitchFamily="34" charset="0"/>
              </a:rPr>
              <a:t>    OPAKOVÁNÍ</a:t>
            </a:r>
          </a:p>
          <a:p>
            <a:r>
              <a:rPr lang="cs-CZ" sz="6000" b="1" dirty="0" smtClean="0">
                <a:ln w="1905">
                  <a:solidFill>
                    <a:srgbClr val="FF0000"/>
                  </a:solidFill>
                </a:ln>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Arial Black" pitchFamily="34" charset="0"/>
              </a:rPr>
              <a:t>       SLOVES</a:t>
            </a:r>
          </a:p>
        </p:txBody>
      </p:sp>
      <p:pic>
        <p:nvPicPr>
          <p:cNvPr id="1027" name="Picture 3"/>
          <p:cNvPicPr>
            <a:picLocks noChangeAspect="1" noChangeArrowheads="1"/>
          </p:cNvPicPr>
          <p:nvPr/>
        </p:nvPicPr>
        <p:blipFill>
          <a:blip r:embed="rId2" cstate="print"/>
          <a:srcRect/>
          <a:stretch>
            <a:fillRect/>
          </a:stretch>
        </p:blipFill>
        <p:spPr bwMode="auto">
          <a:xfrm>
            <a:off x="5220073" y="2708920"/>
            <a:ext cx="3384376" cy="3200885"/>
          </a:xfrm>
          <a:prstGeom prst="rect">
            <a:avLst/>
          </a:prstGeom>
          <a:noFill/>
          <a:ln w="76200">
            <a:solidFill>
              <a:schemeClr val="accent6">
                <a:lumMod val="75000"/>
              </a:schemeClr>
            </a:solidFill>
            <a:miter lim="800000"/>
            <a:headEnd/>
            <a:tailEnd/>
          </a:ln>
        </p:spPr>
      </p:pic>
    </p:spTree>
  </p:cSld>
  <p:clrMapOvr>
    <a:masterClrMapping/>
  </p:clrMapOvr>
  <p:transition spd="slow">
    <p:newsflash/>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3" name="Zástupný symbol pro obsah 2"/>
          <p:cNvSpPr>
            <a:spLocks noGrp="1"/>
          </p:cNvSpPr>
          <p:nvPr>
            <p:ph idx="1"/>
          </p:nvPr>
        </p:nvSpPr>
        <p:spPr>
          <a:xfrm>
            <a:off x="179512" y="1916832"/>
            <a:ext cx="8784976" cy="4680520"/>
          </a:xfrm>
          <a:ln w="76200">
            <a:solidFill>
              <a:schemeClr val="accent6">
                <a:lumMod val="75000"/>
              </a:schemeClr>
            </a:solidFill>
          </a:ln>
        </p:spPr>
        <p:style>
          <a:lnRef idx="2">
            <a:schemeClr val="accent6">
              <a:shade val="50000"/>
            </a:schemeClr>
          </a:lnRef>
          <a:fillRef idx="1">
            <a:schemeClr val="accent6"/>
          </a:fillRef>
          <a:effectRef idx="0">
            <a:schemeClr val="accent6"/>
          </a:effectRef>
          <a:fontRef idx="minor">
            <a:schemeClr val="lt1"/>
          </a:fontRef>
        </p:style>
        <p:txBody>
          <a:bodyPr>
            <a:normAutofit lnSpcReduction="10000"/>
          </a:bodyPr>
          <a:lstStyle/>
          <a:p>
            <a:pPr marL="274320" indent="-274320" algn="ctr">
              <a:buNone/>
              <a:defRPr/>
            </a:pPr>
            <a:r>
              <a:rPr lang="cs-CZ" b="1" dirty="0" smtClean="0">
                <a:solidFill>
                  <a:schemeClr val="bg1"/>
                </a:solidFill>
                <a:latin typeface="Comic Sans MS" pitchFamily="66" charset="0"/>
              </a:rPr>
              <a:t>Slovesa vyjadřují, co osoba, zvíře nebo věc dělá nebo co se s nimi děje.</a:t>
            </a:r>
          </a:p>
          <a:p>
            <a:pPr>
              <a:buNone/>
            </a:pPr>
            <a:r>
              <a:rPr lang="cs-CZ" b="1" dirty="0" smtClean="0">
                <a:solidFill>
                  <a:schemeClr val="bg1"/>
                </a:solidFill>
                <a:latin typeface="Comic Sans MS" pitchFamily="66" charset="0"/>
              </a:rPr>
              <a:t>    </a:t>
            </a:r>
            <a:r>
              <a:rPr lang="cs-CZ" b="1" dirty="0" smtClean="0">
                <a:solidFill>
                  <a:srgbClr val="FF0000"/>
                </a:solidFill>
                <a:latin typeface="Comic Sans MS" pitchFamily="66" charset="0"/>
              </a:rPr>
              <a:t>Jsou to slova ohebná, časujeme je.</a:t>
            </a:r>
            <a:r>
              <a:rPr lang="cs-CZ" sz="4000" b="1" dirty="0" smtClean="0">
                <a:solidFill>
                  <a:srgbClr val="FF0000"/>
                </a:solidFill>
              </a:rPr>
              <a:t> </a:t>
            </a:r>
          </a:p>
          <a:p>
            <a:pPr>
              <a:buNone/>
            </a:pPr>
            <a:r>
              <a:rPr lang="cs-CZ" sz="4300" b="1" dirty="0" smtClean="0">
                <a:solidFill>
                  <a:schemeClr val="accent6">
                    <a:lumMod val="75000"/>
                  </a:schemeClr>
                </a:solidFill>
                <a:latin typeface="Comic Sans MS" pitchFamily="66" charset="0"/>
              </a:rPr>
              <a:t>             Vyjadřují:</a:t>
            </a:r>
          </a:p>
          <a:p>
            <a:r>
              <a:rPr lang="cs-CZ" dirty="0" smtClean="0">
                <a:solidFill>
                  <a:schemeClr val="bg1"/>
                </a:solidFill>
                <a:latin typeface="Comic Sans MS" pitchFamily="66" charset="0"/>
              </a:rPr>
              <a:t>    </a:t>
            </a:r>
            <a:r>
              <a:rPr lang="cs-CZ" b="1" dirty="0" smtClean="0">
                <a:solidFill>
                  <a:schemeClr val="bg1"/>
                </a:solidFill>
                <a:latin typeface="Comic Sans MS" pitchFamily="66" charset="0"/>
              </a:rPr>
              <a:t>děj, činnost (čte, pracuje),</a:t>
            </a:r>
            <a:endParaRPr lang="cs-CZ" dirty="0" smtClean="0">
              <a:solidFill>
                <a:schemeClr val="bg1"/>
              </a:solidFill>
              <a:latin typeface="Comic Sans MS" pitchFamily="66" charset="0"/>
            </a:endParaRPr>
          </a:p>
          <a:p>
            <a:r>
              <a:rPr lang="cs-CZ" dirty="0" smtClean="0">
                <a:solidFill>
                  <a:schemeClr val="bg1"/>
                </a:solidFill>
                <a:latin typeface="Comic Sans MS" pitchFamily="66" charset="0"/>
              </a:rPr>
              <a:t>    </a:t>
            </a:r>
            <a:r>
              <a:rPr lang="cs-CZ" b="1" dirty="0" smtClean="0">
                <a:solidFill>
                  <a:schemeClr val="bg1"/>
                </a:solidFill>
                <a:latin typeface="Comic Sans MS" pitchFamily="66" charset="0"/>
              </a:rPr>
              <a:t>stav</a:t>
            </a:r>
            <a:r>
              <a:rPr lang="cs-CZ" dirty="0" smtClean="0">
                <a:solidFill>
                  <a:schemeClr val="bg1"/>
                </a:solidFill>
                <a:latin typeface="Comic Sans MS" pitchFamily="66" charset="0"/>
              </a:rPr>
              <a:t> </a:t>
            </a:r>
            <a:r>
              <a:rPr lang="cs-CZ" b="1" dirty="0" smtClean="0">
                <a:solidFill>
                  <a:schemeClr val="bg1"/>
                </a:solidFill>
                <a:latin typeface="Comic Sans MS" pitchFamily="66" charset="0"/>
              </a:rPr>
              <a:t>(stojí, sedí</a:t>
            </a:r>
            <a:r>
              <a:rPr lang="cs-CZ" b="1" dirty="0" smtClean="0">
                <a:solidFill>
                  <a:schemeClr val="bg1"/>
                </a:solidFill>
                <a:latin typeface="Comic Sans MS" pitchFamily="66" charset="0"/>
              </a:rPr>
              <a:t>),</a:t>
            </a:r>
            <a:endParaRPr lang="cs-CZ" dirty="0" smtClean="0">
              <a:solidFill>
                <a:schemeClr val="bg1"/>
              </a:solidFill>
              <a:latin typeface="Comic Sans MS" pitchFamily="66" charset="0"/>
            </a:endParaRPr>
          </a:p>
          <a:p>
            <a:r>
              <a:rPr lang="cs-CZ" dirty="0" smtClean="0">
                <a:solidFill>
                  <a:schemeClr val="bg1"/>
                </a:solidFill>
                <a:latin typeface="Comic Sans MS" pitchFamily="66" charset="0"/>
              </a:rPr>
              <a:t>    </a:t>
            </a:r>
            <a:r>
              <a:rPr lang="cs-CZ" b="1" dirty="0" smtClean="0">
                <a:solidFill>
                  <a:schemeClr val="bg1"/>
                </a:solidFill>
                <a:latin typeface="Comic Sans MS" pitchFamily="66" charset="0"/>
              </a:rPr>
              <a:t>nebo</a:t>
            </a:r>
            <a:r>
              <a:rPr lang="cs-CZ" dirty="0" smtClean="0">
                <a:solidFill>
                  <a:schemeClr val="bg1"/>
                </a:solidFill>
                <a:latin typeface="Comic Sans MS" pitchFamily="66" charset="0"/>
              </a:rPr>
              <a:t> </a:t>
            </a:r>
            <a:r>
              <a:rPr lang="cs-CZ" b="1" dirty="0" smtClean="0">
                <a:solidFill>
                  <a:schemeClr val="bg1"/>
                </a:solidFill>
                <a:latin typeface="Comic Sans MS" pitchFamily="66" charset="0"/>
              </a:rPr>
              <a:t>změnu stavu (zhnědne, uschne).</a:t>
            </a:r>
          </a:p>
          <a:p>
            <a:pPr marL="274320" indent="-274320" algn="ctr">
              <a:buNone/>
              <a:defRPr/>
            </a:pPr>
            <a:r>
              <a:rPr lang="cs-CZ" b="1" dirty="0" smtClean="0">
                <a:solidFill>
                  <a:schemeClr val="bg1"/>
                </a:solidFill>
                <a:latin typeface="Comic Sans MS" pitchFamily="66" charset="0"/>
              </a:rPr>
              <a:t> </a:t>
            </a:r>
          </a:p>
        </p:txBody>
      </p:sp>
      <p:sp>
        <p:nvSpPr>
          <p:cNvPr id="4" name="Nadpis 3"/>
          <p:cNvSpPr txBox="1">
            <a:spLocks noGrp="1"/>
          </p:cNvSpPr>
          <p:nvPr>
            <p:ph type="title"/>
          </p:nvPr>
        </p:nvSpPr>
        <p:spPr>
          <a:xfrm>
            <a:off x="395536" y="566536"/>
            <a:ext cx="8229600" cy="923330"/>
          </a:xfrm>
          <a:prstGeom prst="rect">
            <a:avLst/>
          </a:prstGeom>
          <a:noFill/>
          <a:ln w="76200">
            <a:solidFill>
              <a:srgbClr val="FF0000"/>
            </a:solidFill>
          </a:ln>
        </p:spPr>
        <p:txBody>
          <a:bodyPr wrap="square" rtlCol="0">
            <a:spAutoFit/>
          </a:bodyPr>
          <a:lstStyle/>
          <a:p>
            <a:r>
              <a:rPr lang="cs-CZ" sz="5400" b="1" dirty="0" smtClean="0">
                <a:ln w="1905">
                  <a:solidFill>
                    <a:srgbClr val="FF0000"/>
                  </a:solidFill>
                </a:ln>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Arial Black" pitchFamily="34" charset="0"/>
              </a:rPr>
              <a:t>Co jsou to slovesa?      </a:t>
            </a:r>
            <a:endParaRPr lang="cs-CZ" sz="5400" b="1" dirty="0">
              <a:ln w="1905">
                <a:solidFill>
                  <a:srgbClr val="FF0000"/>
                </a:solidFill>
              </a:ln>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3000" fill="hold"/>
                                        <p:tgtEl>
                                          <p:spTgt spid="3">
                                            <p:txEl>
                                              <p:pRg st="0" end="0"/>
                                            </p:txEl>
                                          </p:spTgt>
                                        </p:tgtEl>
                                        <p:attrNameLst>
                                          <p:attrName>ppt_x</p:attrName>
                                        </p:attrNameLst>
                                      </p:cBhvr>
                                      <p:tavLst>
                                        <p:tav tm="0">
                                          <p:val>
                                            <p:strVal val="1+#ppt_w/2"/>
                                          </p:val>
                                        </p:tav>
                                        <p:tav tm="100000">
                                          <p:val>
                                            <p:strVal val="#ppt_x"/>
                                          </p:val>
                                        </p:tav>
                                      </p:tavLst>
                                    </p:anim>
                                    <p:anim calcmode="lin" valueType="num">
                                      <p:cBhvr additive="base">
                                        <p:cTn id="8" dur="3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6"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3000" fill="hold"/>
                                        <p:tgtEl>
                                          <p:spTgt spid="3">
                                            <p:txEl>
                                              <p:pRg st="1" end="1"/>
                                            </p:txEl>
                                          </p:spTgt>
                                        </p:tgtEl>
                                        <p:attrNameLst>
                                          <p:attrName>ppt_x</p:attrName>
                                        </p:attrNameLst>
                                      </p:cBhvr>
                                      <p:tavLst>
                                        <p:tav tm="0">
                                          <p:val>
                                            <p:strVal val="1+#ppt_w/2"/>
                                          </p:val>
                                        </p:tav>
                                        <p:tav tm="100000">
                                          <p:val>
                                            <p:strVal val="#ppt_x"/>
                                          </p:val>
                                        </p:tav>
                                      </p:tavLst>
                                    </p:anim>
                                    <p:anim calcmode="lin" valueType="num">
                                      <p:cBhvr additive="base">
                                        <p:cTn id="14" dur="3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6"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3000" fill="hold"/>
                                        <p:tgtEl>
                                          <p:spTgt spid="3">
                                            <p:txEl>
                                              <p:pRg st="2" end="2"/>
                                            </p:txEl>
                                          </p:spTgt>
                                        </p:tgtEl>
                                        <p:attrNameLst>
                                          <p:attrName>ppt_x</p:attrName>
                                        </p:attrNameLst>
                                      </p:cBhvr>
                                      <p:tavLst>
                                        <p:tav tm="0">
                                          <p:val>
                                            <p:strVal val="1+#ppt_w/2"/>
                                          </p:val>
                                        </p:tav>
                                        <p:tav tm="100000">
                                          <p:val>
                                            <p:strVal val="#ppt_x"/>
                                          </p:val>
                                        </p:tav>
                                      </p:tavLst>
                                    </p:anim>
                                    <p:anim calcmode="lin" valueType="num">
                                      <p:cBhvr additive="base">
                                        <p:cTn id="20" dur="30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6"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3000" fill="hold"/>
                                        <p:tgtEl>
                                          <p:spTgt spid="3">
                                            <p:txEl>
                                              <p:pRg st="3" end="3"/>
                                            </p:txEl>
                                          </p:spTgt>
                                        </p:tgtEl>
                                        <p:attrNameLst>
                                          <p:attrName>ppt_x</p:attrName>
                                        </p:attrNameLst>
                                      </p:cBhvr>
                                      <p:tavLst>
                                        <p:tav tm="0">
                                          <p:val>
                                            <p:strVal val="1+#ppt_w/2"/>
                                          </p:val>
                                        </p:tav>
                                        <p:tav tm="100000">
                                          <p:val>
                                            <p:strVal val="#ppt_x"/>
                                          </p:val>
                                        </p:tav>
                                      </p:tavLst>
                                    </p:anim>
                                    <p:anim calcmode="lin" valueType="num">
                                      <p:cBhvr additive="base">
                                        <p:cTn id="26" dur="30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6"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3000" fill="hold"/>
                                        <p:tgtEl>
                                          <p:spTgt spid="3">
                                            <p:txEl>
                                              <p:pRg st="4" end="4"/>
                                            </p:txEl>
                                          </p:spTgt>
                                        </p:tgtEl>
                                        <p:attrNameLst>
                                          <p:attrName>ppt_x</p:attrName>
                                        </p:attrNameLst>
                                      </p:cBhvr>
                                      <p:tavLst>
                                        <p:tav tm="0">
                                          <p:val>
                                            <p:strVal val="1+#ppt_w/2"/>
                                          </p:val>
                                        </p:tav>
                                        <p:tav tm="100000">
                                          <p:val>
                                            <p:strVal val="#ppt_x"/>
                                          </p:val>
                                        </p:tav>
                                      </p:tavLst>
                                    </p:anim>
                                    <p:anim calcmode="lin" valueType="num">
                                      <p:cBhvr additive="base">
                                        <p:cTn id="32" dur="30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6" fill="hold"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3000" fill="hold"/>
                                        <p:tgtEl>
                                          <p:spTgt spid="3">
                                            <p:txEl>
                                              <p:pRg st="5" end="5"/>
                                            </p:txEl>
                                          </p:spTgt>
                                        </p:tgtEl>
                                        <p:attrNameLst>
                                          <p:attrName>ppt_x</p:attrName>
                                        </p:attrNameLst>
                                      </p:cBhvr>
                                      <p:tavLst>
                                        <p:tav tm="0">
                                          <p:val>
                                            <p:strVal val="1+#ppt_w/2"/>
                                          </p:val>
                                        </p:tav>
                                        <p:tav tm="100000">
                                          <p:val>
                                            <p:strVal val="#ppt_x"/>
                                          </p:val>
                                        </p:tav>
                                      </p:tavLst>
                                    </p:anim>
                                    <p:anim calcmode="lin" valueType="num">
                                      <p:cBhvr additive="base">
                                        <p:cTn id="38" dur="30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6" fill="hold"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3000" fill="hold"/>
                                        <p:tgtEl>
                                          <p:spTgt spid="3">
                                            <p:txEl>
                                              <p:pRg st="6" end="6"/>
                                            </p:txEl>
                                          </p:spTgt>
                                        </p:tgtEl>
                                        <p:attrNameLst>
                                          <p:attrName>ppt_x</p:attrName>
                                        </p:attrNameLst>
                                      </p:cBhvr>
                                      <p:tavLst>
                                        <p:tav tm="0">
                                          <p:val>
                                            <p:strVal val="1+#ppt_w/2"/>
                                          </p:val>
                                        </p:tav>
                                        <p:tav tm="100000">
                                          <p:val>
                                            <p:strVal val="#ppt_x"/>
                                          </p:val>
                                        </p:tav>
                                      </p:tavLst>
                                    </p:anim>
                                    <p:anim calcmode="lin" valueType="num">
                                      <p:cBhvr additive="base">
                                        <p:cTn id="44" dur="30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251520" y="2060848"/>
            <a:ext cx="8712968" cy="4608512"/>
          </a:xfrm>
          <a:ln w="76200">
            <a:solidFill>
              <a:schemeClr val="accent6">
                <a:lumMod val="75000"/>
              </a:schemeClr>
            </a:solidFill>
          </a:ln>
        </p:spPr>
        <p:txBody>
          <a:bodyPr>
            <a:normAutofit fontScale="92500" lnSpcReduction="10000"/>
          </a:bodyPr>
          <a:lstStyle/>
          <a:p>
            <a:pPr>
              <a:buNone/>
            </a:pPr>
            <a:r>
              <a:rPr lang="cs-CZ" sz="3600" dirty="0" smtClean="0">
                <a:solidFill>
                  <a:schemeClr val="bg1"/>
                </a:solidFill>
                <a:latin typeface="Comic Sans MS" pitchFamily="66" charset="0"/>
              </a:rPr>
              <a:t>   Píšu dopis svému synovi. Dnes večer půjdeme do kina. Letos o prázdninách nikam nepojedeme. Já už tam nechodím. Hledáte vedoucího? Kdo to zvoní? Půjdeš se zítra vykoupat do rybníka? Až budeš odcházet, zamkni za sebou dveře. Počkej na mě, až se obléknu. Včera jsme si prohlíželi fotografie z letní dovolené.</a:t>
            </a:r>
          </a:p>
          <a:p>
            <a:r>
              <a:rPr lang="cs-CZ" sz="3600" b="1" dirty="0" smtClean="0">
                <a:solidFill>
                  <a:schemeClr val="accent6">
                    <a:lumMod val="60000"/>
                    <a:lumOff val="40000"/>
                  </a:schemeClr>
                </a:solidFill>
                <a:latin typeface="Comic Sans MS" pitchFamily="66" charset="0"/>
              </a:rPr>
              <a:t>ČÍ?</a:t>
            </a:r>
          </a:p>
          <a:p>
            <a:pPr>
              <a:buNone/>
            </a:pPr>
            <a:endParaRPr lang="cs-CZ" dirty="0" smtClean="0">
              <a:latin typeface="Comic Sans MS" pitchFamily="66" charset="0"/>
            </a:endParaRPr>
          </a:p>
        </p:txBody>
      </p:sp>
      <p:sp>
        <p:nvSpPr>
          <p:cNvPr id="4" name="Nadpis 3"/>
          <p:cNvSpPr txBox="1">
            <a:spLocks noGrp="1"/>
          </p:cNvSpPr>
          <p:nvPr>
            <p:ph type="title"/>
          </p:nvPr>
        </p:nvSpPr>
        <p:spPr>
          <a:xfrm>
            <a:off x="457200" y="106265"/>
            <a:ext cx="8229600" cy="1754326"/>
          </a:xfrm>
          <a:prstGeom prst="rect">
            <a:avLst/>
          </a:prstGeom>
          <a:noFill/>
          <a:ln w="76200">
            <a:solidFill>
              <a:srgbClr val="FF0000"/>
            </a:solidFill>
          </a:ln>
        </p:spPr>
        <p:txBody>
          <a:bodyPr wrap="square" rtlCol="0">
            <a:spAutoFit/>
          </a:bodyPr>
          <a:lstStyle/>
          <a:p>
            <a:r>
              <a:rPr lang="cs-CZ" sz="5400" b="1" dirty="0" smtClean="0">
                <a:ln w="1905">
                  <a:solidFill>
                    <a:srgbClr val="FF0000"/>
                  </a:solidFill>
                </a:ln>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Arial Black" pitchFamily="34" charset="0"/>
              </a:rPr>
              <a:t> Najdeš všechna slovesa?</a:t>
            </a:r>
            <a:endParaRPr lang="cs-CZ" sz="5400" b="1" dirty="0">
              <a:ln w="1905">
                <a:solidFill>
                  <a:srgbClr val="FF0000"/>
                </a:solidFill>
              </a:ln>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cxnSp>
        <p:nvCxnSpPr>
          <p:cNvPr id="6" name="Přímá spojovací čára 5"/>
          <p:cNvCxnSpPr/>
          <p:nvPr/>
        </p:nvCxnSpPr>
        <p:spPr>
          <a:xfrm>
            <a:off x="683568" y="2492896"/>
            <a:ext cx="720080" cy="0"/>
          </a:xfrm>
          <a:prstGeom prst="line">
            <a:avLst/>
          </a:prstGeom>
          <a:ln w="508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0" name="Přímá spojovací čára 9"/>
          <p:cNvCxnSpPr/>
          <p:nvPr/>
        </p:nvCxnSpPr>
        <p:spPr>
          <a:xfrm>
            <a:off x="683568" y="2924944"/>
            <a:ext cx="1584176" cy="0"/>
          </a:xfrm>
          <a:prstGeom prst="line">
            <a:avLst/>
          </a:prstGeom>
          <a:ln w="508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2" name="Přímá spojovací čára 11"/>
          <p:cNvCxnSpPr/>
          <p:nvPr/>
        </p:nvCxnSpPr>
        <p:spPr>
          <a:xfrm>
            <a:off x="1907704" y="3429000"/>
            <a:ext cx="2304256" cy="0"/>
          </a:xfrm>
          <a:prstGeom prst="line">
            <a:avLst/>
          </a:prstGeom>
          <a:ln w="508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4" name="Přímá spojovací čára 13"/>
          <p:cNvCxnSpPr/>
          <p:nvPr/>
        </p:nvCxnSpPr>
        <p:spPr>
          <a:xfrm>
            <a:off x="6444208" y="3356992"/>
            <a:ext cx="1872208" cy="0"/>
          </a:xfrm>
          <a:prstGeom prst="line">
            <a:avLst/>
          </a:prstGeom>
          <a:ln w="508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6" name="Přímá spojovací čára 15"/>
          <p:cNvCxnSpPr/>
          <p:nvPr/>
        </p:nvCxnSpPr>
        <p:spPr>
          <a:xfrm>
            <a:off x="755576" y="3861048"/>
            <a:ext cx="1440160" cy="0"/>
          </a:xfrm>
          <a:prstGeom prst="line">
            <a:avLst/>
          </a:prstGeom>
          <a:ln w="508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0" name="Přímá spojovací čára 19"/>
          <p:cNvCxnSpPr/>
          <p:nvPr/>
        </p:nvCxnSpPr>
        <p:spPr>
          <a:xfrm>
            <a:off x="6084168" y="3861048"/>
            <a:ext cx="936104" cy="0"/>
          </a:xfrm>
          <a:prstGeom prst="line">
            <a:avLst/>
          </a:prstGeom>
          <a:ln w="508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3" name="Přímá spojovací čára 22"/>
          <p:cNvCxnSpPr/>
          <p:nvPr/>
        </p:nvCxnSpPr>
        <p:spPr>
          <a:xfrm>
            <a:off x="7236296" y="3861048"/>
            <a:ext cx="1440160" cy="0"/>
          </a:xfrm>
          <a:prstGeom prst="line">
            <a:avLst/>
          </a:prstGeom>
          <a:ln w="508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6" name="Přímá spojovací čára 25"/>
          <p:cNvCxnSpPr/>
          <p:nvPr/>
        </p:nvCxnSpPr>
        <p:spPr>
          <a:xfrm>
            <a:off x="2411760" y="4293096"/>
            <a:ext cx="1584176" cy="0"/>
          </a:xfrm>
          <a:prstGeom prst="line">
            <a:avLst/>
          </a:prstGeom>
          <a:ln w="508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8" name="Přímá spojovací čára 27"/>
          <p:cNvCxnSpPr/>
          <p:nvPr/>
        </p:nvCxnSpPr>
        <p:spPr>
          <a:xfrm>
            <a:off x="755576" y="4293096"/>
            <a:ext cx="360040" cy="0"/>
          </a:xfrm>
          <a:prstGeom prst="line">
            <a:avLst/>
          </a:prstGeom>
          <a:ln w="508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31" name="Přímá spojovací čára 30"/>
          <p:cNvCxnSpPr/>
          <p:nvPr/>
        </p:nvCxnSpPr>
        <p:spPr>
          <a:xfrm>
            <a:off x="7236296" y="4293096"/>
            <a:ext cx="1152128" cy="0"/>
          </a:xfrm>
          <a:prstGeom prst="line">
            <a:avLst/>
          </a:prstGeom>
          <a:ln w="508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33" name="Přímá spojovací čára 32"/>
          <p:cNvCxnSpPr/>
          <p:nvPr/>
        </p:nvCxnSpPr>
        <p:spPr>
          <a:xfrm>
            <a:off x="683568" y="4725144"/>
            <a:ext cx="1728192" cy="0"/>
          </a:xfrm>
          <a:prstGeom prst="line">
            <a:avLst/>
          </a:prstGeom>
          <a:ln w="508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35" name="Přímá spojovací čára 34"/>
          <p:cNvCxnSpPr/>
          <p:nvPr/>
        </p:nvCxnSpPr>
        <p:spPr>
          <a:xfrm>
            <a:off x="2699792" y="4725144"/>
            <a:ext cx="1224136" cy="0"/>
          </a:xfrm>
          <a:prstGeom prst="line">
            <a:avLst/>
          </a:prstGeom>
          <a:ln w="508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40" name="Přímá spojovací čára 39"/>
          <p:cNvCxnSpPr/>
          <p:nvPr/>
        </p:nvCxnSpPr>
        <p:spPr>
          <a:xfrm>
            <a:off x="7308304" y="4797152"/>
            <a:ext cx="1368152" cy="0"/>
          </a:xfrm>
          <a:prstGeom prst="line">
            <a:avLst/>
          </a:prstGeom>
          <a:ln w="508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42" name="Přímá spojovací čára 41"/>
          <p:cNvCxnSpPr/>
          <p:nvPr/>
        </p:nvCxnSpPr>
        <p:spPr>
          <a:xfrm>
            <a:off x="2627784" y="5229200"/>
            <a:ext cx="1944216" cy="0"/>
          </a:xfrm>
          <a:prstGeom prst="line">
            <a:avLst/>
          </a:prstGeom>
          <a:ln w="508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44" name="Přímá spojovací čára 43"/>
          <p:cNvCxnSpPr/>
          <p:nvPr/>
        </p:nvCxnSpPr>
        <p:spPr>
          <a:xfrm>
            <a:off x="683568" y="5661248"/>
            <a:ext cx="1728192" cy="0"/>
          </a:xfrm>
          <a:prstGeom prst="line">
            <a:avLst/>
          </a:prstGeom>
          <a:ln w="508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49" name="Přímá spojovací čára 48"/>
          <p:cNvCxnSpPr/>
          <p:nvPr/>
        </p:nvCxnSpPr>
        <p:spPr>
          <a:xfrm>
            <a:off x="7236296" y="5229200"/>
            <a:ext cx="432048" cy="0"/>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2" name="Přímá spojovací čára 21"/>
          <p:cNvCxnSpPr/>
          <p:nvPr/>
        </p:nvCxnSpPr>
        <p:spPr>
          <a:xfrm>
            <a:off x="6300192" y="5229200"/>
            <a:ext cx="720080" cy="0"/>
          </a:xfrm>
          <a:prstGeom prst="line">
            <a:avLst/>
          </a:prstGeom>
          <a:ln w="50800">
            <a:solidFill>
              <a:srgbClr val="FF0000"/>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9"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2000" fill="hold"/>
                                        <p:tgtEl>
                                          <p:spTgt spid="6"/>
                                        </p:tgtEl>
                                        <p:attrNameLst>
                                          <p:attrName>ppt_x</p:attrName>
                                        </p:attrNameLst>
                                      </p:cBhvr>
                                      <p:tavLst>
                                        <p:tav tm="0">
                                          <p:val>
                                            <p:strVal val="0-#ppt_w/2"/>
                                          </p:val>
                                        </p:tav>
                                        <p:tav tm="100000">
                                          <p:val>
                                            <p:strVal val="#ppt_x"/>
                                          </p:val>
                                        </p:tav>
                                      </p:tavLst>
                                    </p:anim>
                                    <p:anim calcmode="lin" valueType="num">
                                      <p:cBhvr additive="base">
                                        <p:cTn id="8" dur="2000" fill="hold"/>
                                        <p:tgtEl>
                                          <p:spTgt spid="6"/>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9" fill="hold"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2000" fill="hold"/>
                                        <p:tgtEl>
                                          <p:spTgt spid="10"/>
                                        </p:tgtEl>
                                        <p:attrNameLst>
                                          <p:attrName>ppt_x</p:attrName>
                                        </p:attrNameLst>
                                      </p:cBhvr>
                                      <p:tavLst>
                                        <p:tav tm="0">
                                          <p:val>
                                            <p:strVal val="0-#ppt_w/2"/>
                                          </p:val>
                                        </p:tav>
                                        <p:tav tm="100000">
                                          <p:val>
                                            <p:strVal val="#ppt_x"/>
                                          </p:val>
                                        </p:tav>
                                      </p:tavLst>
                                    </p:anim>
                                    <p:anim calcmode="lin" valueType="num">
                                      <p:cBhvr additive="base">
                                        <p:cTn id="14" dur="2000" fill="hold"/>
                                        <p:tgtEl>
                                          <p:spTgt spid="10"/>
                                        </p:tgtEl>
                                        <p:attrNameLst>
                                          <p:attrName>ppt_y</p:attrName>
                                        </p:attrNameLst>
                                      </p:cBhvr>
                                      <p:tavLst>
                                        <p:tav tm="0">
                                          <p:val>
                                            <p:strVal val="0-#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9" fill="hold" nodeType="click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2000" fill="hold"/>
                                        <p:tgtEl>
                                          <p:spTgt spid="12"/>
                                        </p:tgtEl>
                                        <p:attrNameLst>
                                          <p:attrName>ppt_x</p:attrName>
                                        </p:attrNameLst>
                                      </p:cBhvr>
                                      <p:tavLst>
                                        <p:tav tm="0">
                                          <p:val>
                                            <p:strVal val="0-#ppt_w/2"/>
                                          </p:val>
                                        </p:tav>
                                        <p:tav tm="100000">
                                          <p:val>
                                            <p:strVal val="#ppt_x"/>
                                          </p:val>
                                        </p:tav>
                                      </p:tavLst>
                                    </p:anim>
                                    <p:anim calcmode="lin" valueType="num">
                                      <p:cBhvr additive="base">
                                        <p:cTn id="20" dur="2000" fill="hold"/>
                                        <p:tgtEl>
                                          <p:spTgt spid="12"/>
                                        </p:tgtEl>
                                        <p:attrNameLst>
                                          <p:attrName>ppt_y</p:attrName>
                                        </p:attrNameLst>
                                      </p:cBhvr>
                                      <p:tavLst>
                                        <p:tav tm="0">
                                          <p:val>
                                            <p:strVal val="0-#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9" fill="hold" nodeType="click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additive="base">
                                        <p:cTn id="25" dur="2000" fill="hold"/>
                                        <p:tgtEl>
                                          <p:spTgt spid="14"/>
                                        </p:tgtEl>
                                        <p:attrNameLst>
                                          <p:attrName>ppt_x</p:attrName>
                                        </p:attrNameLst>
                                      </p:cBhvr>
                                      <p:tavLst>
                                        <p:tav tm="0">
                                          <p:val>
                                            <p:strVal val="0-#ppt_w/2"/>
                                          </p:val>
                                        </p:tav>
                                        <p:tav tm="100000">
                                          <p:val>
                                            <p:strVal val="#ppt_x"/>
                                          </p:val>
                                        </p:tav>
                                      </p:tavLst>
                                    </p:anim>
                                    <p:anim calcmode="lin" valueType="num">
                                      <p:cBhvr additive="base">
                                        <p:cTn id="26" dur="2000" fill="hold"/>
                                        <p:tgtEl>
                                          <p:spTgt spid="14"/>
                                        </p:tgtEl>
                                        <p:attrNameLst>
                                          <p:attrName>ppt_y</p:attrName>
                                        </p:attrNameLst>
                                      </p:cBhvr>
                                      <p:tavLst>
                                        <p:tav tm="0">
                                          <p:val>
                                            <p:strVal val="0-#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9" fill="hold" nodeType="clickEffect">
                                  <p:stCondLst>
                                    <p:cond delay="0"/>
                                  </p:stCondLst>
                                  <p:childTnLst>
                                    <p:set>
                                      <p:cBhvr>
                                        <p:cTn id="30" dur="1" fill="hold">
                                          <p:stCondLst>
                                            <p:cond delay="0"/>
                                          </p:stCondLst>
                                        </p:cTn>
                                        <p:tgtEl>
                                          <p:spTgt spid="16"/>
                                        </p:tgtEl>
                                        <p:attrNameLst>
                                          <p:attrName>style.visibility</p:attrName>
                                        </p:attrNameLst>
                                      </p:cBhvr>
                                      <p:to>
                                        <p:strVal val="visible"/>
                                      </p:to>
                                    </p:set>
                                    <p:anim calcmode="lin" valueType="num">
                                      <p:cBhvr additive="base">
                                        <p:cTn id="31" dur="2000" fill="hold"/>
                                        <p:tgtEl>
                                          <p:spTgt spid="16"/>
                                        </p:tgtEl>
                                        <p:attrNameLst>
                                          <p:attrName>ppt_x</p:attrName>
                                        </p:attrNameLst>
                                      </p:cBhvr>
                                      <p:tavLst>
                                        <p:tav tm="0">
                                          <p:val>
                                            <p:strVal val="0-#ppt_w/2"/>
                                          </p:val>
                                        </p:tav>
                                        <p:tav tm="100000">
                                          <p:val>
                                            <p:strVal val="#ppt_x"/>
                                          </p:val>
                                        </p:tav>
                                      </p:tavLst>
                                    </p:anim>
                                    <p:anim calcmode="lin" valueType="num">
                                      <p:cBhvr additive="base">
                                        <p:cTn id="32" dur="2000" fill="hold"/>
                                        <p:tgtEl>
                                          <p:spTgt spid="16"/>
                                        </p:tgtEl>
                                        <p:attrNameLst>
                                          <p:attrName>ppt_y</p:attrName>
                                        </p:attrNameLst>
                                      </p:cBhvr>
                                      <p:tavLst>
                                        <p:tav tm="0">
                                          <p:val>
                                            <p:strVal val="0-#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9" fill="hold" nodeType="clickEffect">
                                  <p:stCondLst>
                                    <p:cond delay="0"/>
                                  </p:stCondLst>
                                  <p:childTnLst>
                                    <p:set>
                                      <p:cBhvr>
                                        <p:cTn id="36" dur="1" fill="hold">
                                          <p:stCondLst>
                                            <p:cond delay="0"/>
                                          </p:stCondLst>
                                        </p:cTn>
                                        <p:tgtEl>
                                          <p:spTgt spid="20"/>
                                        </p:tgtEl>
                                        <p:attrNameLst>
                                          <p:attrName>style.visibility</p:attrName>
                                        </p:attrNameLst>
                                      </p:cBhvr>
                                      <p:to>
                                        <p:strVal val="visible"/>
                                      </p:to>
                                    </p:set>
                                    <p:anim calcmode="lin" valueType="num">
                                      <p:cBhvr additive="base">
                                        <p:cTn id="37" dur="2000" fill="hold"/>
                                        <p:tgtEl>
                                          <p:spTgt spid="20"/>
                                        </p:tgtEl>
                                        <p:attrNameLst>
                                          <p:attrName>ppt_x</p:attrName>
                                        </p:attrNameLst>
                                      </p:cBhvr>
                                      <p:tavLst>
                                        <p:tav tm="0">
                                          <p:val>
                                            <p:strVal val="0-#ppt_w/2"/>
                                          </p:val>
                                        </p:tav>
                                        <p:tav tm="100000">
                                          <p:val>
                                            <p:strVal val="#ppt_x"/>
                                          </p:val>
                                        </p:tav>
                                      </p:tavLst>
                                    </p:anim>
                                    <p:anim calcmode="lin" valueType="num">
                                      <p:cBhvr additive="base">
                                        <p:cTn id="38" dur="2000" fill="hold"/>
                                        <p:tgtEl>
                                          <p:spTgt spid="20"/>
                                        </p:tgtEl>
                                        <p:attrNameLst>
                                          <p:attrName>ppt_y</p:attrName>
                                        </p:attrNameLst>
                                      </p:cBhvr>
                                      <p:tavLst>
                                        <p:tav tm="0">
                                          <p:val>
                                            <p:strVal val="0-#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9" fill="hold" nodeType="clickEffect">
                                  <p:stCondLst>
                                    <p:cond delay="0"/>
                                  </p:stCondLst>
                                  <p:childTnLst>
                                    <p:set>
                                      <p:cBhvr>
                                        <p:cTn id="42" dur="1" fill="hold">
                                          <p:stCondLst>
                                            <p:cond delay="0"/>
                                          </p:stCondLst>
                                        </p:cTn>
                                        <p:tgtEl>
                                          <p:spTgt spid="23"/>
                                        </p:tgtEl>
                                        <p:attrNameLst>
                                          <p:attrName>style.visibility</p:attrName>
                                        </p:attrNameLst>
                                      </p:cBhvr>
                                      <p:to>
                                        <p:strVal val="visible"/>
                                      </p:to>
                                    </p:set>
                                    <p:anim calcmode="lin" valueType="num">
                                      <p:cBhvr additive="base">
                                        <p:cTn id="43" dur="2000" fill="hold"/>
                                        <p:tgtEl>
                                          <p:spTgt spid="23"/>
                                        </p:tgtEl>
                                        <p:attrNameLst>
                                          <p:attrName>ppt_x</p:attrName>
                                        </p:attrNameLst>
                                      </p:cBhvr>
                                      <p:tavLst>
                                        <p:tav tm="0">
                                          <p:val>
                                            <p:strVal val="0-#ppt_w/2"/>
                                          </p:val>
                                        </p:tav>
                                        <p:tav tm="100000">
                                          <p:val>
                                            <p:strVal val="#ppt_x"/>
                                          </p:val>
                                        </p:tav>
                                      </p:tavLst>
                                    </p:anim>
                                    <p:anim calcmode="lin" valueType="num">
                                      <p:cBhvr additive="base">
                                        <p:cTn id="44" dur="2000" fill="hold"/>
                                        <p:tgtEl>
                                          <p:spTgt spid="23"/>
                                        </p:tgtEl>
                                        <p:attrNameLst>
                                          <p:attrName>ppt_y</p:attrName>
                                        </p:attrNameLst>
                                      </p:cBhvr>
                                      <p:tavLst>
                                        <p:tav tm="0">
                                          <p:val>
                                            <p:strVal val="0-#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9" fill="hold" nodeType="clickEffect">
                                  <p:stCondLst>
                                    <p:cond delay="0"/>
                                  </p:stCondLst>
                                  <p:childTnLst>
                                    <p:set>
                                      <p:cBhvr>
                                        <p:cTn id="48" dur="1" fill="hold">
                                          <p:stCondLst>
                                            <p:cond delay="0"/>
                                          </p:stCondLst>
                                        </p:cTn>
                                        <p:tgtEl>
                                          <p:spTgt spid="28"/>
                                        </p:tgtEl>
                                        <p:attrNameLst>
                                          <p:attrName>style.visibility</p:attrName>
                                        </p:attrNameLst>
                                      </p:cBhvr>
                                      <p:to>
                                        <p:strVal val="visible"/>
                                      </p:to>
                                    </p:set>
                                    <p:anim calcmode="lin" valueType="num">
                                      <p:cBhvr additive="base">
                                        <p:cTn id="49" dur="2000" fill="hold"/>
                                        <p:tgtEl>
                                          <p:spTgt spid="28"/>
                                        </p:tgtEl>
                                        <p:attrNameLst>
                                          <p:attrName>ppt_x</p:attrName>
                                        </p:attrNameLst>
                                      </p:cBhvr>
                                      <p:tavLst>
                                        <p:tav tm="0">
                                          <p:val>
                                            <p:strVal val="0-#ppt_w/2"/>
                                          </p:val>
                                        </p:tav>
                                        <p:tav tm="100000">
                                          <p:val>
                                            <p:strVal val="#ppt_x"/>
                                          </p:val>
                                        </p:tav>
                                      </p:tavLst>
                                    </p:anim>
                                    <p:anim calcmode="lin" valueType="num">
                                      <p:cBhvr additive="base">
                                        <p:cTn id="50" dur="2000" fill="hold"/>
                                        <p:tgtEl>
                                          <p:spTgt spid="28"/>
                                        </p:tgtEl>
                                        <p:attrNameLst>
                                          <p:attrName>ppt_y</p:attrName>
                                        </p:attrNameLst>
                                      </p:cBhvr>
                                      <p:tavLst>
                                        <p:tav tm="0">
                                          <p:val>
                                            <p:strVal val="0-#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9" fill="hold" nodeType="clickEffect">
                                  <p:stCondLst>
                                    <p:cond delay="0"/>
                                  </p:stCondLst>
                                  <p:childTnLst>
                                    <p:set>
                                      <p:cBhvr>
                                        <p:cTn id="54" dur="1" fill="hold">
                                          <p:stCondLst>
                                            <p:cond delay="0"/>
                                          </p:stCondLst>
                                        </p:cTn>
                                        <p:tgtEl>
                                          <p:spTgt spid="26"/>
                                        </p:tgtEl>
                                        <p:attrNameLst>
                                          <p:attrName>style.visibility</p:attrName>
                                        </p:attrNameLst>
                                      </p:cBhvr>
                                      <p:to>
                                        <p:strVal val="visible"/>
                                      </p:to>
                                    </p:set>
                                    <p:anim calcmode="lin" valueType="num">
                                      <p:cBhvr additive="base">
                                        <p:cTn id="55" dur="2000" fill="hold"/>
                                        <p:tgtEl>
                                          <p:spTgt spid="26"/>
                                        </p:tgtEl>
                                        <p:attrNameLst>
                                          <p:attrName>ppt_x</p:attrName>
                                        </p:attrNameLst>
                                      </p:cBhvr>
                                      <p:tavLst>
                                        <p:tav tm="0">
                                          <p:val>
                                            <p:strVal val="0-#ppt_w/2"/>
                                          </p:val>
                                        </p:tav>
                                        <p:tav tm="100000">
                                          <p:val>
                                            <p:strVal val="#ppt_x"/>
                                          </p:val>
                                        </p:tav>
                                      </p:tavLst>
                                    </p:anim>
                                    <p:anim calcmode="lin" valueType="num">
                                      <p:cBhvr additive="base">
                                        <p:cTn id="56" dur="2000" fill="hold"/>
                                        <p:tgtEl>
                                          <p:spTgt spid="26"/>
                                        </p:tgtEl>
                                        <p:attrNameLst>
                                          <p:attrName>ppt_y</p:attrName>
                                        </p:attrNameLst>
                                      </p:cBhvr>
                                      <p:tavLst>
                                        <p:tav tm="0">
                                          <p:val>
                                            <p:strVal val="0-#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9" fill="hold" nodeType="clickEffect">
                                  <p:stCondLst>
                                    <p:cond delay="0"/>
                                  </p:stCondLst>
                                  <p:childTnLst>
                                    <p:set>
                                      <p:cBhvr>
                                        <p:cTn id="60" dur="1" fill="hold">
                                          <p:stCondLst>
                                            <p:cond delay="0"/>
                                          </p:stCondLst>
                                        </p:cTn>
                                        <p:tgtEl>
                                          <p:spTgt spid="31"/>
                                        </p:tgtEl>
                                        <p:attrNameLst>
                                          <p:attrName>style.visibility</p:attrName>
                                        </p:attrNameLst>
                                      </p:cBhvr>
                                      <p:to>
                                        <p:strVal val="visible"/>
                                      </p:to>
                                    </p:set>
                                    <p:anim calcmode="lin" valueType="num">
                                      <p:cBhvr additive="base">
                                        <p:cTn id="61" dur="2000" fill="hold"/>
                                        <p:tgtEl>
                                          <p:spTgt spid="31"/>
                                        </p:tgtEl>
                                        <p:attrNameLst>
                                          <p:attrName>ppt_x</p:attrName>
                                        </p:attrNameLst>
                                      </p:cBhvr>
                                      <p:tavLst>
                                        <p:tav tm="0">
                                          <p:val>
                                            <p:strVal val="0-#ppt_w/2"/>
                                          </p:val>
                                        </p:tav>
                                        <p:tav tm="100000">
                                          <p:val>
                                            <p:strVal val="#ppt_x"/>
                                          </p:val>
                                        </p:tav>
                                      </p:tavLst>
                                    </p:anim>
                                    <p:anim calcmode="lin" valueType="num">
                                      <p:cBhvr additive="base">
                                        <p:cTn id="62" dur="2000" fill="hold"/>
                                        <p:tgtEl>
                                          <p:spTgt spid="31"/>
                                        </p:tgtEl>
                                        <p:attrNameLst>
                                          <p:attrName>ppt_y</p:attrName>
                                        </p:attrNameLst>
                                      </p:cBhvr>
                                      <p:tavLst>
                                        <p:tav tm="0">
                                          <p:val>
                                            <p:strVal val="0-#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9" fill="hold" nodeType="clickEffect">
                                  <p:stCondLst>
                                    <p:cond delay="0"/>
                                  </p:stCondLst>
                                  <p:childTnLst>
                                    <p:set>
                                      <p:cBhvr>
                                        <p:cTn id="66" dur="1" fill="hold">
                                          <p:stCondLst>
                                            <p:cond delay="0"/>
                                          </p:stCondLst>
                                        </p:cTn>
                                        <p:tgtEl>
                                          <p:spTgt spid="33"/>
                                        </p:tgtEl>
                                        <p:attrNameLst>
                                          <p:attrName>style.visibility</p:attrName>
                                        </p:attrNameLst>
                                      </p:cBhvr>
                                      <p:to>
                                        <p:strVal val="visible"/>
                                      </p:to>
                                    </p:set>
                                    <p:anim calcmode="lin" valueType="num">
                                      <p:cBhvr additive="base">
                                        <p:cTn id="67" dur="2000" fill="hold"/>
                                        <p:tgtEl>
                                          <p:spTgt spid="33"/>
                                        </p:tgtEl>
                                        <p:attrNameLst>
                                          <p:attrName>ppt_x</p:attrName>
                                        </p:attrNameLst>
                                      </p:cBhvr>
                                      <p:tavLst>
                                        <p:tav tm="0">
                                          <p:val>
                                            <p:strVal val="0-#ppt_w/2"/>
                                          </p:val>
                                        </p:tav>
                                        <p:tav tm="100000">
                                          <p:val>
                                            <p:strVal val="#ppt_x"/>
                                          </p:val>
                                        </p:tav>
                                      </p:tavLst>
                                    </p:anim>
                                    <p:anim calcmode="lin" valueType="num">
                                      <p:cBhvr additive="base">
                                        <p:cTn id="68" dur="2000" fill="hold"/>
                                        <p:tgtEl>
                                          <p:spTgt spid="33"/>
                                        </p:tgtEl>
                                        <p:attrNameLst>
                                          <p:attrName>ppt_y</p:attrName>
                                        </p:attrNameLst>
                                      </p:cBhvr>
                                      <p:tavLst>
                                        <p:tav tm="0">
                                          <p:val>
                                            <p:strVal val="0-#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9" fill="hold" nodeType="clickEffect">
                                  <p:stCondLst>
                                    <p:cond delay="0"/>
                                  </p:stCondLst>
                                  <p:childTnLst>
                                    <p:set>
                                      <p:cBhvr>
                                        <p:cTn id="72" dur="1" fill="hold">
                                          <p:stCondLst>
                                            <p:cond delay="0"/>
                                          </p:stCondLst>
                                        </p:cTn>
                                        <p:tgtEl>
                                          <p:spTgt spid="35"/>
                                        </p:tgtEl>
                                        <p:attrNameLst>
                                          <p:attrName>style.visibility</p:attrName>
                                        </p:attrNameLst>
                                      </p:cBhvr>
                                      <p:to>
                                        <p:strVal val="visible"/>
                                      </p:to>
                                    </p:set>
                                    <p:anim calcmode="lin" valueType="num">
                                      <p:cBhvr additive="base">
                                        <p:cTn id="73" dur="2000" fill="hold"/>
                                        <p:tgtEl>
                                          <p:spTgt spid="35"/>
                                        </p:tgtEl>
                                        <p:attrNameLst>
                                          <p:attrName>ppt_x</p:attrName>
                                        </p:attrNameLst>
                                      </p:cBhvr>
                                      <p:tavLst>
                                        <p:tav tm="0">
                                          <p:val>
                                            <p:strVal val="0-#ppt_w/2"/>
                                          </p:val>
                                        </p:tav>
                                        <p:tav tm="100000">
                                          <p:val>
                                            <p:strVal val="#ppt_x"/>
                                          </p:val>
                                        </p:tav>
                                      </p:tavLst>
                                    </p:anim>
                                    <p:anim calcmode="lin" valueType="num">
                                      <p:cBhvr additive="base">
                                        <p:cTn id="74" dur="2000" fill="hold"/>
                                        <p:tgtEl>
                                          <p:spTgt spid="35"/>
                                        </p:tgtEl>
                                        <p:attrNameLst>
                                          <p:attrName>ppt_y</p:attrName>
                                        </p:attrNameLst>
                                      </p:cBhvr>
                                      <p:tavLst>
                                        <p:tav tm="0">
                                          <p:val>
                                            <p:strVal val="0-#ppt_h/2"/>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2" presetClass="entr" presetSubtype="9" fill="hold" nodeType="clickEffect">
                                  <p:stCondLst>
                                    <p:cond delay="0"/>
                                  </p:stCondLst>
                                  <p:childTnLst>
                                    <p:set>
                                      <p:cBhvr>
                                        <p:cTn id="78" dur="1" fill="hold">
                                          <p:stCondLst>
                                            <p:cond delay="0"/>
                                          </p:stCondLst>
                                        </p:cTn>
                                        <p:tgtEl>
                                          <p:spTgt spid="40"/>
                                        </p:tgtEl>
                                        <p:attrNameLst>
                                          <p:attrName>style.visibility</p:attrName>
                                        </p:attrNameLst>
                                      </p:cBhvr>
                                      <p:to>
                                        <p:strVal val="visible"/>
                                      </p:to>
                                    </p:set>
                                    <p:anim calcmode="lin" valueType="num">
                                      <p:cBhvr additive="base">
                                        <p:cTn id="79" dur="2000" fill="hold"/>
                                        <p:tgtEl>
                                          <p:spTgt spid="40"/>
                                        </p:tgtEl>
                                        <p:attrNameLst>
                                          <p:attrName>ppt_x</p:attrName>
                                        </p:attrNameLst>
                                      </p:cBhvr>
                                      <p:tavLst>
                                        <p:tav tm="0">
                                          <p:val>
                                            <p:strVal val="0-#ppt_w/2"/>
                                          </p:val>
                                        </p:tav>
                                        <p:tav tm="100000">
                                          <p:val>
                                            <p:strVal val="#ppt_x"/>
                                          </p:val>
                                        </p:tav>
                                      </p:tavLst>
                                    </p:anim>
                                    <p:anim calcmode="lin" valueType="num">
                                      <p:cBhvr additive="base">
                                        <p:cTn id="80" dur="2000" fill="hold"/>
                                        <p:tgtEl>
                                          <p:spTgt spid="40"/>
                                        </p:tgtEl>
                                        <p:attrNameLst>
                                          <p:attrName>ppt_y</p:attrName>
                                        </p:attrNameLst>
                                      </p:cBhvr>
                                      <p:tavLst>
                                        <p:tav tm="0">
                                          <p:val>
                                            <p:strVal val="0-#ppt_h/2"/>
                                          </p:val>
                                        </p:tav>
                                        <p:tav tm="100000">
                                          <p:val>
                                            <p:strVal val="#ppt_y"/>
                                          </p:val>
                                        </p:tav>
                                      </p:tavLst>
                                    </p:anim>
                                  </p:childTnLst>
                                </p:cTn>
                              </p:par>
                            </p:childTnLst>
                          </p:cTn>
                        </p:par>
                      </p:childTnLst>
                    </p:cTn>
                  </p:par>
                  <p:par>
                    <p:cTn id="81" fill="hold">
                      <p:stCondLst>
                        <p:cond delay="indefinite"/>
                      </p:stCondLst>
                      <p:childTnLst>
                        <p:par>
                          <p:cTn id="82" fill="hold">
                            <p:stCondLst>
                              <p:cond delay="0"/>
                            </p:stCondLst>
                            <p:childTnLst>
                              <p:par>
                                <p:cTn id="83" presetID="2" presetClass="entr" presetSubtype="9" fill="hold" nodeType="clickEffect">
                                  <p:stCondLst>
                                    <p:cond delay="0"/>
                                  </p:stCondLst>
                                  <p:childTnLst>
                                    <p:set>
                                      <p:cBhvr>
                                        <p:cTn id="84" dur="1" fill="hold">
                                          <p:stCondLst>
                                            <p:cond delay="0"/>
                                          </p:stCondLst>
                                        </p:cTn>
                                        <p:tgtEl>
                                          <p:spTgt spid="42"/>
                                        </p:tgtEl>
                                        <p:attrNameLst>
                                          <p:attrName>style.visibility</p:attrName>
                                        </p:attrNameLst>
                                      </p:cBhvr>
                                      <p:to>
                                        <p:strVal val="visible"/>
                                      </p:to>
                                    </p:set>
                                    <p:anim calcmode="lin" valueType="num">
                                      <p:cBhvr additive="base">
                                        <p:cTn id="85" dur="2000" fill="hold"/>
                                        <p:tgtEl>
                                          <p:spTgt spid="42"/>
                                        </p:tgtEl>
                                        <p:attrNameLst>
                                          <p:attrName>ppt_x</p:attrName>
                                        </p:attrNameLst>
                                      </p:cBhvr>
                                      <p:tavLst>
                                        <p:tav tm="0">
                                          <p:val>
                                            <p:strVal val="0-#ppt_w/2"/>
                                          </p:val>
                                        </p:tav>
                                        <p:tav tm="100000">
                                          <p:val>
                                            <p:strVal val="#ppt_x"/>
                                          </p:val>
                                        </p:tav>
                                      </p:tavLst>
                                    </p:anim>
                                    <p:anim calcmode="lin" valueType="num">
                                      <p:cBhvr additive="base">
                                        <p:cTn id="86" dur="2000" fill="hold"/>
                                        <p:tgtEl>
                                          <p:spTgt spid="42"/>
                                        </p:tgtEl>
                                        <p:attrNameLst>
                                          <p:attrName>ppt_y</p:attrName>
                                        </p:attrNameLst>
                                      </p:cBhvr>
                                      <p:tavLst>
                                        <p:tav tm="0">
                                          <p:val>
                                            <p:strVal val="0-#ppt_h/2"/>
                                          </p:val>
                                        </p:tav>
                                        <p:tav tm="100000">
                                          <p:val>
                                            <p:strVal val="#ppt_y"/>
                                          </p:val>
                                        </p:tav>
                                      </p:tavLst>
                                    </p:anim>
                                  </p:childTnLst>
                                </p:cTn>
                              </p:par>
                            </p:childTnLst>
                          </p:cTn>
                        </p:par>
                      </p:childTnLst>
                    </p:cTn>
                  </p:par>
                  <p:par>
                    <p:cTn id="87" fill="hold">
                      <p:stCondLst>
                        <p:cond delay="indefinite"/>
                      </p:stCondLst>
                      <p:childTnLst>
                        <p:par>
                          <p:cTn id="88" fill="hold">
                            <p:stCondLst>
                              <p:cond delay="0"/>
                            </p:stCondLst>
                            <p:childTnLst>
                              <p:par>
                                <p:cTn id="89" presetID="2" presetClass="entr" presetSubtype="9" fill="hold" nodeType="clickEffect">
                                  <p:stCondLst>
                                    <p:cond delay="0"/>
                                  </p:stCondLst>
                                  <p:childTnLst>
                                    <p:set>
                                      <p:cBhvr>
                                        <p:cTn id="90" dur="1" fill="hold">
                                          <p:stCondLst>
                                            <p:cond delay="0"/>
                                          </p:stCondLst>
                                        </p:cTn>
                                        <p:tgtEl>
                                          <p:spTgt spid="49"/>
                                        </p:tgtEl>
                                        <p:attrNameLst>
                                          <p:attrName>style.visibility</p:attrName>
                                        </p:attrNameLst>
                                      </p:cBhvr>
                                      <p:to>
                                        <p:strVal val="visible"/>
                                      </p:to>
                                    </p:set>
                                    <p:anim calcmode="lin" valueType="num">
                                      <p:cBhvr additive="base">
                                        <p:cTn id="91" dur="2000" fill="hold"/>
                                        <p:tgtEl>
                                          <p:spTgt spid="49"/>
                                        </p:tgtEl>
                                        <p:attrNameLst>
                                          <p:attrName>ppt_x</p:attrName>
                                        </p:attrNameLst>
                                      </p:cBhvr>
                                      <p:tavLst>
                                        <p:tav tm="0">
                                          <p:val>
                                            <p:strVal val="0-#ppt_w/2"/>
                                          </p:val>
                                        </p:tav>
                                        <p:tav tm="100000">
                                          <p:val>
                                            <p:strVal val="#ppt_x"/>
                                          </p:val>
                                        </p:tav>
                                      </p:tavLst>
                                    </p:anim>
                                    <p:anim calcmode="lin" valueType="num">
                                      <p:cBhvr additive="base">
                                        <p:cTn id="92" dur="2000" fill="hold"/>
                                        <p:tgtEl>
                                          <p:spTgt spid="49"/>
                                        </p:tgtEl>
                                        <p:attrNameLst>
                                          <p:attrName>ppt_y</p:attrName>
                                        </p:attrNameLst>
                                      </p:cBhvr>
                                      <p:tavLst>
                                        <p:tav tm="0">
                                          <p:val>
                                            <p:strVal val="0-#ppt_h/2"/>
                                          </p:val>
                                        </p:tav>
                                        <p:tav tm="100000">
                                          <p:val>
                                            <p:strVal val="#ppt_y"/>
                                          </p:val>
                                        </p:tav>
                                      </p:tavLst>
                                    </p:anim>
                                  </p:childTnLst>
                                </p:cTn>
                              </p:par>
                            </p:childTnLst>
                          </p:cTn>
                        </p:par>
                      </p:childTnLst>
                    </p:cTn>
                  </p:par>
                  <p:par>
                    <p:cTn id="93" fill="hold">
                      <p:stCondLst>
                        <p:cond delay="indefinite"/>
                      </p:stCondLst>
                      <p:childTnLst>
                        <p:par>
                          <p:cTn id="94" fill="hold">
                            <p:stCondLst>
                              <p:cond delay="0"/>
                            </p:stCondLst>
                            <p:childTnLst>
                              <p:par>
                                <p:cTn id="95" presetID="2" presetClass="entr" presetSubtype="9" fill="hold" nodeType="clickEffect">
                                  <p:stCondLst>
                                    <p:cond delay="0"/>
                                  </p:stCondLst>
                                  <p:childTnLst>
                                    <p:set>
                                      <p:cBhvr>
                                        <p:cTn id="96" dur="1" fill="hold">
                                          <p:stCondLst>
                                            <p:cond delay="0"/>
                                          </p:stCondLst>
                                        </p:cTn>
                                        <p:tgtEl>
                                          <p:spTgt spid="44"/>
                                        </p:tgtEl>
                                        <p:attrNameLst>
                                          <p:attrName>style.visibility</p:attrName>
                                        </p:attrNameLst>
                                      </p:cBhvr>
                                      <p:to>
                                        <p:strVal val="visible"/>
                                      </p:to>
                                    </p:set>
                                    <p:anim calcmode="lin" valueType="num">
                                      <p:cBhvr additive="base">
                                        <p:cTn id="97" dur="2000" fill="hold"/>
                                        <p:tgtEl>
                                          <p:spTgt spid="44"/>
                                        </p:tgtEl>
                                        <p:attrNameLst>
                                          <p:attrName>ppt_x</p:attrName>
                                        </p:attrNameLst>
                                      </p:cBhvr>
                                      <p:tavLst>
                                        <p:tav tm="0">
                                          <p:val>
                                            <p:strVal val="0-#ppt_w/2"/>
                                          </p:val>
                                        </p:tav>
                                        <p:tav tm="100000">
                                          <p:val>
                                            <p:strVal val="#ppt_x"/>
                                          </p:val>
                                        </p:tav>
                                      </p:tavLst>
                                    </p:anim>
                                    <p:anim calcmode="lin" valueType="num">
                                      <p:cBhvr additive="base">
                                        <p:cTn id="98" dur="2000" fill="hold"/>
                                        <p:tgtEl>
                                          <p:spTgt spid="44"/>
                                        </p:tgtEl>
                                        <p:attrNameLst>
                                          <p:attrName>ppt_y</p:attrName>
                                        </p:attrNameLst>
                                      </p:cBhvr>
                                      <p:tavLst>
                                        <p:tav tm="0">
                                          <p:val>
                                            <p:strVal val="0-#ppt_h/2"/>
                                          </p:val>
                                        </p:tav>
                                        <p:tav tm="100000">
                                          <p:val>
                                            <p:strVal val="#ppt_y"/>
                                          </p:val>
                                        </p:tav>
                                      </p:tavLst>
                                    </p:anim>
                                  </p:childTnLst>
                                </p:cTn>
                              </p:par>
                            </p:childTnLst>
                          </p:cTn>
                        </p:par>
                      </p:childTnLst>
                    </p:cTn>
                  </p:par>
                  <p:par>
                    <p:cTn id="99" fill="hold">
                      <p:stCondLst>
                        <p:cond delay="indefinite"/>
                      </p:stCondLst>
                      <p:childTnLst>
                        <p:par>
                          <p:cTn id="100" fill="hold">
                            <p:stCondLst>
                              <p:cond delay="0"/>
                            </p:stCondLst>
                            <p:childTnLst>
                              <p:par>
                                <p:cTn id="101" presetID="2" presetClass="entr" presetSubtype="9" fill="hold" nodeType="clickEffect">
                                  <p:stCondLst>
                                    <p:cond delay="0"/>
                                  </p:stCondLst>
                                  <p:childTnLst>
                                    <p:set>
                                      <p:cBhvr>
                                        <p:cTn id="102" dur="1" fill="hold">
                                          <p:stCondLst>
                                            <p:cond delay="0"/>
                                          </p:stCondLst>
                                        </p:cTn>
                                        <p:tgtEl>
                                          <p:spTgt spid="22"/>
                                        </p:tgtEl>
                                        <p:attrNameLst>
                                          <p:attrName>style.visibility</p:attrName>
                                        </p:attrNameLst>
                                      </p:cBhvr>
                                      <p:to>
                                        <p:strVal val="visible"/>
                                      </p:to>
                                    </p:set>
                                    <p:anim calcmode="lin" valueType="num">
                                      <p:cBhvr additive="base">
                                        <p:cTn id="103" dur="2000" fill="hold"/>
                                        <p:tgtEl>
                                          <p:spTgt spid="22"/>
                                        </p:tgtEl>
                                        <p:attrNameLst>
                                          <p:attrName>ppt_x</p:attrName>
                                        </p:attrNameLst>
                                      </p:cBhvr>
                                      <p:tavLst>
                                        <p:tav tm="0">
                                          <p:val>
                                            <p:strVal val="0-#ppt_w/2"/>
                                          </p:val>
                                        </p:tav>
                                        <p:tav tm="100000">
                                          <p:val>
                                            <p:strVal val="#ppt_x"/>
                                          </p:val>
                                        </p:tav>
                                      </p:tavLst>
                                    </p:anim>
                                    <p:anim calcmode="lin" valueType="num">
                                      <p:cBhvr additive="base">
                                        <p:cTn id="104" dur="2000" fill="hold"/>
                                        <p:tgtEl>
                                          <p:spTgt spid="2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0"/>
            <a:ext cx="8229600" cy="1700808"/>
          </a:xfrm>
          <a:ln w="76200">
            <a:solidFill>
              <a:srgbClr val="FF0000"/>
            </a:solidFill>
          </a:ln>
        </p:spPr>
        <p:txBody>
          <a:bodyPr>
            <a:normAutofit fontScale="90000"/>
          </a:bodyPr>
          <a:lstStyle/>
          <a:p>
            <a:r>
              <a:rPr lang="cs-CZ" b="1" dirty="0" smtClean="0">
                <a:ln w="1905">
                  <a:solidFill>
                    <a:srgbClr val="FF0000"/>
                  </a:solidFill>
                </a:ln>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Arial Black" pitchFamily="34" charset="0"/>
              </a:rPr>
              <a:t/>
            </a:r>
            <a:br>
              <a:rPr lang="cs-CZ" b="1" dirty="0" smtClean="0">
                <a:ln w="1905">
                  <a:solidFill>
                    <a:srgbClr val="FF0000"/>
                  </a:solidFill>
                </a:ln>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Arial Black" pitchFamily="34" charset="0"/>
              </a:rPr>
            </a:br>
            <a:r>
              <a:rPr lang="cs-CZ" sz="6000" b="1" dirty="0" smtClean="0">
                <a:ln w="1905">
                  <a:solidFill>
                    <a:srgbClr val="FF0000"/>
                  </a:solidFill>
                </a:ln>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Arial Black" pitchFamily="34" charset="0"/>
              </a:rPr>
              <a:t>Co určujeme u</a:t>
            </a:r>
            <a:br>
              <a:rPr lang="cs-CZ" sz="6000" b="1" dirty="0" smtClean="0">
                <a:ln w="1905">
                  <a:solidFill>
                    <a:srgbClr val="FF0000"/>
                  </a:solidFill>
                </a:ln>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Arial Black" pitchFamily="34" charset="0"/>
              </a:rPr>
            </a:br>
            <a:r>
              <a:rPr lang="cs-CZ" sz="6000" b="1" dirty="0" smtClean="0">
                <a:ln w="1905">
                  <a:solidFill>
                    <a:srgbClr val="FF0000"/>
                  </a:solidFill>
                </a:ln>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Arial Black" pitchFamily="34" charset="0"/>
              </a:rPr>
              <a:t> sloves?</a:t>
            </a:r>
            <a:r>
              <a:rPr lang="cs-CZ" sz="6000" b="1" dirty="0" smtClean="0">
                <a:ln w="1905">
                  <a:solidFill>
                    <a:srgbClr val="FF0000"/>
                  </a:solidFill>
                </a:ln>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r>
            <a:br>
              <a:rPr lang="cs-CZ" sz="6000" b="1" dirty="0" smtClean="0">
                <a:ln w="1905">
                  <a:solidFill>
                    <a:srgbClr val="FF0000"/>
                  </a:solidFill>
                </a:ln>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br>
            <a:endParaRPr lang="cs-CZ" sz="6000" dirty="0"/>
          </a:p>
        </p:txBody>
      </p:sp>
      <p:sp>
        <p:nvSpPr>
          <p:cNvPr id="3" name="Zástupný symbol pro obsah 2"/>
          <p:cNvSpPr>
            <a:spLocks noGrp="1"/>
          </p:cNvSpPr>
          <p:nvPr>
            <p:ph idx="1"/>
          </p:nvPr>
        </p:nvSpPr>
        <p:spPr>
          <a:xfrm>
            <a:off x="457200" y="2276872"/>
            <a:ext cx="5842992" cy="4104456"/>
          </a:xfrm>
          <a:ln/>
        </p:spPr>
        <p:style>
          <a:lnRef idx="2">
            <a:schemeClr val="accent6">
              <a:shade val="50000"/>
            </a:schemeClr>
          </a:lnRef>
          <a:fillRef idx="1">
            <a:schemeClr val="accent6"/>
          </a:fillRef>
          <a:effectRef idx="0">
            <a:schemeClr val="accent6"/>
          </a:effectRef>
          <a:fontRef idx="minor">
            <a:schemeClr val="lt1"/>
          </a:fontRef>
        </p:style>
        <p:txBody>
          <a:bodyPr>
            <a:normAutofit fontScale="92500" lnSpcReduction="10000"/>
          </a:bodyPr>
          <a:lstStyle/>
          <a:p>
            <a:pPr>
              <a:buNone/>
            </a:pPr>
            <a:r>
              <a:rPr lang="cs-CZ" sz="4000" b="1" dirty="0" smtClean="0">
                <a:latin typeface="Comic Sans MS" pitchFamily="66" charset="0"/>
              </a:rPr>
              <a:t>  </a:t>
            </a:r>
            <a:r>
              <a:rPr lang="cs-CZ" sz="4400" b="1" dirty="0" smtClean="0">
                <a:solidFill>
                  <a:schemeClr val="bg1"/>
                </a:solidFill>
                <a:latin typeface="Comic Sans MS" pitchFamily="66" charset="0"/>
              </a:rPr>
              <a:t>U sloves určujeme </a:t>
            </a:r>
          </a:p>
          <a:p>
            <a:pPr>
              <a:buNone/>
            </a:pPr>
            <a:r>
              <a:rPr lang="cs-CZ" sz="4400" b="1" dirty="0" smtClean="0">
                <a:solidFill>
                  <a:schemeClr val="bg1"/>
                </a:solidFill>
                <a:latin typeface="Comic Sans MS" pitchFamily="66" charset="0"/>
              </a:rPr>
              <a:t>-osobu, </a:t>
            </a:r>
          </a:p>
          <a:p>
            <a:pPr>
              <a:buNone/>
            </a:pPr>
            <a:r>
              <a:rPr lang="cs-CZ" sz="4400" b="1" dirty="0" smtClean="0">
                <a:solidFill>
                  <a:schemeClr val="bg1"/>
                </a:solidFill>
                <a:latin typeface="Comic Sans MS" pitchFamily="66" charset="0"/>
              </a:rPr>
              <a:t>-číslo,</a:t>
            </a:r>
          </a:p>
          <a:p>
            <a:pPr>
              <a:buNone/>
            </a:pPr>
            <a:r>
              <a:rPr lang="cs-CZ" sz="4400" b="1" dirty="0" smtClean="0">
                <a:solidFill>
                  <a:schemeClr val="bg1"/>
                </a:solidFill>
                <a:latin typeface="Comic Sans MS" pitchFamily="66" charset="0"/>
              </a:rPr>
              <a:t>-čas.</a:t>
            </a:r>
          </a:p>
          <a:p>
            <a:pPr>
              <a:buNone/>
            </a:pPr>
            <a:r>
              <a:rPr lang="cs-CZ" sz="4400" b="1" dirty="0" smtClean="0">
                <a:solidFill>
                  <a:schemeClr val="bg1"/>
                </a:solidFill>
                <a:latin typeface="Comic Sans MS" pitchFamily="66" charset="0"/>
              </a:rPr>
              <a:t>  </a:t>
            </a:r>
            <a:r>
              <a:rPr lang="cs-CZ" sz="4400" b="1" dirty="0" smtClean="0">
                <a:solidFill>
                  <a:srgbClr val="FF0000"/>
                </a:solidFill>
                <a:latin typeface="Comic Sans MS" pitchFamily="66" charset="0"/>
              </a:rPr>
              <a:t>Slovesa časujeme!!!!!</a:t>
            </a:r>
            <a:r>
              <a:rPr lang="cs-CZ" dirty="0" smtClean="0"/>
              <a:t/>
            </a:r>
            <a:br>
              <a:rPr lang="cs-CZ" dirty="0" smtClean="0"/>
            </a:br>
            <a:endParaRPr lang="cs-CZ" dirty="0" smtClean="0"/>
          </a:p>
          <a:p>
            <a:endParaRPr lang="cs-CZ" dirty="0"/>
          </a:p>
        </p:txBody>
      </p:sp>
      <p:pic>
        <p:nvPicPr>
          <p:cNvPr id="7" name="Obrázek 6"/>
          <p:cNvPicPr/>
          <p:nvPr/>
        </p:nvPicPr>
        <p:blipFill>
          <a:blip r:embed="rId2" cstate="print"/>
          <a:srcRect/>
          <a:stretch>
            <a:fillRect/>
          </a:stretch>
        </p:blipFill>
        <p:spPr bwMode="auto">
          <a:xfrm>
            <a:off x="6588224" y="1988840"/>
            <a:ext cx="2304256" cy="4536504"/>
          </a:xfrm>
          <a:prstGeom prst="rect">
            <a:avLst/>
          </a:prstGeom>
          <a:noFill/>
          <a:ln w="76200">
            <a:solidFill>
              <a:schemeClr val="accent6">
                <a:lumMod val="75000"/>
              </a:schemeClr>
            </a:solidFill>
            <a:miter lim="800000"/>
            <a:headEnd/>
            <a:tailEnd/>
          </a:ln>
        </p:spPr>
      </p:pic>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linds(horizontal)">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linds(horizontal)">
                                      <p:cBhvr>
                                        <p:cTn id="22" dur="20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blinds(horizontal)">
                                      <p:cBhvr>
                                        <p:cTn id="27"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179512" y="1556792"/>
            <a:ext cx="8712968" cy="1008112"/>
          </a:xfrm>
        </p:spPr>
        <p:txBody>
          <a:bodyPr>
            <a:normAutofit/>
          </a:bodyPr>
          <a:lstStyle/>
          <a:p>
            <a:pPr>
              <a:buNone/>
            </a:pPr>
            <a:r>
              <a:rPr lang="cs-CZ" sz="3600" b="1" dirty="0" smtClean="0">
                <a:latin typeface="Comic Sans MS" pitchFamily="66" charset="0"/>
              </a:rPr>
              <a:t>   </a:t>
            </a:r>
          </a:p>
          <a:p>
            <a:endParaRPr lang="cs-CZ" b="1" dirty="0" smtClean="0">
              <a:latin typeface="Calibri" pitchFamily="34" charset="0"/>
            </a:endParaRPr>
          </a:p>
          <a:p>
            <a:pPr>
              <a:buNone/>
            </a:pPr>
            <a:endParaRPr lang="cs-CZ" dirty="0" smtClean="0">
              <a:latin typeface="Calibri" pitchFamily="34" charset="0"/>
            </a:endParaRPr>
          </a:p>
          <a:p>
            <a:pPr>
              <a:buNone/>
            </a:pPr>
            <a:endParaRPr lang="cs-CZ" dirty="0">
              <a:solidFill>
                <a:srgbClr val="FF0000"/>
              </a:solidFill>
              <a:latin typeface="Comic Sans MS" pitchFamily="66" charset="0"/>
            </a:endParaRPr>
          </a:p>
        </p:txBody>
      </p:sp>
      <p:sp>
        <p:nvSpPr>
          <p:cNvPr id="4" name="Nadpis 3"/>
          <p:cNvSpPr txBox="1">
            <a:spLocks noGrp="1"/>
          </p:cNvSpPr>
          <p:nvPr>
            <p:ph type="title"/>
          </p:nvPr>
        </p:nvSpPr>
        <p:spPr>
          <a:xfrm>
            <a:off x="179512" y="274638"/>
            <a:ext cx="8784976" cy="923330"/>
          </a:xfrm>
          <a:prstGeom prst="rect">
            <a:avLst/>
          </a:prstGeom>
          <a:noFill/>
          <a:ln w="76200">
            <a:solidFill>
              <a:srgbClr val="FF0000"/>
            </a:solidFill>
          </a:ln>
        </p:spPr>
        <p:txBody>
          <a:bodyPr wrap="square" rtlCol="0">
            <a:spAutoFit/>
          </a:bodyPr>
          <a:lstStyle/>
          <a:p>
            <a:r>
              <a:rPr lang="cs-CZ" sz="5400" b="1" dirty="0" smtClean="0">
                <a:ln w="1905">
                  <a:solidFill>
                    <a:srgbClr val="FF0000"/>
                  </a:solidFill>
                </a:ln>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Arial Black" pitchFamily="34" charset="0"/>
              </a:rPr>
              <a:t>Osoba a číslo u sloves        </a:t>
            </a:r>
            <a:endParaRPr lang="cs-CZ" sz="5400" b="1" dirty="0">
              <a:ln w="1905">
                <a:solidFill>
                  <a:srgbClr val="FF0000"/>
                </a:solidFill>
              </a:ln>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8" name="Obdélník 7"/>
          <p:cNvSpPr/>
          <p:nvPr/>
        </p:nvSpPr>
        <p:spPr>
          <a:xfrm>
            <a:off x="755576" y="1484785"/>
            <a:ext cx="7848872" cy="954107"/>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wrap="square">
            <a:spAutoFit/>
          </a:bodyPr>
          <a:lstStyle/>
          <a:p>
            <a:pPr algn="ctr"/>
            <a:r>
              <a:rPr lang="cs-CZ" dirty="0" smtClean="0"/>
              <a:t> </a:t>
            </a:r>
            <a:r>
              <a:rPr lang="cs-CZ" sz="2800" dirty="0" smtClean="0">
                <a:solidFill>
                  <a:schemeClr val="bg1"/>
                </a:solidFill>
                <a:latin typeface="Comic Sans MS" pitchFamily="66" charset="0"/>
              </a:rPr>
              <a:t>Osoby u sloves jsou tři: první, druhá a třetí.</a:t>
            </a:r>
          </a:p>
          <a:p>
            <a:pPr algn="ctr"/>
            <a:r>
              <a:rPr lang="cs-CZ" sz="2800" dirty="0" smtClean="0">
                <a:solidFill>
                  <a:schemeClr val="bg1"/>
                </a:solidFill>
                <a:latin typeface="Comic Sans MS" pitchFamily="66" charset="0"/>
              </a:rPr>
              <a:t>Číslo u sloves máme: jednotné a množné.</a:t>
            </a:r>
          </a:p>
        </p:txBody>
      </p:sp>
      <p:sp>
        <p:nvSpPr>
          <p:cNvPr id="10" name="TextovéPole 9"/>
          <p:cNvSpPr txBox="1"/>
          <p:nvPr/>
        </p:nvSpPr>
        <p:spPr>
          <a:xfrm>
            <a:off x="611560" y="2780928"/>
            <a:ext cx="3312368" cy="2677656"/>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wrap="square" rtlCol="0">
            <a:spAutoFit/>
          </a:bodyPr>
          <a:lstStyle/>
          <a:p>
            <a:r>
              <a:rPr lang="cs-CZ" sz="2800" b="1" dirty="0" smtClean="0">
                <a:solidFill>
                  <a:srgbClr val="FF0000"/>
                </a:solidFill>
                <a:latin typeface="Comic Sans MS" pitchFamily="66" charset="0"/>
              </a:rPr>
              <a:t>Číslo jednotné:</a:t>
            </a:r>
          </a:p>
          <a:p>
            <a:r>
              <a:rPr lang="cs-CZ" sz="2800" b="1" dirty="0" smtClean="0">
                <a:latin typeface="Comic Sans MS" pitchFamily="66" charset="0"/>
              </a:rPr>
              <a:t>   </a:t>
            </a:r>
            <a:r>
              <a:rPr lang="cs-CZ" sz="2800" dirty="0" smtClean="0">
                <a:solidFill>
                  <a:schemeClr val="bg1"/>
                </a:solidFill>
                <a:latin typeface="Comic Sans MS" pitchFamily="66" charset="0"/>
              </a:rPr>
              <a:t>1. osoba – </a:t>
            </a:r>
            <a:r>
              <a:rPr lang="cs-CZ" sz="2800" b="1" dirty="0" smtClean="0">
                <a:solidFill>
                  <a:srgbClr val="FF0000"/>
                </a:solidFill>
                <a:latin typeface="Comic Sans MS" pitchFamily="66" charset="0"/>
              </a:rPr>
              <a:t>JÁ</a:t>
            </a:r>
          </a:p>
          <a:p>
            <a:r>
              <a:rPr lang="cs-CZ" sz="2800" dirty="0" smtClean="0">
                <a:latin typeface="Comic Sans MS" pitchFamily="66" charset="0"/>
              </a:rPr>
              <a:t>    </a:t>
            </a:r>
            <a:r>
              <a:rPr lang="cs-CZ" sz="2800" dirty="0" smtClean="0">
                <a:solidFill>
                  <a:schemeClr val="bg1"/>
                </a:solidFill>
                <a:latin typeface="Comic Sans MS" pitchFamily="66" charset="0"/>
              </a:rPr>
              <a:t>2. osoba – </a:t>
            </a:r>
            <a:r>
              <a:rPr lang="cs-CZ" sz="2800" b="1" dirty="0" smtClean="0">
                <a:solidFill>
                  <a:srgbClr val="FF0000"/>
                </a:solidFill>
                <a:latin typeface="Comic Sans MS" pitchFamily="66" charset="0"/>
              </a:rPr>
              <a:t>TY</a:t>
            </a:r>
          </a:p>
          <a:p>
            <a:r>
              <a:rPr lang="cs-CZ" sz="2800" dirty="0" smtClean="0">
                <a:latin typeface="Comic Sans MS" pitchFamily="66" charset="0"/>
              </a:rPr>
              <a:t>    </a:t>
            </a:r>
            <a:r>
              <a:rPr lang="cs-CZ" sz="2800" dirty="0" smtClean="0">
                <a:solidFill>
                  <a:schemeClr val="bg1"/>
                </a:solidFill>
                <a:latin typeface="Comic Sans MS" pitchFamily="66" charset="0"/>
              </a:rPr>
              <a:t>3. osoba – </a:t>
            </a:r>
            <a:r>
              <a:rPr lang="cs-CZ" sz="2800" b="1" dirty="0" smtClean="0">
                <a:solidFill>
                  <a:srgbClr val="FF0000"/>
                </a:solidFill>
                <a:latin typeface="Comic Sans MS" pitchFamily="66" charset="0"/>
              </a:rPr>
              <a:t>ON</a:t>
            </a:r>
          </a:p>
          <a:p>
            <a:r>
              <a:rPr lang="cs-CZ" sz="2800" b="1" dirty="0" smtClean="0">
                <a:solidFill>
                  <a:srgbClr val="FF0000"/>
                </a:solidFill>
                <a:latin typeface="Comic Sans MS" pitchFamily="66" charset="0"/>
              </a:rPr>
              <a:t>              ONA</a:t>
            </a:r>
          </a:p>
          <a:p>
            <a:r>
              <a:rPr lang="cs-CZ" sz="2800" b="1" dirty="0" smtClean="0">
                <a:solidFill>
                  <a:srgbClr val="FF0000"/>
                </a:solidFill>
                <a:latin typeface="Comic Sans MS" pitchFamily="66" charset="0"/>
              </a:rPr>
              <a:t>              ONO</a:t>
            </a:r>
            <a:endParaRPr lang="cs-CZ" sz="2800" b="1" dirty="0">
              <a:solidFill>
                <a:srgbClr val="FF0000"/>
              </a:solidFill>
              <a:latin typeface="Comic Sans MS" pitchFamily="66" charset="0"/>
            </a:endParaRPr>
          </a:p>
        </p:txBody>
      </p:sp>
      <p:sp>
        <p:nvSpPr>
          <p:cNvPr id="11" name="TextovéPole 10"/>
          <p:cNvSpPr txBox="1"/>
          <p:nvPr/>
        </p:nvSpPr>
        <p:spPr>
          <a:xfrm>
            <a:off x="4499992" y="2780928"/>
            <a:ext cx="3456384" cy="2677656"/>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wrap="square" rtlCol="0">
            <a:spAutoFit/>
          </a:bodyPr>
          <a:lstStyle/>
          <a:p>
            <a:r>
              <a:rPr lang="cs-CZ" sz="2800" b="1" dirty="0" smtClean="0">
                <a:solidFill>
                  <a:srgbClr val="FF0000"/>
                </a:solidFill>
                <a:latin typeface="Comic Sans MS" pitchFamily="66" charset="0"/>
              </a:rPr>
              <a:t>Číslo množné:</a:t>
            </a:r>
          </a:p>
          <a:p>
            <a:r>
              <a:rPr lang="cs-CZ" sz="2800" b="1" dirty="0" smtClean="0">
                <a:latin typeface="Comic Sans MS" pitchFamily="66" charset="0"/>
              </a:rPr>
              <a:t>   </a:t>
            </a:r>
            <a:r>
              <a:rPr lang="cs-CZ" sz="2800" dirty="0" smtClean="0">
                <a:solidFill>
                  <a:schemeClr val="bg1"/>
                </a:solidFill>
                <a:latin typeface="Comic Sans MS" pitchFamily="66" charset="0"/>
              </a:rPr>
              <a:t>1. osoba – </a:t>
            </a:r>
            <a:r>
              <a:rPr lang="cs-CZ" sz="2800" b="1" dirty="0" smtClean="0">
                <a:solidFill>
                  <a:srgbClr val="FF0000"/>
                </a:solidFill>
                <a:latin typeface="Comic Sans MS" pitchFamily="66" charset="0"/>
              </a:rPr>
              <a:t>MY</a:t>
            </a:r>
          </a:p>
          <a:p>
            <a:r>
              <a:rPr lang="cs-CZ" sz="2800" dirty="0" smtClean="0">
                <a:latin typeface="Comic Sans MS" pitchFamily="66" charset="0"/>
              </a:rPr>
              <a:t>    </a:t>
            </a:r>
            <a:r>
              <a:rPr lang="cs-CZ" sz="2800" dirty="0" smtClean="0">
                <a:solidFill>
                  <a:schemeClr val="bg1"/>
                </a:solidFill>
                <a:latin typeface="Comic Sans MS" pitchFamily="66" charset="0"/>
              </a:rPr>
              <a:t>2. osoba – </a:t>
            </a:r>
            <a:r>
              <a:rPr lang="cs-CZ" sz="2800" b="1" dirty="0" smtClean="0">
                <a:solidFill>
                  <a:srgbClr val="FF0000"/>
                </a:solidFill>
                <a:latin typeface="Comic Sans MS" pitchFamily="66" charset="0"/>
              </a:rPr>
              <a:t>VY</a:t>
            </a:r>
          </a:p>
          <a:p>
            <a:r>
              <a:rPr lang="cs-CZ" sz="2800" dirty="0" smtClean="0">
                <a:latin typeface="Comic Sans MS" pitchFamily="66" charset="0"/>
              </a:rPr>
              <a:t>    </a:t>
            </a:r>
            <a:r>
              <a:rPr lang="cs-CZ" sz="2800" dirty="0" smtClean="0">
                <a:solidFill>
                  <a:schemeClr val="bg1"/>
                </a:solidFill>
                <a:latin typeface="Comic Sans MS" pitchFamily="66" charset="0"/>
              </a:rPr>
              <a:t>3. osoba – </a:t>
            </a:r>
            <a:r>
              <a:rPr lang="cs-CZ" sz="2800" b="1" dirty="0" smtClean="0">
                <a:solidFill>
                  <a:srgbClr val="FF0000"/>
                </a:solidFill>
                <a:latin typeface="Comic Sans MS" pitchFamily="66" charset="0"/>
              </a:rPr>
              <a:t>ONI</a:t>
            </a:r>
          </a:p>
          <a:p>
            <a:r>
              <a:rPr lang="cs-CZ" sz="2800" b="1" dirty="0" smtClean="0">
                <a:solidFill>
                  <a:srgbClr val="FF0000"/>
                </a:solidFill>
                <a:latin typeface="Comic Sans MS" pitchFamily="66" charset="0"/>
              </a:rPr>
              <a:t>              ONY        </a:t>
            </a:r>
          </a:p>
          <a:p>
            <a:r>
              <a:rPr lang="cs-CZ" sz="2800" b="1" dirty="0" smtClean="0">
                <a:solidFill>
                  <a:srgbClr val="FF0000"/>
                </a:solidFill>
                <a:latin typeface="Comic Sans MS" pitchFamily="66" charset="0"/>
              </a:rPr>
              <a:t>              ONA</a:t>
            </a:r>
            <a:endParaRPr lang="cs-CZ" sz="2800" b="1" dirty="0">
              <a:solidFill>
                <a:srgbClr val="FF0000"/>
              </a:solidFill>
              <a:latin typeface="Comic Sans MS" pitchFamily="66" charset="0"/>
            </a:endParaRPr>
          </a:p>
        </p:txBody>
      </p:sp>
    </p:spTree>
  </p:cSld>
  <p:clrMapOvr>
    <a:masterClrMapping/>
  </p:clrMapOvr>
  <p:transition spd="slow">
    <p:newsflash/>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ovéPole 3"/>
          <p:cNvSpPr txBox="1"/>
          <p:nvPr/>
        </p:nvSpPr>
        <p:spPr>
          <a:xfrm>
            <a:off x="539552" y="260648"/>
            <a:ext cx="8352928" cy="923330"/>
          </a:xfrm>
          <a:prstGeom prst="rect">
            <a:avLst/>
          </a:prstGeom>
          <a:noFill/>
          <a:ln w="76200">
            <a:solidFill>
              <a:srgbClr val="FF0000"/>
            </a:solidFill>
          </a:ln>
        </p:spPr>
        <p:txBody>
          <a:bodyPr wrap="square" rtlCol="0">
            <a:spAutoFit/>
          </a:bodyPr>
          <a:lstStyle/>
          <a:p>
            <a:r>
              <a:rPr lang="cs-CZ" sz="5400" b="1" dirty="0" smtClean="0">
                <a:ln w="1905">
                  <a:solidFill>
                    <a:srgbClr val="FF0000"/>
                  </a:solidFill>
                </a:ln>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Arial Black" pitchFamily="34" charset="0"/>
              </a:rPr>
              <a:t>     ČAS U SLOVES</a:t>
            </a:r>
            <a:endParaRPr lang="cs-CZ" sz="5400" b="1" dirty="0">
              <a:ln w="1905">
                <a:solidFill>
                  <a:srgbClr val="FF0000"/>
                </a:solidFill>
              </a:ln>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13" name="TextovéPole 12"/>
          <p:cNvSpPr txBox="1"/>
          <p:nvPr/>
        </p:nvSpPr>
        <p:spPr>
          <a:xfrm>
            <a:off x="5724128" y="1484784"/>
            <a:ext cx="2592288" cy="646331"/>
          </a:xfrm>
          <a:prstGeom prst="rect">
            <a:avLst/>
          </a:prstGeom>
          <a:noFill/>
        </p:spPr>
        <p:txBody>
          <a:bodyPr wrap="square" rtlCol="0">
            <a:spAutoFit/>
          </a:bodyPr>
          <a:lstStyle/>
          <a:p>
            <a:r>
              <a:rPr lang="cs-CZ" sz="3600" dirty="0" smtClean="0">
                <a:latin typeface="Comic Sans MS" pitchFamily="66" charset="0"/>
              </a:rPr>
              <a:t>  </a:t>
            </a:r>
            <a:endParaRPr lang="cs-CZ" sz="3600" dirty="0">
              <a:latin typeface="Comic Sans MS" pitchFamily="66" charset="0"/>
            </a:endParaRPr>
          </a:p>
        </p:txBody>
      </p:sp>
      <p:cxnSp>
        <p:nvCxnSpPr>
          <p:cNvPr id="25" name="Přímá spojovací šipka 24"/>
          <p:cNvCxnSpPr/>
          <p:nvPr/>
        </p:nvCxnSpPr>
        <p:spPr>
          <a:xfrm flipV="1">
            <a:off x="2555776" y="3501008"/>
            <a:ext cx="3528392" cy="576064"/>
          </a:xfrm>
          <a:prstGeom prst="straightConnector1">
            <a:avLst/>
          </a:prstGeom>
          <a:ln w="44450">
            <a:solidFill>
              <a:schemeClr val="accent6">
                <a:lumMod val="60000"/>
                <a:lumOff val="4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27" name="Přímá spojovací šipka 26"/>
          <p:cNvCxnSpPr/>
          <p:nvPr/>
        </p:nvCxnSpPr>
        <p:spPr>
          <a:xfrm flipV="1">
            <a:off x="1547664" y="4077072"/>
            <a:ext cx="4536504" cy="576064"/>
          </a:xfrm>
          <a:prstGeom prst="straightConnector1">
            <a:avLst/>
          </a:prstGeom>
          <a:ln w="44450">
            <a:solidFill>
              <a:schemeClr val="accent6">
                <a:lumMod val="60000"/>
                <a:lumOff val="40000"/>
              </a:schemeClr>
            </a:solidFill>
            <a:tailEnd type="arrow"/>
          </a:ln>
        </p:spPr>
        <p:style>
          <a:lnRef idx="1">
            <a:schemeClr val="accent1"/>
          </a:lnRef>
          <a:fillRef idx="0">
            <a:schemeClr val="accent1"/>
          </a:fillRef>
          <a:effectRef idx="0">
            <a:schemeClr val="accent1"/>
          </a:effectRef>
          <a:fontRef idx="minor">
            <a:schemeClr val="tx1"/>
          </a:fontRef>
        </p:style>
      </p:cxnSp>
      <p:sp>
        <p:nvSpPr>
          <p:cNvPr id="7169" name="Rectangle 1"/>
          <p:cNvSpPr>
            <a:spLocks noChangeArrowheads="1"/>
          </p:cNvSpPr>
          <p:nvPr/>
        </p:nvSpPr>
        <p:spPr bwMode="auto">
          <a:xfrm>
            <a:off x="683568" y="1980939"/>
            <a:ext cx="7920880" cy="4401205"/>
          </a:xfrm>
          <a:prstGeom prst="rect">
            <a:avLst/>
          </a:prstGeom>
          <a:ln>
            <a:headEnd/>
            <a:tailEnd/>
          </a:ln>
        </p:spPr>
        <p:style>
          <a:lnRef idx="2">
            <a:schemeClr val="accent6">
              <a:shade val="50000"/>
            </a:schemeClr>
          </a:lnRef>
          <a:fillRef idx="1">
            <a:schemeClr val="accent6"/>
          </a:fillRef>
          <a:effectRef idx="0">
            <a:schemeClr val="accent6"/>
          </a:effectRef>
          <a:fontRef idx="minor">
            <a:schemeClr val="lt1"/>
          </a:fontRef>
        </p:style>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 typeface="Wingdings" pitchFamily="2" charset="2"/>
              <a:buChar char="§"/>
              <a:tabLst/>
            </a:pPr>
            <a:r>
              <a:rPr kumimoji="0" lang="cs-CZ" sz="4000" b="1" i="0" u="none" strike="noStrike" cap="none" normalizeH="0" baseline="0" dirty="0" smtClean="0">
                <a:ln>
                  <a:noFill/>
                </a:ln>
                <a:solidFill>
                  <a:schemeClr val="bg1"/>
                </a:solidFill>
                <a:effectLst/>
                <a:latin typeface="Comic Sans MS" pitchFamily="66" charset="0"/>
                <a:ea typeface="Times New Roman" pitchFamily="18" charset="0"/>
                <a:cs typeface="Arial" pitchFamily="34" charset="0"/>
              </a:rPr>
              <a:t>minulý</a:t>
            </a:r>
            <a:r>
              <a:rPr kumimoji="0" lang="cs-CZ" sz="4000" b="0" i="0" u="none" strike="noStrike" cap="none" normalizeH="0" baseline="0" dirty="0" smtClean="0">
                <a:ln>
                  <a:noFill/>
                </a:ln>
                <a:solidFill>
                  <a:schemeClr val="bg1"/>
                </a:solidFill>
                <a:effectLst/>
                <a:latin typeface="Comic Sans MS" pitchFamily="66" charset="0"/>
                <a:ea typeface="Times New Roman" pitchFamily="18" charset="0"/>
                <a:cs typeface="Arial" pitchFamily="34" charset="0"/>
              </a:rPr>
              <a:t> </a:t>
            </a:r>
            <a:r>
              <a:rPr kumimoji="0" lang="cs-CZ" sz="4000" b="1" i="0" u="none" strike="noStrike" cap="none" normalizeH="0" baseline="0" dirty="0" smtClean="0">
                <a:ln>
                  <a:noFill/>
                </a:ln>
                <a:solidFill>
                  <a:schemeClr val="bg1"/>
                </a:solidFill>
                <a:effectLst/>
                <a:latin typeface="Comic Sans MS" pitchFamily="66" charset="0"/>
                <a:ea typeface="Times New Roman" pitchFamily="18" charset="0"/>
                <a:cs typeface="Arial" pitchFamily="34" charset="0"/>
              </a:rPr>
              <a:t>čas</a:t>
            </a:r>
            <a:r>
              <a:rPr kumimoji="0" lang="cs-CZ" sz="4000" b="0" i="0" u="none" strike="noStrike" cap="none" normalizeH="0" baseline="0" dirty="0" smtClean="0">
                <a:ln>
                  <a:noFill/>
                </a:ln>
                <a:solidFill>
                  <a:schemeClr val="bg1"/>
                </a:solidFill>
                <a:effectLst/>
                <a:latin typeface="Comic Sans MS" pitchFamily="66" charset="0"/>
                <a:ea typeface="Times New Roman" pitchFamily="18" charset="0"/>
                <a:cs typeface="Arial" pitchFamily="34" charset="0"/>
              </a:rPr>
              <a:t>(děj již proběhl)</a:t>
            </a:r>
          </a:p>
          <a:p>
            <a:pPr marL="0" marR="0" lvl="0" indent="0" algn="l" defTabSz="914400" rtl="0" eaLnBrk="1" fontAlgn="base" latinLnBrk="0" hangingPunct="1">
              <a:lnSpc>
                <a:spcPct val="100000"/>
              </a:lnSpc>
              <a:spcBef>
                <a:spcPct val="0"/>
              </a:spcBef>
              <a:spcAft>
                <a:spcPct val="0"/>
              </a:spcAft>
              <a:buClrTx/>
              <a:buSzTx/>
              <a:tabLst/>
            </a:pPr>
            <a:r>
              <a:rPr lang="cs-CZ" sz="4000" dirty="0" smtClean="0">
                <a:solidFill>
                  <a:srgbClr val="FF0000"/>
                </a:solidFill>
                <a:latin typeface="Comic Sans MS" pitchFamily="66" charset="0"/>
                <a:ea typeface="Times New Roman" pitchFamily="18" charset="0"/>
                <a:cs typeface="Arial" pitchFamily="34" charset="0"/>
              </a:rPr>
              <a:t>vstal, spali jsme, studovala</a:t>
            </a:r>
            <a:r>
              <a:rPr kumimoji="0" lang="cs-CZ" sz="4000" b="0" i="0" u="none" strike="noStrike" cap="none" normalizeH="0" baseline="0" dirty="0" smtClean="0">
                <a:ln>
                  <a:noFill/>
                </a:ln>
                <a:solidFill>
                  <a:srgbClr val="FF0000"/>
                </a:solidFill>
                <a:effectLst/>
                <a:latin typeface="Comic Sans MS" pitchFamily="66" charset="0"/>
                <a:ea typeface="Times New Roman" pitchFamily="18" charset="0"/>
                <a:cs typeface="Arial" pitchFamily="34" charset="0"/>
              </a:rPr>
              <a:t> </a:t>
            </a:r>
            <a:endParaRPr kumimoji="0" lang="cs-CZ" sz="4000" b="0" i="0" u="none" strike="noStrike" cap="none" normalizeH="0" baseline="0" dirty="0" smtClean="0">
              <a:ln>
                <a:noFill/>
              </a:ln>
              <a:solidFill>
                <a:srgbClr val="FF0000"/>
              </a:solidFill>
              <a:effectLst/>
              <a:latin typeface="Comic Sans MS" pitchFamily="66"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 typeface="Wingdings" pitchFamily="2" charset="2"/>
              <a:buChar char="§"/>
              <a:tabLst/>
            </a:pPr>
            <a:r>
              <a:rPr kumimoji="0" lang="cs-CZ" sz="4000" b="1" i="0" u="none" strike="noStrike" cap="none" normalizeH="0" baseline="0" dirty="0" smtClean="0">
                <a:ln>
                  <a:noFill/>
                </a:ln>
                <a:solidFill>
                  <a:schemeClr val="bg1"/>
                </a:solidFill>
                <a:effectLst/>
                <a:latin typeface="Comic Sans MS" pitchFamily="66" charset="0"/>
                <a:ea typeface="Times New Roman" pitchFamily="18" charset="0"/>
                <a:cs typeface="Arial" pitchFamily="34" charset="0"/>
              </a:rPr>
              <a:t>přítomný</a:t>
            </a:r>
            <a:r>
              <a:rPr kumimoji="0" lang="cs-CZ" sz="4000" b="0" i="0" u="none" strike="noStrike" cap="none" normalizeH="0" baseline="0" dirty="0" smtClean="0">
                <a:ln>
                  <a:noFill/>
                </a:ln>
                <a:solidFill>
                  <a:schemeClr val="bg1"/>
                </a:solidFill>
                <a:effectLst/>
                <a:latin typeface="Comic Sans MS" pitchFamily="66" charset="0"/>
                <a:ea typeface="Times New Roman" pitchFamily="18" charset="0"/>
                <a:cs typeface="Arial" pitchFamily="34" charset="0"/>
              </a:rPr>
              <a:t> </a:t>
            </a:r>
            <a:r>
              <a:rPr kumimoji="0" lang="cs-CZ" sz="4000" b="1" i="0" u="none" strike="noStrike" cap="none" normalizeH="0" baseline="0" dirty="0" smtClean="0">
                <a:ln>
                  <a:noFill/>
                </a:ln>
                <a:solidFill>
                  <a:schemeClr val="bg1"/>
                </a:solidFill>
                <a:effectLst/>
                <a:latin typeface="Comic Sans MS" pitchFamily="66" charset="0"/>
                <a:ea typeface="Times New Roman" pitchFamily="18" charset="0"/>
                <a:cs typeface="Arial" pitchFamily="34" charset="0"/>
              </a:rPr>
              <a:t>čas</a:t>
            </a:r>
            <a:r>
              <a:rPr kumimoji="0" lang="cs-CZ" sz="4000" b="0" i="0" u="none" strike="noStrike" cap="none" normalizeH="0" baseline="0" dirty="0" smtClean="0">
                <a:ln>
                  <a:noFill/>
                </a:ln>
                <a:solidFill>
                  <a:schemeClr val="bg1"/>
                </a:solidFill>
                <a:effectLst/>
                <a:latin typeface="Comic Sans MS" pitchFamily="66" charset="0"/>
                <a:ea typeface="Times New Roman" pitchFamily="18" charset="0"/>
                <a:cs typeface="Arial" pitchFamily="34" charset="0"/>
              </a:rPr>
              <a:t>(děj probíhá) </a:t>
            </a:r>
          </a:p>
          <a:p>
            <a:pPr marL="0" marR="0" lvl="0" indent="0" algn="l" defTabSz="914400" rtl="0" eaLnBrk="0" fontAlgn="base" latinLnBrk="0" hangingPunct="0">
              <a:lnSpc>
                <a:spcPct val="100000"/>
              </a:lnSpc>
              <a:spcBef>
                <a:spcPct val="0"/>
              </a:spcBef>
              <a:spcAft>
                <a:spcPct val="0"/>
              </a:spcAft>
              <a:buClrTx/>
              <a:buSzTx/>
              <a:tabLst/>
            </a:pPr>
            <a:r>
              <a:rPr lang="cs-CZ" sz="4000" dirty="0" smtClean="0">
                <a:solidFill>
                  <a:srgbClr val="FF0000"/>
                </a:solidFill>
                <a:latin typeface="Comic Sans MS" pitchFamily="66" charset="0"/>
                <a:cs typeface="Arial" pitchFamily="34" charset="0"/>
              </a:rPr>
              <a:t>čtu, píšu, dělám, jdu</a:t>
            </a:r>
            <a:endParaRPr kumimoji="0" lang="cs-CZ" sz="4000" b="0" i="0" u="none" strike="noStrike" cap="none" normalizeH="0" baseline="0" dirty="0" smtClean="0">
              <a:ln>
                <a:noFill/>
              </a:ln>
              <a:solidFill>
                <a:srgbClr val="FF0000"/>
              </a:solidFill>
              <a:effectLst/>
              <a:latin typeface="Comic Sans MS" pitchFamily="66"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 typeface="Wingdings" pitchFamily="2" charset="2"/>
              <a:buChar char="§"/>
              <a:tabLst/>
            </a:pPr>
            <a:r>
              <a:rPr kumimoji="0" lang="cs-CZ" sz="4000" b="1" i="0" u="none" strike="noStrike" cap="none" normalizeH="0" baseline="0" dirty="0" smtClean="0">
                <a:ln>
                  <a:noFill/>
                </a:ln>
                <a:solidFill>
                  <a:schemeClr val="bg1"/>
                </a:solidFill>
                <a:effectLst/>
                <a:latin typeface="Comic Sans MS" pitchFamily="66" charset="0"/>
                <a:ea typeface="Times New Roman" pitchFamily="18" charset="0"/>
                <a:cs typeface="Arial" pitchFamily="34" charset="0"/>
              </a:rPr>
              <a:t>Budoucí čas</a:t>
            </a:r>
            <a:r>
              <a:rPr kumimoji="0" lang="cs-CZ" sz="4000" b="0" i="0" u="none" strike="noStrike" cap="none" normalizeH="0" baseline="0" dirty="0" smtClean="0">
                <a:ln>
                  <a:noFill/>
                </a:ln>
                <a:solidFill>
                  <a:schemeClr val="bg1"/>
                </a:solidFill>
                <a:effectLst/>
                <a:latin typeface="Comic Sans MS" pitchFamily="66" charset="0"/>
                <a:ea typeface="Times New Roman" pitchFamily="18" charset="0"/>
                <a:cs typeface="Arial" pitchFamily="34" charset="0"/>
              </a:rPr>
              <a:t> (děj teprve bude </a:t>
            </a:r>
          </a:p>
          <a:p>
            <a:pPr marL="0" marR="0" lvl="0" indent="0" algn="l" defTabSz="914400" rtl="0" eaLnBrk="0" fontAlgn="base" latinLnBrk="0" hangingPunct="0">
              <a:lnSpc>
                <a:spcPct val="100000"/>
              </a:lnSpc>
              <a:spcBef>
                <a:spcPct val="0"/>
              </a:spcBef>
              <a:spcAft>
                <a:spcPct val="0"/>
              </a:spcAft>
              <a:buClrTx/>
              <a:buSzTx/>
              <a:tabLst/>
            </a:pPr>
            <a:r>
              <a:rPr lang="cs-CZ" sz="4000" dirty="0" smtClean="0">
                <a:solidFill>
                  <a:schemeClr val="bg1"/>
                </a:solidFill>
                <a:latin typeface="Comic Sans MS" pitchFamily="66" charset="0"/>
                <a:ea typeface="Times New Roman" pitchFamily="18" charset="0"/>
                <a:cs typeface="Arial" pitchFamily="34" charset="0"/>
              </a:rPr>
              <a:t>             </a:t>
            </a:r>
            <a:r>
              <a:rPr kumimoji="0" lang="cs-CZ" sz="4000" b="0" i="0" u="none" strike="noStrike" cap="none" normalizeH="0" baseline="0" dirty="0" smtClean="0">
                <a:ln>
                  <a:noFill/>
                </a:ln>
                <a:solidFill>
                  <a:schemeClr val="bg1"/>
                </a:solidFill>
                <a:effectLst/>
                <a:latin typeface="Comic Sans MS" pitchFamily="66" charset="0"/>
                <a:ea typeface="Times New Roman" pitchFamily="18" charset="0"/>
                <a:cs typeface="Arial" pitchFamily="34" charset="0"/>
              </a:rPr>
              <a:t>   probíhat)</a:t>
            </a:r>
          </a:p>
          <a:p>
            <a:pPr marL="0" marR="0" lvl="0" indent="0" algn="l" defTabSz="914400" rtl="0" eaLnBrk="0" fontAlgn="base" latinLnBrk="0" hangingPunct="0">
              <a:lnSpc>
                <a:spcPct val="100000"/>
              </a:lnSpc>
              <a:spcBef>
                <a:spcPct val="0"/>
              </a:spcBef>
              <a:spcAft>
                <a:spcPct val="0"/>
              </a:spcAft>
              <a:buClrTx/>
              <a:buSzTx/>
              <a:tabLst/>
            </a:pPr>
            <a:r>
              <a:rPr lang="cs-CZ" sz="4000" dirty="0" smtClean="0">
                <a:solidFill>
                  <a:srgbClr val="FF0000"/>
                </a:solidFill>
                <a:latin typeface="Comic Sans MS" pitchFamily="66" charset="0"/>
                <a:cs typeface="Arial" pitchFamily="34" charset="0"/>
              </a:rPr>
              <a:t>budu se učit, budeš plavat, půjdu</a:t>
            </a:r>
            <a:endParaRPr kumimoji="0" lang="cs-CZ" sz="4000" b="0" i="0" u="none" strike="noStrike" cap="none" normalizeH="0" baseline="0" dirty="0" smtClean="0">
              <a:ln>
                <a:noFill/>
              </a:ln>
              <a:solidFill>
                <a:srgbClr val="FF0000"/>
              </a:solidFill>
              <a:effectLst/>
              <a:latin typeface="Comic Sans MS" pitchFamily="66" charset="0"/>
              <a:cs typeface="Arial" pitchFamily="34" charset="0"/>
            </a:endParaRPr>
          </a:p>
        </p:txBody>
      </p:sp>
      <p:sp>
        <p:nvSpPr>
          <p:cNvPr id="14" name="TextovéPole 13"/>
          <p:cNvSpPr txBox="1"/>
          <p:nvPr/>
        </p:nvSpPr>
        <p:spPr>
          <a:xfrm>
            <a:off x="1835696" y="1412776"/>
            <a:ext cx="4680520" cy="707886"/>
          </a:xfrm>
          <a:prstGeom prst="rect">
            <a:avLst/>
          </a:prstGeom>
          <a:noFill/>
        </p:spPr>
        <p:txBody>
          <a:bodyPr wrap="square" rtlCol="0">
            <a:spAutoFit/>
          </a:bodyPr>
          <a:lstStyle/>
          <a:p>
            <a:r>
              <a:rPr lang="cs-CZ" sz="4000" b="1" dirty="0" smtClean="0">
                <a:solidFill>
                  <a:schemeClr val="bg1"/>
                </a:solidFill>
                <a:latin typeface="Comic Sans MS" pitchFamily="66" charset="0"/>
              </a:rPr>
              <a:t>    </a:t>
            </a:r>
            <a:r>
              <a:rPr lang="cs-CZ" sz="4000" b="1" dirty="0" smtClean="0">
                <a:solidFill>
                  <a:srgbClr val="FF0000"/>
                </a:solidFill>
                <a:latin typeface="Comic Sans MS" pitchFamily="66" charset="0"/>
              </a:rPr>
              <a:t>Rozeznáváme:</a:t>
            </a:r>
            <a:endParaRPr lang="cs-CZ" sz="4000" b="1" dirty="0">
              <a:solidFill>
                <a:srgbClr val="FF0000"/>
              </a:solidFill>
              <a:latin typeface="Comic Sans MS" pitchFamily="66" charset="0"/>
            </a:endParaRPr>
          </a:p>
        </p:txBody>
      </p:sp>
    </p:spTree>
  </p:cSld>
  <p:clrMapOvr>
    <a:masterClrMapping/>
  </p:clrMapOvr>
  <p:transition spd="slow">
    <p:newsflash/>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827584" y="188640"/>
            <a:ext cx="7344816" cy="1368152"/>
          </a:xfrm>
          <a:ln w="76200">
            <a:solidFill>
              <a:srgbClr val="FF0000"/>
            </a:solidFill>
          </a:ln>
        </p:spPr>
        <p:txBody>
          <a:bodyPr>
            <a:noAutofit/>
          </a:bodyPr>
          <a:lstStyle/>
          <a:p>
            <a:r>
              <a:rPr lang="cs-CZ" sz="4800" b="1" dirty="0" smtClean="0">
                <a:ln w="1905">
                  <a:solidFill>
                    <a:srgbClr val="FF0000"/>
                  </a:solidFill>
                </a:ln>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Arial Black" pitchFamily="34" charset="0"/>
              </a:rPr>
              <a:t/>
            </a:r>
            <a:br>
              <a:rPr lang="cs-CZ" sz="4800" b="1" dirty="0" smtClean="0">
                <a:ln w="1905">
                  <a:solidFill>
                    <a:srgbClr val="FF0000"/>
                  </a:solidFill>
                </a:ln>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Arial Black" pitchFamily="34" charset="0"/>
              </a:rPr>
            </a:br>
            <a:r>
              <a:rPr lang="cs-CZ" sz="4800" b="1" dirty="0" smtClean="0">
                <a:ln w="1905">
                  <a:solidFill>
                    <a:srgbClr val="FF0000"/>
                  </a:solidFill>
                </a:ln>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Arial Black" pitchFamily="34" charset="0"/>
              </a:rPr>
              <a:t>U sloves urči osobu, číslo a čas</a:t>
            </a:r>
            <a:r>
              <a:rPr lang="cs-CZ" sz="4800" b="1" dirty="0" smtClean="0">
                <a:ln w="1905">
                  <a:solidFill>
                    <a:srgbClr val="FF0000"/>
                  </a:solidFill>
                </a:ln>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r>
            <a:br>
              <a:rPr lang="cs-CZ" sz="4800" b="1" dirty="0" smtClean="0">
                <a:ln w="1905">
                  <a:solidFill>
                    <a:srgbClr val="FF0000"/>
                  </a:solidFill>
                </a:ln>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br>
            <a:endParaRPr lang="cs-CZ" sz="4800" dirty="0"/>
          </a:p>
        </p:txBody>
      </p:sp>
      <p:sp>
        <p:nvSpPr>
          <p:cNvPr id="3" name="Zástupný symbol pro obsah 2"/>
          <p:cNvSpPr>
            <a:spLocks noGrp="1"/>
          </p:cNvSpPr>
          <p:nvPr>
            <p:ph idx="1"/>
          </p:nvPr>
        </p:nvSpPr>
        <p:spPr>
          <a:xfrm>
            <a:off x="323528" y="1700808"/>
            <a:ext cx="2016224" cy="4896544"/>
          </a:xfrm>
        </p:spPr>
        <p:txBody>
          <a:bodyPr>
            <a:normAutofit/>
          </a:bodyPr>
          <a:lstStyle/>
          <a:p>
            <a:pPr>
              <a:buNone/>
            </a:pPr>
            <a:endParaRPr lang="cs-CZ" sz="4000" dirty="0" smtClean="0">
              <a:latin typeface="Comic Sans MS" pitchFamily="66" charset="0"/>
            </a:endParaRPr>
          </a:p>
          <a:p>
            <a:pPr>
              <a:buNone/>
            </a:pPr>
            <a:endParaRPr lang="cs-CZ" sz="4000" dirty="0">
              <a:latin typeface="Comic Sans MS" pitchFamily="66" charset="0"/>
            </a:endParaRPr>
          </a:p>
        </p:txBody>
      </p:sp>
      <p:sp>
        <p:nvSpPr>
          <p:cNvPr id="10" name="TextovéPole 9"/>
          <p:cNvSpPr txBox="1"/>
          <p:nvPr/>
        </p:nvSpPr>
        <p:spPr>
          <a:xfrm>
            <a:off x="827584" y="6021289"/>
            <a:ext cx="7560840" cy="523220"/>
          </a:xfrm>
          <a:prstGeom prst="rect">
            <a:avLst/>
          </a:prstGeom>
          <a:noFill/>
        </p:spPr>
        <p:txBody>
          <a:bodyPr wrap="square" rtlCol="0">
            <a:spAutoFit/>
          </a:bodyPr>
          <a:lstStyle/>
          <a:p>
            <a:r>
              <a:rPr lang="cs-CZ" sz="2800" b="1" dirty="0" smtClean="0">
                <a:solidFill>
                  <a:srgbClr val="FF0000"/>
                </a:solidFill>
                <a:latin typeface="Comic Sans MS" pitchFamily="66" charset="0"/>
              </a:rPr>
              <a:t>  </a:t>
            </a:r>
            <a:endParaRPr lang="cs-CZ" sz="2800" b="1" dirty="0">
              <a:solidFill>
                <a:srgbClr val="FF0000"/>
              </a:solidFill>
              <a:latin typeface="Comic Sans MS" pitchFamily="66" charset="0"/>
            </a:endParaRPr>
          </a:p>
        </p:txBody>
      </p:sp>
      <p:sp>
        <p:nvSpPr>
          <p:cNvPr id="40" name="TextovéPole 39"/>
          <p:cNvSpPr txBox="1"/>
          <p:nvPr/>
        </p:nvSpPr>
        <p:spPr>
          <a:xfrm>
            <a:off x="5004048" y="1700808"/>
            <a:ext cx="2016224" cy="2554545"/>
          </a:xfrm>
          <a:prstGeom prst="rect">
            <a:avLst/>
          </a:prstGeom>
          <a:noFill/>
        </p:spPr>
        <p:txBody>
          <a:bodyPr wrap="square" rtlCol="0">
            <a:spAutoFit/>
          </a:bodyPr>
          <a:lstStyle/>
          <a:p>
            <a:endParaRPr lang="cs-CZ" sz="4000" dirty="0" smtClean="0">
              <a:latin typeface="Comic Sans MS" pitchFamily="66" charset="0"/>
            </a:endParaRPr>
          </a:p>
          <a:p>
            <a:endParaRPr lang="cs-CZ" sz="4000" dirty="0" smtClean="0">
              <a:latin typeface="Comic Sans MS" pitchFamily="66" charset="0"/>
            </a:endParaRPr>
          </a:p>
          <a:p>
            <a:endParaRPr lang="cs-CZ" sz="4000" dirty="0" smtClean="0">
              <a:latin typeface="Comic Sans MS" pitchFamily="66" charset="0"/>
            </a:endParaRPr>
          </a:p>
          <a:p>
            <a:endParaRPr lang="cs-CZ" sz="4000" dirty="0">
              <a:latin typeface="Comic Sans MS" pitchFamily="66" charset="0"/>
            </a:endParaRPr>
          </a:p>
        </p:txBody>
      </p:sp>
      <p:graphicFrame>
        <p:nvGraphicFramePr>
          <p:cNvPr id="9" name="Tabulka 8"/>
          <p:cNvGraphicFramePr>
            <a:graphicFrameLocks noGrp="1"/>
          </p:cNvGraphicFramePr>
          <p:nvPr/>
        </p:nvGraphicFramePr>
        <p:xfrm>
          <a:off x="683567" y="2204864"/>
          <a:ext cx="7560841" cy="3841689"/>
        </p:xfrm>
        <a:graphic>
          <a:graphicData uri="http://schemas.openxmlformats.org/drawingml/2006/table">
            <a:tbl>
              <a:tblPr>
                <a:tableStyleId>{638B1855-1B75-4FBE-930C-398BA8C253C6}</a:tableStyleId>
              </a:tblPr>
              <a:tblGrid>
                <a:gridCol w="2684680"/>
                <a:gridCol w="1491785"/>
                <a:gridCol w="1440160"/>
                <a:gridCol w="1944216"/>
              </a:tblGrid>
              <a:tr h="504056">
                <a:tc>
                  <a:txBody>
                    <a:bodyPr/>
                    <a:lstStyle/>
                    <a:p>
                      <a:pPr>
                        <a:spcAft>
                          <a:spcPts val="0"/>
                        </a:spcAft>
                      </a:pPr>
                      <a:r>
                        <a:rPr lang="cs-CZ" sz="2400" dirty="0">
                          <a:solidFill>
                            <a:schemeClr val="bg1"/>
                          </a:solidFill>
                          <a:latin typeface="Comic Sans MS" pitchFamily="66" charset="0"/>
                        </a:rPr>
                        <a:t>   SLOVESO</a:t>
                      </a:r>
                      <a:endParaRPr lang="cs-CZ" sz="2400" b="1" i="0" dirty="0">
                        <a:solidFill>
                          <a:schemeClr val="bg1"/>
                        </a:solidFill>
                        <a:latin typeface="Comic Sans MS" pitchFamily="66" charset="0"/>
                        <a:ea typeface="Times New Roman"/>
                        <a:cs typeface="Times New Roman"/>
                      </a:endParaRPr>
                    </a:p>
                  </a:txBody>
                  <a:tcPr marL="68580" marR="68580" marT="0" marB="0"/>
                </a:tc>
                <a:tc>
                  <a:txBody>
                    <a:bodyPr/>
                    <a:lstStyle/>
                    <a:p>
                      <a:pPr>
                        <a:spcAft>
                          <a:spcPts val="0"/>
                        </a:spcAft>
                      </a:pPr>
                      <a:r>
                        <a:rPr lang="cs-CZ" sz="2400" dirty="0" smtClean="0">
                          <a:solidFill>
                            <a:schemeClr val="bg1"/>
                          </a:solidFill>
                          <a:latin typeface="Comic Sans MS" pitchFamily="66" charset="0"/>
                        </a:rPr>
                        <a:t> OSOBA</a:t>
                      </a:r>
                      <a:endParaRPr lang="cs-CZ" sz="2400" b="1" i="0" dirty="0">
                        <a:solidFill>
                          <a:schemeClr val="bg1"/>
                        </a:solidFill>
                        <a:latin typeface="Comic Sans MS" pitchFamily="66" charset="0"/>
                        <a:ea typeface="Times New Roman"/>
                        <a:cs typeface="Times New Roman"/>
                      </a:endParaRPr>
                    </a:p>
                  </a:txBody>
                  <a:tcPr marL="68580" marR="68580" marT="0" marB="0"/>
                </a:tc>
                <a:tc>
                  <a:txBody>
                    <a:bodyPr/>
                    <a:lstStyle/>
                    <a:p>
                      <a:pPr>
                        <a:spcAft>
                          <a:spcPts val="0"/>
                        </a:spcAft>
                      </a:pPr>
                      <a:r>
                        <a:rPr lang="cs-CZ" sz="2400" dirty="0" smtClean="0">
                          <a:solidFill>
                            <a:schemeClr val="bg1"/>
                          </a:solidFill>
                          <a:latin typeface="Comic Sans MS" pitchFamily="66" charset="0"/>
                        </a:rPr>
                        <a:t> ČÍSLO</a:t>
                      </a:r>
                      <a:endParaRPr lang="cs-CZ" sz="2400" b="1" i="0" dirty="0">
                        <a:solidFill>
                          <a:schemeClr val="bg1"/>
                        </a:solidFill>
                        <a:latin typeface="Comic Sans MS" pitchFamily="66" charset="0"/>
                        <a:ea typeface="Times New Roman"/>
                        <a:cs typeface="Times New Roman"/>
                      </a:endParaRPr>
                    </a:p>
                  </a:txBody>
                  <a:tcPr marL="68580" marR="68580" marT="0" marB="0"/>
                </a:tc>
                <a:tc>
                  <a:txBody>
                    <a:bodyPr/>
                    <a:lstStyle/>
                    <a:p>
                      <a:pPr>
                        <a:spcAft>
                          <a:spcPts val="0"/>
                        </a:spcAft>
                      </a:pPr>
                      <a:r>
                        <a:rPr lang="cs-CZ" sz="2400" dirty="0">
                          <a:solidFill>
                            <a:schemeClr val="bg1"/>
                          </a:solidFill>
                          <a:latin typeface="Comic Sans MS" pitchFamily="66" charset="0"/>
                        </a:rPr>
                        <a:t>    ČAS</a:t>
                      </a:r>
                      <a:endParaRPr lang="cs-CZ" sz="2400" b="1" i="0" dirty="0">
                        <a:solidFill>
                          <a:schemeClr val="bg1"/>
                        </a:solidFill>
                        <a:latin typeface="Comic Sans MS" pitchFamily="66" charset="0"/>
                        <a:ea typeface="Times New Roman"/>
                        <a:cs typeface="Times New Roman"/>
                      </a:endParaRPr>
                    </a:p>
                  </a:txBody>
                  <a:tcPr marL="68580" marR="68580" marT="0" marB="0"/>
                </a:tc>
              </a:tr>
              <a:tr h="288032">
                <a:tc>
                  <a:txBody>
                    <a:bodyPr/>
                    <a:lstStyle/>
                    <a:p>
                      <a:pPr>
                        <a:spcAft>
                          <a:spcPts val="0"/>
                        </a:spcAft>
                      </a:pPr>
                      <a:r>
                        <a:rPr lang="cs-CZ" sz="2000" dirty="0" smtClean="0">
                          <a:solidFill>
                            <a:schemeClr val="bg1"/>
                          </a:solidFill>
                          <a:latin typeface="Comic Sans MS" pitchFamily="66" charset="0"/>
                        </a:rPr>
                        <a:t>psal</a:t>
                      </a:r>
                      <a:r>
                        <a:rPr lang="cs-CZ" sz="2000" baseline="0" dirty="0" smtClean="0">
                          <a:solidFill>
                            <a:schemeClr val="bg1"/>
                          </a:solidFill>
                          <a:latin typeface="Comic Sans MS" pitchFamily="66" charset="0"/>
                        </a:rPr>
                        <a:t> jsem</a:t>
                      </a:r>
                      <a:endParaRPr lang="cs-CZ" sz="2000" b="1" i="0" dirty="0">
                        <a:solidFill>
                          <a:schemeClr val="bg1"/>
                        </a:solidFill>
                        <a:latin typeface="Comic Sans MS" pitchFamily="66" charset="0"/>
                        <a:ea typeface="Times New Roman"/>
                        <a:cs typeface="Times New Roman"/>
                      </a:endParaRPr>
                    </a:p>
                  </a:txBody>
                  <a:tcPr marL="68580" marR="68580" marT="0" marB="0"/>
                </a:tc>
                <a:tc>
                  <a:txBody>
                    <a:bodyPr/>
                    <a:lstStyle/>
                    <a:p>
                      <a:endParaRPr lang="cs-CZ"/>
                    </a:p>
                  </a:txBody>
                  <a:tcPr marL="68580" marR="68580" marT="0" marB="0"/>
                </a:tc>
                <a:tc>
                  <a:txBody>
                    <a:bodyPr/>
                    <a:lstStyle/>
                    <a:p>
                      <a:endParaRPr lang="cs-CZ"/>
                    </a:p>
                  </a:txBody>
                  <a:tcPr marL="68580" marR="68580" marT="0" marB="0"/>
                </a:tc>
                <a:tc>
                  <a:txBody>
                    <a:bodyPr/>
                    <a:lstStyle/>
                    <a:p>
                      <a:endParaRPr lang="cs-CZ"/>
                    </a:p>
                  </a:txBody>
                  <a:tcPr marL="68580" marR="68580" marT="0" marB="0"/>
                </a:tc>
              </a:tr>
              <a:tr h="394580">
                <a:tc>
                  <a:txBody>
                    <a:bodyPr/>
                    <a:lstStyle/>
                    <a:p>
                      <a:pPr>
                        <a:spcAft>
                          <a:spcPts val="0"/>
                        </a:spcAft>
                      </a:pPr>
                      <a:r>
                        <a:rPr lang="cs-CZ" sz="2000" dirty="0" smtClean="0">
                          <a:solidFill>
                            <a:schemeClr val="bg1"/>
                          </a:solidFill>
                          <a:latin typeface="Comic Sans MS" pitchFamily="66" charset="0"/>
                        </a:rPr>
                        <a:t>vyučíte se</a:t>
                      </a:r>
                      <a:endParaRPr lang="cs-CZ" sz="2000" b="1" dirty="0">
                        <a:solidFill>
                          <a:schemeClr val="bg1"/>
                        </a:solidFill>
                        <a:latin typeface="Comic Sans MS" pitchFamily="66" charset="0"/>
                        <a:ea typeface="Times New Roman"/>
                        <a:cs typeface="Times New Roman"/>
                      </a:endParaRPr>
                    </a:p>
                  </a:txBody>
                  <a:tcPr marL="68580" marR="68580" marT="0" marB="0"/>
                </a:tc>
                <a:tc>
                  <a:txBody>
                    <a:bodyPr/>
                    <a:lstStyle/>
                    <a:p>
                      <a:endParaRPr lang="cs-CZ"/>
                    </a:p>
                  </a:txBody>
                  <a:tcPr marL="68580" marR="68580" marT="0" marB="0"/>
                </a:tc>
                <a:tc>
                  <a:txBody>
                    <a:bodyPr/>
                    <a:lstStyle/>
                    <a:p>
                      <a:endParaRPr lang="cs-CZ"/>
                    </a:p>
                  </a:txBody>
                  <a:tcPr marL="68580" marR="68580" marT="0" marB="0"/>
                </a:tc>
                <a:tc>
                  <a:txBody>
                    <a:bodyPr/>
                    <a:lstStyle/>
                    <a:p>
                      <a:endParaRPr lang="cs-CZ"/>
                    </a:p>
                  </a:txBody>
                  <a:tcPr marL="68580" marR="68580" marT="0" marB="0"/>
                </a:tc>
              </a:tr>
              <a:tr h="363972">
                <a:tc>
                  <a:txBody>
                    <a:bodyPr/>
                    <a:lstStyle/>
                    <a:p>
                      <a:pPr>
                        <a:spcAft>
                          <a:spcPts val="0"/>
                        </a:spcAft>
                      </a:pPr>
                      <a:r>
                        <a:rPr lang="cs-CZ" sz="2000" dirty="0" smtClean="0">
                          <a:solidFill>
                            <a:schemeClr val="bg1"/>
                          </a:solidFill>
                          <a:latin typeface="Comic Sans MS" pitchFamily="66" charset="0"/>
                        </a:rPr>
                        <a:t>budou číst</a:t>
                      </a:r>
                      <a:endParaRPr lang="cs-CZ" sz="2000" b="1" dirty="0">
                        <a:solidFill>
                          <a:schemeClr val="bg1"/>
                        </a:solidFill>
                        <a:latin typeface="Comic Sans MS" pitchFamily="66" charset="0"/>
                        <a:ea typeface="Times New Roman"/>
                        <a:cs typeface="Times New Roman"/>
                      </a:endParaRPr>
                    </a:p>
                  </a:txBody>
                  <a:tcPr marL="68580" marR="68580" marT="0" marB="0"/>
                </a:tc>
                <a:tc>
                  <a:txBody>
                    <a:bodyPr/>
                    <a:lstStyle/>
                    <a:p>
                      <a:endParaRPr lang="cs-CZ"/>
                    </a:p>
                  </a:txBody>
                  <a:tcPr marL="68580" marR="68580" marT="0" marB="0"/>
                </a:tc>
                <a:tc>
                  <a:txBody>
                    <a:bodyPr/>
                    <a:lstStyle/>
                    <a:p>
                      <a:endParaRPr lang="cs-CZ"/>
                    </a:p>
                  </a:txBody>
                  <a:tcPr marL="68580" marR="68580" marT="0" marB="0"/>
                </a:tc>
                <a:tc>
                  <a:txBody>
                    <a:bodyPr/>
                    <a:lstStyle/>
                    <a:p>
                      <a:endParaRPr lang="cs-CZ"/>
                    </a:p>
                  </a:txBody>
                  <a:tcPr marL="68580" marR="68580" marT="0" marB="0"/>
                </a:tc>
              </a:tr>
              <a:tr h="394580">
                <a:tc>
                  <a:txBody>
                    <a:bodyPr/>
                    <a:lstStyle/>
                    <a:p>
                      <a:pPr>
                        <a:spcAft>
                          <a:spcPts val="0"/>
                        </a:spcAft>
                      </a:pPr>
                      <a:r>
                        <a:rPr lang="cs-CZ" sz="2000" dirty="0" smtClean="0">
                          <a:solidFill>
                            <a:schemeClr val="bg1"/>
                          </a:solidFill>
                          <a:latin typeface="Comic Sans MS" pitchFamily="66" charset="0"/>
                        </a:rPr>
                        <a:t>vyprávěla</a:t>
                      </a:r>
                      <a:endParaRPr lang="cs-CZ" sz="2000" b="1" dirty="0">
                        <a:solidFill>
                          <a:schemeClr val="bg1"/>
                        </a:solidFill>
                        <a:latin typeface="Comic Sans MS" pitchFamily="66" charset="0"/>
                        <a:ea typeface="Times New Roman"/>
                        <a:cs typeface="Times New Roman"/>
                      </a:endParaRPr>
                    </a:p>
                  </a:txBody>
                  <a:tcPr marL="68580" marR="68580" marT="0" marB="0"/>
                </a:tc>
                <a:tc>
                  <a:txBody>
                    <a:bodyPr/>
                    <a:lstStyle/>
                    <a:p>
                      <a:endParaRPr lang="cs-CZ"/>
                    </a:p>
                  </a:txBody>
                  <a:tcPr marL="68580" marR="68580" marT="0" marB="0"/>
                </a:tc>
                <a:tc>
                  <a:txBody>
                    <a:bodyPr/>
                    <a:lstStyle/>
                    <a:p>
                      <a:endParaRPr lang="cs-CZ"/>
                    </a:p>
                  </a:txBody>
                  <a:tcPr marL="68580" marR="68580" marT="0" marB="0"/>
                </a:tc>
                <a:tc>
                  <a:txBody>
                    <a:bodyPr/>
                    <a:lstStyle/>
                    <a:p>
                      <a:endParaRPr lang="cs-CZ"/>
                    </a:p>
                  </a:txBody>
                  <a:tcPr marL="68580" marR="68580" marT="0" marB="0"/>
                </a:tc>
              </a:tr>
              <a:tr h="391161">
                <a:tc>
                  <a:txBody>
                    <a:bodyPr/>
                    <a:lstStyle/>
                    <a:p>
                      <a:pPr>
                        <a:spcAft>
                          <a:spcPts val="0"/>
                        </a:spcAft>
                      </a:pPr>
                      <a:r>
                        <a:rPr lang="cs-CZ" sz="2000" dirty="0" smtClean="0">
                          <a:solidFill>
                            <a:schemeClr val="bg1"/>
                          </a:solidFill>
                          <a:latin typeface="Comic Sans MS" pitchFamily="66" charset="0"/>
                        </a:rPr>
                        <a:t>divíš</a:t>
                      </a:r>
                      <a:r>
                        <a:rPr lang="cs-CZ" sz="2000" baseline="0" dirty="0" smtClean="0">
                          <a:solidFill>
                            <a:schemeClr val="bg1"/>
                          </a:solidFill>
                          <a:latin typeface="Comic Sans MS" pitchFamily="66" charset="0"/>
                        </a:rPr>
                        <a:t> se</a:t>
                      </a:r>
                      <a:endParaRPr lang="cs-CZ" sz="2000" b="1" baseline="0" dirty="0" smtClean="0">
                        <a:solidFill>
                          <a:schemeClr val="bg1"/>
                        </a:solidFill>
                        <a:latin typeface="Comic Sans MS" pitchFamily="66" charset="0"/>
                        <a:ea typeface="Times New Roman"/>
                        <a:cs typeface="Times New Roman"/>
                      </a:endParaRPr>
                    </a:p>
                  </a:txBody>
                  <a:tcPr marL="68580" marR="68580" marT="0" marB="0"/>
                </a:tc>
                <a:tc>
                  <a:txBody>
                    <a:bodyPr/>
                    <a:lstStyle/>
                    <a:p>
                      <a:endParaRPr lang="cs-CZ"/>
                    </a:p>
                  </a:txBody>
                  <a:tcPr marL="68580" marR="68580" marT="0" marB="0"/>
                </a:tc>
                <a:tc>
                  <a:txBody>
                    <a:bodyPr/>
                    <a:lstStyle/>
                    <a:p>
                      <a:endParaRPr lang="cs-CZ"/>
                    </a:p>
                  </a:txBody>
                  <a:tcPr marL="68580" marR="68580" marT="0" marB="0"/>
                </a:tc>
                <a:tc>
                  <a:txBody>
                    <a:bodyPr/>
                    <a:lstStyle/>
                    <a:p>
                      <a:endParaRPr lang="cs-CZ"/>
                    </a:p>
                  </a:txBody>
                  <a:tcPr marL="68580" marR="68580" marT="0" marB="0"/>
                </a:tc>
              </a:tr>
              <a:tr h="297307">
                <a:tc>
                  <a:txBody>
                    <a:bodyPr/>
                    <a:lstStyle/>
                    <a:p>
                      <a:pPr>
                        <a:spcAft>
                          <a:spcPts val="0"/>
                        </a:spcAft>
                      </a:pPr>
                      <a:r>
                        <a:rPr lang="cs-CZ" sz="2000" dirty="0" smtClean="0">
                          <a:solidFill>
                            <a:schemeClr val="bg1"/>
                          </a:solidFill>
                          <a:latin typeface="Comic Sans MS" pitchFamily="66" charset="0"/>
                        </a:rPr>
                        <a:t>jsi</a:t>
                      </a:r>
                      <a:endParaRPr lang="cs-CZ" sz="2000" b="1" dirty="0">
                        <a:solidFill>
                          <a:schemeClr val="bg1"/>
                        </a:solidFill>
                        <a:latin typeface="Comic Sans MS" pitchFamily="66" charset="0"/>
                        <a:ea typeface="Times New Roman"/>
                        <a:cs typeface="Times New Roman"/>
                      </a:endParaRPr>
                    </a:p>
                  </a:txBody>
                  <a:tcPr marL="68580" marR="68580" marT="0" marB="0"/>
                </a:tc>
                <a:tc>
                  <a:txBody>
                    <a:bodyPr/>
                    <a:lstStyle/>
                    <a:p>
                      <a:endParaRPr lang="cs-CZ"/>
                    </a:p>
                  </a:txBody>
                  <a:tcPr marL="68580" marR="68580" marT="0" marB="0"/>
                </a:tc>
                <a:tc>
                  <a:txBody>
                    <a:bodyPr/>
                    <a:lstStyle/>
                    <a:p>
                      <a:endParaRPr lang="cs-CZ"/>
                    </a:p>
                  </a:txBody>
                  <a:tcPr marL="68580" marR="68580" marT="0" marB="0"/>
                </a:tc>
                <a:tc>
                  <a:txBody>
                    <a:bodyPr/>
                    <a:lstStyle/>
                    <a:p>
                      <a:endParaRPr lang="cs-CZ"/>
                    </a:p>
                  </a:txBody>
                  <a:tcPr marL="68580" marR="68580" marT="0" marB="0"/>
                </a:tc>
              </a:tr>
              <a:tr h="394580">
                <a:tc>
                  <a:txBody>
                    <a:bodyPr/>
                    <a:lstStyle/>
                    <a:p>
                      <a:pPr>
                        <a:spcAft>
                          <a:spcPts val="0"/>
                        </a:spcAft>
                      </a:pPr>
                      <a:r>
                        <a:rPr lang="cs-CZ" sz="2000" dirty="0" smtClean="0">
                          <a:solidFill>
                            <a:schemeClr val="bg1"/>
                          </a:solidFill>
                          <a:latin typeface="Comic Sans MS" pitchFamily="66" charset="0"/>
                        </a:rPr>
                        <a:t>neměli jsme</a:t>
                      </a:r>
                      <a:endParaRPr lang="cs-CZ" sz="2000" b="1" dirty="0">
                        <a:solidFill>
                          <a:schemeClr val="bg1"/>
                        </a:solidFill>
                        <a:latin typeface="Comic Sans MS" pitchFamily="66" charset="0"/>
                        <a:ea typeface="Times New Roman"/>
                        <a:cs typeface="Times New Roman"/>
                      </a:endParaRPr>
                    </a:p>
                  </a:txBody>
                  <a:tcPr marL="68580" marR="68580" marT="0" marB="0"/>
                </a:tc>
                <a:tc>
                  <a:txBody>
                    <a:bodyPr/>
                    <a:lstStyle/>
                    <a:p>
                      <a:endParaRPr lang="cs-CZ"/>
                    </a:p>
                  </a:txBody>
                  <a:tcPr marL="68580" marR="68580" marT="0" marB="0"/>
                </a:tc>
                <a:tc>
                  <a:txBody>
                    <a:bodyPr/>
                    <a:lstStyle/>
                    <a:p>
                      <a:endParaRPr lang="cs-CZ"/>
                    </a:p>
                  </a:txBody>
                  <a:tcPr marL="68580" marR="68580" marT="0" marB="0"/>
                </a:tc>
                <a:tc>
                  <a:txBody>
                    <a:bodyPr/>
                    <a:lstStyle/>
                    <a:p>
                      <a:endParaRPr lang="cs-CZ"/>
                    </a:p>
                  </a:txBody>
                  <a:tcPr marL="68580" marR="68580" marT="0" marB="0"/>
                </a:tc>
              </a:tr>
              <a:tr h="394580">
                <a:tc>
                  <a:txBody>
                    <a:bodyPr/>
                    <a:lstStyle/>
                    <a:p>
                      <a:pPr>
                        <a:spcAft>
                          <a:spcPts val="0"/>
                        </a:spcAft>
                      </a:pPr>
                      <a:r>
                        <a:rPr lang="cs-CZ" sz="2000" dirty="0" smtClean="0">
                          <a:solidFill>
                            <a:schemeClr val="bg1"/>
                          </a:solidFill>
                          <a:latin typeface="Comic Sans MS" pitchFamily="66" charset="0"/>
                        </a:rPr>
                        <a:t>budete otvírat</a:t>
                      </a:r>
                      <a:endParaRPr lang="cs-CZ" sz="2000" b="1" dirty="0">
                        <a:solidFill>
                          <a:schemeClr val="bg1"/>
                        </a:solidFill>
                        <a:latin typeface="Comic Sans MS" pitchFamily="66" charset="0"/>
                        <a:ea typeface="Times New Roman"/>
                        <a:cs typeface="Times New Roman"/>
                      </a:endParaRPr>
                    </a:p>
                  </a:txBody>
                  <a:tcPr marL="68580" marR="68580" marT="0" marB="0"/>
                </a:tc>
                <a:tc>
                  <a:txBody>
                    <a:bodyPr/>
                    <a:lstStyle/>
                    <a:p>
                      <a:endParaRPr lang="cs-CZ"/>
                    </a:p>
                  </a:txBody>
                  <a:tcPr marL="68580" marR="68580" marT="0" marB="0"/>
                </a:tc>
                <a:tc>
                  <a:txBody>
                    <a:bodyPr/>
                    <a:lstStyle/>
                    <a:p>
                      <a:endParaRPr lang="cs-CZ"/>
                    </a:p>
                  </a:txBody>
                  <a:tcPr marL="68580" marR="68580" marT="0" marB="0"/>
                </a:tc>
                <a:tc>
                  <a:txBody>
                    <a:bodyPr/>
                    <a:lstStyle/>
                    <a:p>
                      <a:endParaRPr lang="cs-CZ"/>
                    </a:p>
                  </a:txBody>
                  <a:tcPr marL="68580" marR="68580" marT="0" marB="0"/>
                </a:tc>
              </a:tr>
              <a:tr h="394580">
                <a:tc>
                  <a:txBody>
                    <a:bodyPr/>
                    <a:lstStyle/>
                    <a:p>
                      <a:pPr>
                        <a:spcAft>
                          <a:spcPts val="0"/>
                        </a:spcAft>
                      </a:pPr>
                      <a:r>
                        <a:rPr lang="cs-CZ" sz="2000" dirty="0" smtClean="0">
                          <a:solidFill>
                            <a:schemeClr val="bg1"/>
                          </a:solidFill>
                          <a:latin typeface="Comic Sans MS" pitchFamily="66" charset="0"/>
                        </a:rPr>
                        <a:t>maluji</a:t>
                      </a:r>
                      <a:endParaRPr lang="cs-CZ" sz="2000" b="1" dirty="0">
                        <a:solidFill>
                          <a:schemeClr val="bg1"/>
                        </a:solidFill>
                        <a:latin typeface="Comic Sans MS" pitchFamily="66" charset="0"/>
                        <a:ea typeface="Times New Roman"/>
                        <a:cs typeface="Times New Roman"/>
                      </a:endParaRPr>
                    </a:p>
                  </a:txBody>
                  <a:tcPr marL="68580" marR="68580" marT="0" marB="0"/>
                </a:tc>
                <a:tc>
                  <a:txBody>
                    <a:bodyPr/>
                    <a:lstStyle/>
                    <a:p>
                      <a:endParaRPr lang="cs-CZ"/>
                    </a:p>
                  </a:txBody>
                  <a:tcPr marL="68580" marR="68580" marT="0" marB="0"/>
                </a:tc>
                <a:tc>
                  <a:txBody>
                    <a:bodyPr/>
                    <a:lstStyle/>
                    <a:p>
                      <a:endParaRPr lang="cs-CZ"/>
                    </a:p>
                  </a:txBody>
                  <a:tcPr marL="68580" marR="68580" marT="0" marB="0"/>
                </a:tc>
                <a:tc>
                  <a:txBody>
                    <a:bodyPr/>
                    <a:lstStyle/>
                    <a:p>
                      <a:endParaRPr lang="cs-CZ" dirty="0"/>
                    </a:p>
                  </a:txBody>
                  <a:tcPr marL="68580" marR="68580" marT="0" marB="0"/>
                </a:tc>
              </a:tr>
            </a:tbl>
          </a:graphicData>
        </a:graphic>
      </p:graphicFrame>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827584" y="188640"/>
            <a:ext cx="7344816" cy="1368152"/>
          </a:xfrm>
          <a:ln w="76200">
            <a:solidFill>
              <a:srgbClr val="FF0000"/>
            </a:solidFill>
          </a:ln>
        </p:spPr>
        <p:txBody>
          <a:bodyPr>
            <a:noAutofit/>
          </a:bodyPr>
          <a:lstStyle/>
          <a:p>
            <a:r>
              <a:rPr lang="cs-CZ" sz="4800" b="1" dirty="0" smtClean="0">
                <a:ln w="1905">
                  <a:solidFill>
                    <a:srgbClr val="FF0000"/>
                  </a:solidFill>
                </a:ln>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Arial Black" pitchFamily="34" charset="0"/>
              </a:rPr>
              <a:t/>
            </a:r>
            <a:br>
              <a:rPr lang="cs-CZ" sz="4800" b="1" dirty="0" smtClean="0">
                <a:ln w="1905">
                  <a:solidFill>
                    <a:srgbClr val="FF0000"/>
                  </a:solidFill>
                </a:ln>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Arial Black" pitchFamily="34" charset="0"/>
              </a:rPr>
            </a:br>
            <a:r>
              <a:rPr lang="cs-CZ" sz="4800" b="1" dirty="0" smtClean="0">
                <a:ln w="1905">
                  <a:solidFill>
                    <a:srgbClr val="FF0000"/>
                  </a:solidFill>
                </a:ln>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Arial Black" pitchFamily="34" charset="0"/>
              </a:rPr>
              <a:t>U sloves urči osobu, číslo a čas</a:t>
            </a:r>
            <a:r>
              <a:rPr lang="cs-CZ" sz="4800" b="1" dirty="0" smtClean="0">
                <a:ln w="1905">
                  <a:solidFill>
                    <a:srgbClr val="FF0000"/>
                  </a:solidFill>
                </a:ln>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r>
            <a:br>
              <a:rPr lang="cs-CZ" sz="4800" b="1" dirty="0" smtClean="0">
                <a:ln w="1905">
                  <a:solidFill>
                    <a:srgbClr val="FF0000"/>
                  </a:solidFill>
                </a:ln>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br>
            <a:endParaRPr lang="cs-CZ" sz="4800" dirty="0"/>
          </a:p>
        </p:txBody>
      </p:sp>
      <p:sp>
        <p:nvSpPr>
          <p:cNvPr id="3" name="Zástupný symbol pro obsah 2"/>
          <p:cNvSpPr>
            <a:spLocks noGrp="1"/>
          </p:cNvSpPr>
          <p:nvPr>
            <p:ph idx="1"/>
          </p:nvPr>
        </p:nvSpPr>
        <p:spPr>
          <a:xfrm>
            <a:off x="323528" y="1700808"/>
            <a:ext cx="2016224" cy="4896544"/>
          </a:xfrm>
        </p:spPr>
        <p:txBody>
          <a:bodyPr>
            <a:normAutofit/>
          </a:bodyPr>
          <a:lstStyle/>
          <a:p>
            <a:pPr>
              <a:buNone/>
            </a:pPr>
            <a:endParaRPr lang="cs-CZ" sz="4000" dirty="0" smtClean="0">
              <a:latin typeface="Comic Sans MS" pitchFamily="66" charset="0"/>
            </a:endParaRPr>
          </a:p>
          <a:p>
            <a:pPr>
              <a:buNone/>
            </a:pPr>
            <a:endParaRPr lang="cs-CZ" sz="4000" dirty="0">
              <a:latin typeface="Comic Sans MS" pitchFamily="66" charset="0"/>
            </a:endParaRPr>
          </a:p>
        </p:txBody>
      </p:sp>
      <p:sp>
        <p:nvSpPr>
          <p:cNvPr id="10" name="TextovéPole 9"/>
          <p:cNvSpPr txBox="1"/>
          <p:nvPr/>
        </p:nvSpPr>
        <p:spPr>
          <a:xfrm>
            <a:off x="827584" y="6021289"/>
            <a:ext cx="7560840" cy="523220"/>
          </a:xfrm>
          <a:prstGeom prst="rect">
            <a:avLst/>
          </a:prstGeom>
          <a:noFill/>
        </p:spPr>
        <p:txBody>
          <a:bodyPr wrap="square" rtlCol="0">
            <a:spAutoFit/>
          </a:bodyPr>
          <a:lstStyle/>
          <a:p>
            <a:r>
              <a:rPr lang="cs-CZ" sz="2800" b="1" dirty="0" smtClean="0">
                <a:solidFill>
                  <a:srgbClr val="FF0000"/>
                </a:solidFill>
                <a:latin typeface="Comic Sans MS" pitchFamily="66" charset="0"/>
              </a:rPr>
              <a:t>  </a:t>
            </a:r>
            <a:endParaRPr lang="cs-CZ" sz="2800" b="1" dirty="0">
              <a:solidFill>
                <a:srgbClr val="FF0000"/>
              </a:solidFill>
              <a:latin typeface="Comic Sans MS" pitchFamily="66" charset="0"/>
            </a:endParaRPr>
          </a:p>
        </p:txBody>
      </p:sp>
      <p:sp>
        <p:nvSpPr>
          <p:cNvPr id="40" name="TextovéPole 39"/>
          <p:cNvSpPr txBox="1"/>
          <p:nvPr/>
        </p:nvSpPr>
        <p:spPr>
          <a:xfrm>
            <a:off x="5004048" y="1700808"/>
            <a:ext cx="2016224" cy="2554545"/>
          </a:xfrm>
          <a:prstGeom prst="rect">
            <a:avLst/>
          </a:prstGeom>
          <a:noFill/>
        </p:spPr>
        <p:txBody>
          <a:bodyPr wrap="square" rtlCol="0">
            <a:spAutoFit/>
          </a:bodyPr>
          <a:lstStyle/>
          <a:p>
            <a:endParaRPr lang="cs-CZ" sz="4000" dirty="0" smtClean="0">
              <a:latin typeface="Comic Sans MS" pitchFamily="66" charset="0"/>
            </a:endParaRPr>
          </a:p>
          <a:p>
            <a:endParaRPr lang="cs-CZ" sz="4000" dirty="0" smtClean="0">
              <a:latin typeface="Comic Sans MS" pitchFamily="66" charset="0"/>
            </a:endParaRPr>
          </a:p>
          <a:p>
            <a:endParaRPr lang="cs-CZ" sz="4000" dirty="0" smtClean="0">
              <a:latin typeface="Comic Sans MS" pitchFamily="66" charset="0"/>
            </a:endParaRPr>
          </a:p>
          <a:p>
            <a:endParaRPr lang="cs-CZ" sz="4000" dirty="0">
              <a:latin typeface="Comic Sans MS" pitchFamily="66" charset="0"/>
            </a:endParaRPr>
          </a:p>
        </p:txBody>
      </p:sp>
      <p:graphicFrame>
        <p:nvGraphicFramePr>
          <p:cNvPr id="9" name="Tabulka 8"/>
          <p:cNvGraphicFramePr>
            <a:graphicFrameLocks noGrp="1"/>
          </p:cNvGraphicFramePr>
          <p:nvPr/>
        </p:nvGraphicFramePr>
        <p:xfrm>
          <a:off x="755576" y="2564904"/>
          <a:ext cx="7560841" cy="3841689"/>
        </p:xfrm>
        <a:graphic>
          <a:graphicData uri="http://schemas.openxmlformats.org/drawingml/2006/table">
            <a:tbl>
              <a:tblPr>
                <a:tableStyleId>{638B1855-1B75-4FBE-930C-398BA8C253C6}</a:tableStyleId>
              </a:tblPr>
              <a:tblGrid>
                <a:gridCol w="2684680"/>
                <a:gridCol w="1491785"/>
                <a:gridCol w="1440160"/>
                <a:gridCol w="1944216"/>
              </a:tblGrid>
              <a:tr h="504056">
                <a:tc>
                  <a:txBody>
                    <a:bodyPr/>
                    <a:lstStyle/>
                    <a:p>
                      <a:pPr>
                        <a:spcAft>
                          <a:spcPts val="0"/>
                        </a:spcAft>
                      </a:pPr>
                      <a:r>
                        <a:rPr lang="cs-CZ" sz="2400" dirty="0">
                          <a:solidFill>
                            <a:schemeClr val="bg1"/>
                          </a:solidFill>
                          <a:latin typeface="Comic Sans MS" pitchFamily="66" charset="0"/>
                        </a:rPr>
                        <a:t>   SLOVESO</a:t>
                      </a:r>
                      <a:endParaRPr lang="cs-CZ" sz="2400" b="1" i="0" dirty="0">
                        <a:solidFill>
                          <a:schemeClr val="bg1"/>
                        </a:solidFill>
                        <a:latin typeface="Comic Sans MS" pitchFamily="66" charset="0"/>
                        <a:ea typeface="Times New Roman"/>
                        <a:cs typeface="Times New Roman"/>
                      </a:endParaRPr>
                    </a:p>
                  </a:txBody>
                  <a:tcPr marL="68580" marR="68580" marT="0" marB="0"/>
                </a:tc>
                <a:tc>
                  <a:txBody>
                    <a:bodyPr/>
                    <a:lstStyle/>
                    <a:p>
                      <a:pPr>
                        <a:spcAft>
                          <a:spcPts val="0"/>
                        </a:spcAft>
                      </a:pPr>
                      <a:r>
                        <a:rPr lang="cs-CZ" sz="2400" dirty="0" smtClean="0">
                          <a:solidFill>
                            <a:schemeClr val="bg1"/>
                          </a:solidFill>
                          <a:latin typeface="Comic Sans MS" pitchFamily="66" charset="0"/>
                        </a:rPr>
                        <a:t> OSOBA</a:t>
                      </a:r>
                      <a:endParaRPr lang="cs-CZ" sz="2400" b="1" i="0" dirty="0">
                        <a:solidFill>
                          <a:schemeClr val="bg1"/>
                        </a:solidFill>
                        <a:latin typeface="Comic Sans MS" pitchFamily="66" charset="0"/>
                        <a:ea typeface="Times New Roman"/>
                        <a:cs typeface="Times New Roman"/>
                      </a:endParaRPr>
                    </a:p>
                  </a:txBody>
                  <a:tcPr marL="68580" marR="68580" marT="0" marB="0"/>
                </a:tc>
                <a:tc>
                  <a:txBody>
                    <a:bodyPr/>
                    <a:lstStyle/>
                    <a:p>
                      <a:pPr>
                        <a:spcAft>
                          <a:spcPts val="0"/>
                        </a:spcAft>
                      </a:pPr>
                      <a:r>
                        <a:rPr lang="cs-CZ" sz="2400" dirty="0" smtClean="0">
                          <a:solidFill>
                            <a:schemeClr val="bg1"/>
                          </a:solidFill>
                          <a:latin typeface="Comic Sans MS" pitchFamily="66" charset="0"/>
                        </a:rPr>
                        <a:t> ČÍSLO</a:t>
                      </a:r>
                      <a:endParaRPr lang="cs-CZ" sz="2400" b="1" i="0" dirty="0">
                        <a:solidFill>
                          <a:schemeClr val="bg1"/>
                        </a:solidFill>
                        <a:latin typeface="Comic Sans MS" pitchFamily="66" charset="0"/>
                        <a:ea typeface="Times New Roman"/>
                        <a:cs typeface="Times New Roman"/>
                      </a:endParaRPr>
                    </a:p>
                  </a:txBody>
                  <a:tcPr marL="68580" marR="68580" marT="0" marB="0"/>
                </a:tc>
                <a:tc>
                  <a:txBody>
                    <a:bodyPr/>
                    <a:lstStyle/>
                    <a:p>
                      <a:pPr>
                        <a:spcAft>
                          <a:spcPts val="0"/>
                        </a:spcAft>
                      </a:pPr>
                      <a:r>
                        <a:rPr lang="cs-CZ" sz="2400" dirty="0">
                          <a:solidFill>
                            <a:schemeClr val="bg1"/>
                          </a:solidFill>
                          <a:latin typeface="Comic Sans MS" pitchFamily="66" charset="0"/>
                        </a:rPr>
                        <a:t>    ČAS</a:t>
                      </a:r>
                      <a:endParaRPr lang="cs-CZ" sz="2400" b="1" i="0" dirty="0">
                        <a:solidFill>
                          <a:schemeClr val="bg1"/>
                        </a:solidFill>
                        <a:latin typeface="Comic Sans MS" pitchFamily="66" charset="0"/>
                        <a:ea typeface="Times New Roman"/>
                        <a:cs typeface="Times New Roman"/>
                      </a:endParaRPr>
                    </a:p>
                  </a:txBody>
                  <a:tcPr marL="68580" marR="68580" marT="0" marB="0"/>
                </a:tc>
              </a:tr>
              <a:tr h="288032">
                <a:tc>
                  <a:txBody>
                    <a:bodyPr/>
                    <a:lstStyle/>
                    <a:p>
                      <a:pPr>
                        <a:spcAft>
                          <a:spcPts val="0"/>
                        </a:spcAft>
                      </a:pPr>
                      <a:r>
                        <a:rPr lang="cs-CZ" sz="2000" dirty="0" smtClean="0">
                          <a:solidFill>
                            <a:schemeClr val="bg1"/>
                          </a:solidFill>
                          <a:latin typeface="Comic Sans MS" pitchFamily="66" charset="0"/>
                        </a:rPr>
                        <a:t>psal</a:t>
                      </a:r>
                      <a:r>
                        <a:rPr lang="cs-CZ" sz="2000" baseline="0" dirty="0" smtClean="0">
                          <a:solidFill>
                            <a:schemeClr val="bg1"/>
                          </a:solidFill>
                          <a:latin typeface="Comic Sans MS" pitchFamily="66" charset="0"/>
                        </a:rPr>
                        <a:t> jsem</a:t>
                      </a:r>
                      <a:endParaRPr lang="cs-CZ" sz="2000" b="1" i="0" dirty="0">
                        <a:solidFill>
                          <a:schemeClr val="bg1"/>
                        </a:solidFill>
                        <a:latin typeface="Comic Sans MS" pitchFamily="66" charset="0"/>
                        <a:ea typeface="Times New Roman"/>
                        <a:cs typeface="Times New Roman"/>
                      </a:endParaRPr>
                    </a:p>
                  </a:txBody>
                  <a:tcPr marL="68580" marR="68580" marT="0" marB="0"/>
                </a:tc>
                <a:tc>
                  <a:txBody>
                    <a:bodyPr/>
                    <a:lstStyle/>
                    <a:p>
                      <a:pPr algn="ctr">
                        <a:spcAft>
                          <a:spcPts val="0"/>
                        </a:spcAft>
                      </a:pPr>
                      <a:r>
                        <a:rPr lang="cs-CZ" sz="2000" dirty="0" smtClean="0">
                          <a:solidFill>
                            <a:schemeClr val="bg1"/>
                          </a:solidFill>
                          <a:latin typeface="Comic Sans MS" pitchFamily="66" charset="0"/>
                        </a:rPr>
                        <a:t>1.</a:t>
                      </a:r>
                      <a:endParaRPr lang="cs-CZ" sz="2000" dirty="0">
                        <a:solidFill>
                          <a:schemeClr val="bg1"/>
                        </a:solidFill>
                        <a:latin typeface="Comic Sans MS" pitchFamily="66" charset="0"/>
                        <a:ea typeface="Times New Roman"/>
                        <a:cs typeface="Times New Roman"/>
                      </a:endParaRPr>
                    </a:p>
                  </a:txBody>
                  <a:tcPr marL="68580" marR="68580" marT="0" marB="0"/>
                </a:tc>
                <a:tc>
                  <a:txBody>
                    <a:bodyPr/>
                    <a:lstStyle/>
                    <a:p>
                      <a:pPr>
                        <a:spcAft>
                          <a:spcPts val="0"/>
                        </a:spcAft>
                      </a:pPr>
                      <a:r>
                        <a:rPr lang="cs-CZ" sz="2000" dirty="0" smtClean="0">
                          <a:solidFill>
                            <a:schemeClr val="bg1"/>
                          </a:solidFill>
                          <a:latin typeface="Comic Sans MS" pitchFamily="66" charset="0"/>
                        </a:rPr>
                        <a:t>jednotné</a:t>
                      </a:r>
                      <a:endParaRPr lang="cs-CZ" sz="2000" dirty="0">
                        <a:solidFill>
                          <a:schemeClr val="bg1"/>
                        </a:solidFill>
                        <a:latin typeface="Comic Sans MS" pitchFamily="66" charset="0"/>
                        <a:ea typeface="Times New Roman"/>
                        <a:cs typeface="Times New Roman"/>
                      </a:endParaRPr>
                    </a:p>
                  </a:txBody>
                  <a:tcPr marL="68580" marR="68580" marT="0" marB="0"/>
                </a:tc>
                <a:tc>
                  <a:txBody>
                    <a:bodyPr/>
                    <a:lstStyle/>
                    <a:p>
                      <a:pPr>
                        <a:spcAft>
                          <a:spcPts val="0"/>
                        </a:spcAft>
                      </a:pPr>
                      <a:r>
                        <a:rPr lang="cs-CZ" sz="2000" dirty="0" smtClean="0">
                          <a:solidFill>
                            <a:schemeClr val="bg1"/>
                          </a:solidFill>
                          <a:latin typeface="Comic Sans MS" pitchFamily="66" charset="0"/>
                        </a:rPr>
                        <a:t>minulý</a:t>
                      </a:r>
                      <a:endParaRPr lang="cs-CZ" sz="2000" dirty="0">
                        <a:solidFill>
                          <a:schemeClr val="bg1"/>
                        </a:solidFill>
                        <a:latin typeface="Comic Sans MS" pitchFamily="66" charset="0"/>
                        <a:ea typeface="Times New Roman"/>
                        <a:cs typeface="Times New Roman"/>
                      </a:endParaRPr>
                    </a:p>
                  </a:txBody>
                  <a:tcPr marL="68580" marR="68580" marT="0" marB="0"/>
                </a:tc>
              </a:tr>
              <a:tr h="394580">
                <a:tc>
                  <a:txBody>
                    <a:bodyPr/>
                    <a:lstStyle/>
                    <a:p>
                      <a:pPr>
                        <a:spcAft>
                          <a:spcPts val="0"/>
                        </a:spcAft>
                      </a:pPr>
                      <a:r>
                        <a:rPr lang="cs-CZ" sz="2000" dirty="0" smtClean="0">
                          <a:solidFill>
                            <a:schemeClr val="bg1"/>
                          </a:solidFill>
                          <a:latin typeface="Comic Sans MS" pitchFamily="66" charset="0"/>
                        </a:rPr>
                        <a:t>vyučíte se</a:t>
                      </a:r>
                      <a:endParaRPr lang="cs-CZ" sz="2000" b="1" dirty="0">
                        <a:solidFill>
                          <a:schemeClr val="bg1"/>
                        </a:solidFill>
                        <a:latin typeface="Comic Sans MS" pitchFamily="66" charset="0"/>
                        <a:ea typeface="Times New Roman"/>
                        <a:cs typeface="Times New Roman"/>
                      </a:endParaRPr>
                    </a:p>
                  </a:txBody>
                  <a:tcPr marL="68580" marR="68580" marT="0" marB="0"/>
                </a:tc>
                <a:tc>
                  <a:txBody>
                    <a:bodyPr/>
                    <a:lstStyle/>
                    <a:p>
                      <a:pPr algn="ctr">
                        <a:spcAft>
                          <a:spcPts val="0"/>
                        </a:spcAft>
                      </a:pPr>
                      <a:r>
                        <a:rPr lang="cs-CZ" sz="2000" dirty="0" smtClean="0">
                          <a:solidFill>
                            <a:schemeClr val="bg1"/>
                          </a:solidFill>
                          <a:latin typeface="Comic Sans MS" pitchFamily="66" charset="0"/>
                        </a:rPr>
                        <a:t>2.</a:t>
                      </a:r>
                      <a:endParaRPr lang="cs-CZ" sz="2000" dirty="0">
                        <a:solidFill>
                          <a:schemeClr val="bg1"/>
                        </a:solidFill>
                        <a:latin typeface="Comic Sans MS" pitchFamily="66" charset="0"/>
                        <a:ea typeface="Times New Roman"/>
                        <a:cs typeface="Times New Roman"/>
                      </a:endParaRPr>
                    </a:p>
                  </a:txBody>
                  <a:tcPr marL="68580" marR="68580" marT="0" marB="0"/>
                </a:tc>
                <a:tc>
                  <a:txBody>
                    <a:bodyPr/>
                    <a:lstStyle/>
                    <a:p>
                      <a:pPr>
                        <a:spcAft>
                          <a:spcPts val="0"/>
                        </a:spcAft>
                      </a:pPr>
                      <a:r>
                        <a:rPr lang="cs-CZ" sz="2000" dirty="0" smtClean="0">
                          <a:solidFill>
                            <a:schemeClr val="bg1"/>
                          </a:solidFill>
                          <a:latin typeface="Comic Sans MS" pitchFamily="66" charset="0"/>
                        </a:rPr>
                        <a:t>množné</a:t>
                      </a:r>
                      <a:endParaRPr lang="cs-CZ" sz="2000" dirty="0">
                        <a:solidFill>
                          <a:schemeClr val="bg1"/>
                        </a:solidFill>
                        <a:latin typeface="Comic Sans MS" pitchFamily="66" charset="0"/>
                        <a:ea typeface="Times New Roman"/>
                        <a:cs typeface="Times New Roman"/>
                      </a:endParaRPr>
                    </a:p>
                  </a:txBody>
                  <a:tcPr marL="68580" marR="68580" marT="0" marB="0"/>
                </a:tc>
                <a:tc>
                  <a:txBody>
                    <a:bodyPr/>
                    <a:lstStyle/>
                    <a:p>
                      <a:pPr>
                        <a:spcAft>
                          <a:spcPts val="0"/>
                        </a:spcAft>
                      </a:pPr>
                      <a:r>
                        <a:rPr lang="cs-CZ" sz="2000" dirty="0" smtClean="0">
                          <a:solidFill>
                            <a:schemeClr val="bg1"/>
                          </a:solidFill>
                          <a:latin typeface="Comic Sans MS" pitchFamily="66" charset="0"/>
                        </a:rPr>
                        <a:t>budoucí</a:t>
                      </a:r>
                      <a:endParaRPr lang="cs-CZ" sz="2000" dirty="0">
                        <a:solidFill>
                          <a:schemeClr val="bg1"/>
                        </a:solidFill>
                        <a:latin typeface="Comic Sans MS" pitchFamily="66" charset="0"/>
                        <a:ea typeface="Times New Roman"/>
                        <a:cs typeface="Times New Roman"/>
                      </a:endParaRPr>
                    </a:p>
                  </a:txBody>
                  <a:tcPr marL="68580" marR="68580" marT="0" marB="0"/>
                </a:tc>
              </a:tr>
              <a:tr h="363972">
                <a:tc>
                  <a:txBody>
                    <a:bodyPr/>
                    <a:lstStyle/>
                    <a:p>
                      <a:pPr>
                        <a:spcAft>
                          <a:spcPts val="0"/>
                        </a:spcAft>
                      </a:pPr>
                      <a:r>
                        <a:rPr lang="cs-CZ" sz="2000" dirty="0" smtClean="0">
                          <a:solidFill>
                            <a:schemeClr val="bg1"/>
                          </a:solidFill>
                          <a:latin typeface="Comic Sans MS" pitchFamily="66" charset="0"/>
                        </a:rPr>
                        <a:t>budou číst</a:t>
                      </a:r>
                      <a:endParaRPr lang="cs-CZ" sz="2000" b="1" dirty="0">
                        <a:solidFill>
                          <a:schemeClr val="bg1"/>
                        </a:solidFill>
                        <a:latin typeface="Comic Sans MS" pitchFamily="66" charset="0"/>
                        <a:ea typeface="Times New Roman"/>
                        <a:cs typeface="Times New Roman"/>
                      </a:endParaRPr>
                    </a:p>
                  </a:txBody>
                  <a:tcPr marL="68580" marR="68580" marT="0" marB="0"/>
                </a:tc>
                <a:tc>
                  <a:txBody>
                    <a:bodyPr/>
                    <a:lstStyle/>
                    <a:p>
                      <a:pPr algn="ctr">
                        <a:spcAft>
                          <a:spcPts val="0"/>
                        </a:spcAft>
                      </a:pPr>
                      <a:r>
                        <a:rPr lang="cs-CZ" sz="2000" dirty="0" smtClean="0">
                          <a:solidFill>
                            <a:schemeClr val="bg1"/>
                          </a:solidFill>
                          <a:latin typeface="Comic Sans MS" pitchFamily="66" charset="0"/>
                        </a:rPr>
                        <a:t>3.</a:t>
                      </a:r>
                      <a:endParaRPr lang="cs-CZ" sz="2000" dirty="0">
                        <a:solidFill>
                          <a:schemeClr val="bg1"/>
                        </a:solidFill>
                        <a:latin typeface="Comic Sans MS" pitchFamily="66" charset="0"/>
                        <a:ea typeface="Times New Roman"/>
                        <a:cs typeface="Times New Roman"/>
                      </a:endParaRPr>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sz="2000" dirty="0" smtClean="0">
                          <a:solidFill>
                            <a:schemeClr val="bg1"/>
                          </a:solidFill>
                          <a:latin typeface="Comic Sans MS" pitchFamily="66" charset="0"/>
                        </a:rPr>
                        <a:t>množné</a:t>
                      </a:r>
                      <a:endParaRPr lang="cs-CZ" sz="2000" dirty="0" smtClean="0">
                        <a:solidFill>
                          <a:schemeClr val="bg1"/>
                        </a:solidFill>
                        <a:latin typeface="Comic Sans MS" pitchFamily="66" charset="0"/>
                        <a:ea typeface="Times New Roman"/>
                        <a:cs typeface="Times New Roman"/>
                      </a:endParaRPr>
                    </a:p>
                  </a:txBody>
                  <a:tcPr marL="68580" marR="68580" marT="0" marB="0"/>
                </a:tc>
                <a:tc>
                  <a:txBody>
                    <a:bodyPr/>
                    <a:lstStyle/>
                    <a:p>
                      <a:pPr>
                        <a:spcAft>
                          <a:spcPts val="0"/>
                        </a:spcAft>
                      </a:pPr>
                      <a:r>
                        <a:rPr lang="cs-CZ" sz="2000" dirty="0" smtClean="0">
                          <a:solidFill>
                            <a:schemeClr val="bg1"/>
                          </a:solidFill>
                          <a:latin typeface="Comic Sans MS" pitchFamily="66" charset="0"/>
                        </a:rPr>
                        <a:t>budoucí</a:t>
                      </a:r>
                      <a:endParaRPr lang="cs-CZ" sz="2000" dirty="0">
                        <a:solidFill>
                          <a:schemeClr val="bg1"/>
                        </a:solidFill>
                        <a:latin typeface="Comic Sans MS" pitchFamily="66" charset="0"/>
                        <a:ea typeface="Times New Roman"/>
                        <a:cs typeface="Times New Roman"/>
                      </a:endParaRPr>
                    </a:p>
                  </a:txBody>
                  <a:tcPr marL="68580" marR="68580" marT="0" marB="0"/>
                </a:tc>
              </a:tr>
              <a:tr h="394580">
                <a:tc>
                  <a:txBody>
                    <a:bodyPr/>
                    <a:lstStyle/>
                    <a:p>
                      <a:pPr>
                        <a:spcAft>
                          <a:spcPts val="0"/>
                        </a:spcAft>
                      </a:pPr>
                      <a:r>
                        <a:rPr lang="cs-CZ" sz="2000" dirty="0" smtClean="0">
                          <a:solidFill>
                            <a:schemeClr val="bg1"/>
                          </a:solidFill>
                          <a:latin typeface="Comic Sans MS" pitchFamily="66" charset="0"/>
                        </a:rPr>
                        <a:t>vyprávěla</a:t>
                      </a:r>
                      <a:endParaRPr lang="cs-CZ" sz="2000" b="1" dirty="0">
                        <a:solidFill>
                          <a:schemeClr val="bg1"/>
                        </a:solidFill>
                        <a:latin typeface="Comic Sans MS" pitchFamily="66" charset="0"/>
                        <a:ea typeface="Times New Roman"/>
                        <a:cs typeface="Times New Roman"/>
                      </a:endParaRPr>
                    </a:p>
                  </a:txBody>
                  <a:tcPr marL="68580" marR="68580" marT="0" marB="0"/>
                </a:tc>
                <a:tc>
                  <a:txBody>
                    <a:bodyPr/>
                    <a:lstStyle/>
                    <a:p>
                      <a:pPr algn="ctr">
                        <a:spcAft>
                          <a:spcPts val="0"/>
                        </a:spcAft>
                      </a:pPr>
                      <a:r>
                        <a:rPr lang="cs-CZ" sz="2000" dirty="0" smtClean="0">
                          <a:solidFill>
                            <a:schemeClr val="bg1"/>
                          </a:solidFill>
                          <a:latin typeface="Comic Sans MS" pitchFamily="66" charset="0"/>
                        </a:rPr>
                        <a:t>3.</a:t>
                      </a:r>
                      <a:endParaRPr lang="cs-CZ" sz="2000" dirty="0">
                        <a:solidFill>
                          <a:schemeClr val="bg1"/>
                        </a:solidFill>
                        <a:latin typeface="Comic Sans MS" pitchFamily="66" charset="0"/>
                        <a:ea typeface="Times New Roman"/>
                        <a:cs typeface="Times New Roman"/>
                      </a:endParaRPr>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sz="2000" dirty="0" smtClean="0">
                          <a:solidFill>
                            <a:schemeClr val="bg1"/>
                          </a:solidFill>
                          <a:latin typeface="Comic Sans MS" pitchFamily="66" charset="0"/>
                        </a:rPr>
                        <a:t>jednotné</a:t>
                      </a:r>
                      <a:endParaRPr lang="cs-CZ" sz="2000" dirty="0" smtClean="0">
                        <a:solidFill>
                          <a:schemeClr val="bg1"/>
                        </a:solidFill>
                        <a:latin typeface="Comic Sans MS" pitchFamily="66" charset="0"/>
                        <a:ea typeface="Times New Roman"/>
                        <a:cs typeface="Times New Roman"/>
                      </a:endParaRPr>
                    </a:p>
                  </a:txBody>
                  <a:tcPr marL="68580" marR="68580" marT="0" marB="0"/>
                </a:tc>
                <a:tc>
                  <a:txBody>
                    <a:bodyPr/>
                    <a:lstStyle/>
                    <a:p>
                      <a:pPr>
                        <a:spcAft>
                          <a:spcPts val="0"/>
                        </a:spcAft>
                      </a:pPr>
                      <a:r>
                        <a:rPr lang="cs-CZ" sz="2000" dirty="0" smtClean="0">
                          <a:solidFill>
                            <a:schemeClr val="bg1"/>
                          </a:solidFill>
                          <a:latin typeface="Comic Sans MS" pitchFamily="66" charset="0"/>
                        </a:rPr>
                        <a:t>minulý</a:t>
                      </a:r>
                      <a:endParaRPr lang="cs-CZ" sz="2000" dirty="0">
                        <a:solidFill>
                          <a:schemeClr val="bg1"/>
                        </a:solidFill>
                        <a:latin typeface="Comic Sans MS" pitchFamily="66" charset="0"/>
                        <a:ea typeface="Times New Roman"/>
                        <a:cs typeface="Times New Roman"/>
                      </a:endParaRPr>
                    </a:p>
                  </a:txBody>
                  <a:tcPr marL="68580" marR="68580" marT="0" marB="0"/>
                </a:tc>
              </a:tr>
              <a:tr h="391161">
                <a:tc>
                  <a:txBody>
                    <a:bodyPr/>
                    <a:lstStyle/>
                    <a:p>
                      <a:pPr>
                        <a:spcAft>
                          <a:spcPts val="0"/>
                        </a:spcAft>
                      </a:pPr>
                      <a:r>
                        <a:rPr lang="cs-CZ" sz="2000" dirty="0" smtClean="0">
                          <a:solidFill>
                            <a:schemeClr val="bg1"/>
                          </a:solidFill>
                          <a:latin typeface="Comic Sans MS" pitchFamily="66" charset="0"/>
                        </a:rPr>
                        <a:t>divíš</a:t>
                      </a:r>
                      <a:r>
                        <a:rPr lang="cs-CZ" sz="2000" baseline="0" dirty="0" smtClean="0">
                          <a:solidFill>
                            <a:schemeClr val="bg1"/>
                          </a:solidFill>
                          <a:latin typeface="Comic Sans MS" pitchFamily="66" charset="0"/>
                        </a:rPr>
                        <a:t> se</a:t>
                      </a:r>
                      <a:endParaRPr lang="cs-CZ" sz="2000" b="1" baseline="0" dirty="0" smtClean="0">
                        <a:solidFill>
                          <a:schemeClr val="bg1"/>
                        </a:solidFill>
                        <a:latin typeface="Comic Sans MS" pitchFamily="66" charset="0"/>
                        <a:ea typeface="Times New Roman"/>
                        <a:cs typeface="Times New Roman"/>
                      </a:endParaRPr>
                    </a:p>
                  </a:txBody>
                  <a:tcPr marL="68580" marR="68580" marT="0" marB="0"/>
                </a:tc>
                <a:tc>
                  <a:txBody>
                    <a:bodyPr/>
                    <a:lstStyle/>
                    <a:p>
                      <a:pPr algn="ctr">
                        <a:spcAft>
                          <a:spcPts val="0"/>
                        </a:spcAft>
                      </a:pPr>
                      <a:r>
                        <a:rPr lang="cs-CZ" sz="2000" dirty="0" smtClean="0">
                          <a:solidFill>
                            <a:schemeClr val="bg1"/>
                          </a:solidFill>
                          <a:latin typeface="Comic Sans MS" pitchFamily="66" charset="0"/>
                        </a:rPr>
                        <a:t>2.</a:t>
                      </a:r>
                      <a:endParaRPr lang="cs-CZ" sz="2000" dirty="0">
                        <a:solidFill>
                          <a:schemeClr val="bg1"/>
                        </a:solidFill>
                        <a:latin typeface="Comic Sans MS" pitchFamily="66" charset="0"/>
                        <a:ea typeface="Times New Roman"/>
                        <a:cs typeface="Times New Roman"/>
                      </a:endParaRPr>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sz="2000" dirty="0" smtClean="0">
                          <a:solidFill>
                            <a:schemeClr val="bg1"/>
                          </a:solidFill>
                          <a:latin typeface="Comic Sans MS" pitchFamily="66" charset="0"/>
                        </a:rPr>
                        <a:t>jednotné</a:t>
                      </a:r>
                      <a:endParaRPr lang="cs-CZ" sz="2000" dirty="0" smtClean="0">
                        <a:solidFill>
                          <a:schemeClr val="bg1"/>
                        </a:solidFill>
                        <a:latin typeface="Comic Sans MS" pitchFamily="66" charset="0"/>
                        <a:ea typeface="Times New Roman"/>
                        <a:cs typeface="Times New Roman"/>
                      </a:endParaRPr>
                    </a:p>
                  </a:txBody>
                  <a:tcPr marL="68580" marR="68580" marT="0" marB="0"/>
                </a:tc>
                <a:tc>
                  <a:txBody>
                    <a:bodyPr/>
                    <a:lstStyle/>
                    <a:p>
                      <a:pPr>
                        <a:spcAft>
                          <a:spcPts val="0"/>
                        </a:spcAft>
                      </a:pPr>
                      <a:r>
                        <a:rPr lang="cs-CZ" sz="2000" dirty="0" smtClean="0">
                          <a:solidFill>
                            <a:schemeClr val="bg1"/>
                          </a:solidFill>
                          <a:latin typeface="Comic Sans MS" pitchFamily="66" charset="0"/>
                        </a:rPr>
                        <a:t>přítomný</a:t>
                      </a:r>
                      <a:endParaRPr lang="cs-CZ" sz="2000" dirty="0">
                        <a:solidFill>
                          <a:schemeClr val="bg1"/>
                        </a:solidFill>
                        <a:latin typeface="Comic Sans MS" pitchFamily="66" charset="0"/>
                        <a:ea typeface="Times New Roman"/>
                        <a:cs typeface="Times New Roman"/>
                      </a:endParaRPr>
                    </a:p>
                  </a:txBody>
                  <a:tcPr marL="68580" marR="68580" marT="0" marB="0"/>
                </a:tc>
              </a:tr>
              <a:tr h="297307">
                <a:tc>
                  <a:txBody>
                    <a:bodyPr/>
                    <a:lstStyle/>
                    <a:p>
                      <a:pPr>
                        <a:spcAft>
                          <a:spcPts val="0"/>
                        </a:spcAft>
                      </a:pPr>
                      <a:r>
                        <a:rPr lang="cs-CZ" sz="2000" dirty="0" smtClean="0">
                          <a:solidFill>
                            <a:schemeClr val="bg1"/>
                          </a:solidFill>
                          <a:latin typeface="Comic Sans MS" pitchFamily="66" charset="0"/>
                        </a:rPr>
                        <a:t>jsi</a:t>
                      </a:r>
                      <a:endParaRPr lang="cs-CZ" sz="2000" b="1" dirty="0">
                        <a:solidFill>
                          <a:schemeClr val="bg1"/>
                        </a:solidFill>
                        <a:latin typeface="Comic Sans MS" pitchFamily="66" charset="0"/>
                        <a:ea typeface="Times New Roman"/>
                        <a:cs typeface="Times New Roman"/>
                      </a:endParaRPr>
                    </a:p>
                  </a:txBody>
                  <a:tcPr marL="68580" marR="68580" marT="0" marB="0"/>
                </a:tc>
                <a:tc>
                  <a:txBody>
                    <a:bodyPr/>
                    <a:lstStyle/>
                    <a:p>
                      <a:pPr algn="ctr">
                        <a:spcAft>
                          <a:spcPts val="0"/>
                        </a:spcAft>
                      </a:pPr>
                      <a:r>
                        <a:rPr lang="cs-CZ" sz="2000" dirty="0" smtClean="0">
                          <a:solidFill>
                            <a:schemeClr val="bg1"/>
                          </a:solidFill>
                          <a:latin typeface="Comic Sans MS" pitchFamily="66" charset="0"/>
                        </a:rPr>
                        <a:t>2.</a:t>
                      </a:r>
                      <a:endParaRPr lang="cs-CZ" sz="2000" dirty="0">
                        <a:solidFill>
                          <a:schemeClr val="bg1"/>
                        </a:solidFill>
                        <a:latin typeface="Comic Sans MS" pitchFamily="66" charset="0"/>
                        <a:ea typeface="Times New Roman"/>
                        <a:cs typeface="Times New Roman"/>
                      </a:endParaRPr>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sz="2000" dirty="0" smtClean="0">
                          <a:solidFill>
                            <a:schemeClr val="bg1"/>
                          </a:solidFill>
                          <a:latin typeface="Comic Sans MS" pitchFamily="66" charset="0"/>
                        </a:rPr>
                        <a:t>jednotné</a:t>
                      </a:r>
                      <a:endParaRPr lang="cs-CZ" sz="2000" dirty="0" smtClean="0">
                        <a:solidFill>
                          <a:schemeClr val="bg1"/>
                        </a:solidFill>
                        <a:latin typeface="Comic Sans MS" pitchFamily="66" charset="0"/>
                        <a:ea typeface="Times New Roman"/>
                        <a:cs typeface="Times New Roman"/>
                      </a:endParaRPr>
                    </a:p>
                  </a:txBody>
                  <a:tcPr marL="68580" marR="68580" marT="0" marB="0"/>
                </a:tc>
                <a:tc>
                  <a:txBody>
                    <a:bodyPr/>
                    <a:lstStyle/>
                    <a:p>
                      <a:pPr>
                        <a:spcAft>
                          <a:spcPts val="0"/>
                        </a:spcAft>
                      </a:pPr>
                      <a:r>
                        <a:rPr lang="cs-CZ" sz="2000" dirty="0" smtClean="0">
                          <a:solidFill>
                            <a:schemeClr val="bg1"/>
                          </a:solidFill>
                          <a:latin typeface="Comic Sans MS" pitchFamily="66" charset="0"/>
                        </a:rPr>
                        <a:t>přítomný</a:t>
                      </a:r>
                      <a:endParaRPr lang="cs-CZ" sz="2000" dirty="0">
                        <a:solidFill>
                          <a:schemeClr val="bg1"/>
                        </a:solidFill>
                        <a:latin typeface="Comic Sans MS" pitchFamily="66" charset="0"/>
                        <a:ea typeface="Times New Roman"/>
                        <a:cs typeface="Times New Roman"/>
                      </a:endParaRPr>
                    </a:p>
                  </a:txBody>
                  <a:tcPr marL="68580" marR="68580" marT="0" marB="0"/>
                </a:tc>
              </a:tr>
              <a:tr h="394580">
                <a:tc>
                  <a:txBody>
                    <a:bodyPr/>
                    <a:lstStyle/>
                    <a:p>
                      <a:pPr>
                        <a:spcAft>
                          <a:spcPts val="0"/>
                        </a:spcAft>
                      </a:pPr>
                      <a:r>
                        <a:rPr lang="cs-CZ" sz="2000" dirty="0" smtClean="0">
                          <a:solidFill>
                            <a:schemeClr val="bg1"/>
                          </a:solidFill>
                          <a:latin typeface="Comic Sans MS" pitchFamily="66" charset="0"/>
                        </a:rPr>
                        <a:t>neměli jsme</a:t>
                      </a:r>
                      <a:endParaRPr lang="cs-CZ" sz="2000" b="1" dirty="0">
                        <a:solidFill>
                          <a:schemeClr val="bg1"/>
                        </a:solidFill>
                        <a:latin typeface="Comic Sans MS" pitchFamily="66" charset="0"/>
                        <a:ea typeface="Times New Roman"/>
                        <a:cs typeface="Times New Roman"/>
                      </a:endParaRPr>
                    </a:p>
                  </a:txBody>
                  <a:tcPr marL="68580" marR="68580" marT="0" marB="0"/>
                </a:tc>
                <a:tc>
                  <a:txBody>
                    <a:bodyPr/>
                    <a:lstStyle/>
                    <a:p>
                      <a:pPr algn="ctr">
                        <a:spcAft>
                          <a:spcPts val="0"/>
                        </a:spcAft>
                      </a:pPr>
                      <a:r>
                        <a:rPr lang="cs-CZ" sz="2000" dirty="0" smtClean="0">
                          <a:solidFill>
                            <a:schemeClr val="bg1"/>
                          </a:solidFill>
                          <a:latin typeface="Comic Sans MS" pitchFamily="66" charset="0"/>
                        </a:rPr>
                        <a:t>1.</a:t>
                      </a:r>
                      <a:endParaRPr lang="cs-CZ" sz="2000" dirty="0">
                        <a:solidFill>
                          <a:schemeClr val="bg1"/>
                        </a:solidFill>
                        <a:latin typeface="Comic Sans MS" pitchFamily="66" charset="0"/>
                        <a:ea typeface="Times New Roman"/>
                        <a:cs typeface="Times New Roman"/>
                      </a:endParaRPr>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sz="2000" dirty="0" smtClean="0">
                          <a:solidFill>
                            <a:schemeClr val="bg1"/>
                          </a:solidFill>
                          <a:latin typeface="Comic Sans MS" pitchFamily="66" charset="0"/>
                        </a:rPr>
                        <a:t>množné</a:t>
                      </a:r>
                      <a:endParaRPr lang="cs-CZ" sz="2000" dirty="0" smtClean="0">
                        <a:solidFill>
                          <a:schemeClr val="bg1"/>
                        </a:solidFill>
                        <a:latin typeface="Comic Sans MS" pitchFamily="66" charset="0"/>
                        <a:ea typeface="Times New Roman"/>
                        <a:cs typeface="Times New Roman"/>
                      </a:endParaRPr>
                    </a:p>
                  </a:txBody>
                  <a:tcPr marL="68580" marR="68580" marT="0" marB="0"/>
                </a:tc>
                <a:tc>
                  <a:txBody>
                    <a:bodyPr/>
                    <a:lstStyle/>
                    <a:p>
                      <a:pPr>
                        <a:spcAft>
                          <a:spcPts val="0"/>
                        </a:spcAft>
                      </a:pPr>
                      <a:r>
                        <a:rPr lang="cs-CZ" sz="2000" dirty="0" smtClean="0">
                          <a:solidFill>
                            <a:schemeClr val="bg1"/>
                          </a:solidFill>
                          <a:latin typeface="Comic Sans MS" pitchFamily="66" charset="0"/>
                        </a:rPr>
                        <a:t>minulý</a:t>
                      </a:r>
                      <a:endParaRPr lang="cs-CZ" sz="2000" dirty="0">
                        <a:solidFill>
                          <a:schemeClr val="bg1"/>
                        </a:solidFill>
                        <a:latin typeface="Comic Sans MS" pitchFamily="66" charset="0"/>
                        <a:ea typeface="Times New Roman"/>
                        <a:cs typeface="Times New Roman"/>
                      </a:endParaRPr>
                    </a:p>
                  </a:txBody>
                  <a:tcPr marL="68580" marR="68580" marT="0" marB="0"/>
                </a:tc>
              </a:tr>
              <a:tr h="394580">
                <a:tc>
                  <a:txBody>
                    <a:bodyPr/>
                    <a:lstStyle/>
                    <a:p>
                      <a:pPr>
                        <a:spcAft>
                          <a:spcPts val="0"/>
                        </a:spcAft>
                      </a:pPr>
                      <a:r>
                        <a:rPr lang="cs-CZ" sz="2000" dirty="0" smtClean="0">
                          <a:solidFill>
                            <a:schemeClr val="bg1"/>
                          </a:solidFill>
                          <a:latin typeface="Comic Sans MS" pitchFamily="66" charset="0"/>
                        </a:rPr>
                        <a:t>budete otvírat</a:t>
                      </a:r>
                      <a:endParaRPr lang="cs-CZ" sz="2000" b="1" dirty="0">
                        <a:solidFill>
                          <a:schemeClr val="bg1"/>
                        </a:solidFill>
                        <a:latin typeface="Comic Sans MS" pitchFamily="66" charset="0"/>
                        <a:ea typeface="Times New Roman"/>
                        <a:cs typeface="Times New Roman"/>
                      </a:endParaRPr>
                    </a:p>
                  </a:txBody>
                  <a:tcPr marL="68580" marR="68580" marT="0" marB="0"/>
                </a:tc>
                <a:tc>
                  <a:txBody>
                    <a:bodyPr/>
                    <a:lstStyle/>
                    <a:p>
                      <a:pPr algn="ctr">
                        <a:spcAft>
                          <a:spcPts val="0"/>
                        </a:spcAft>
                      </a:pPr>
                      <a:r>
                        <a:rPr lang="cs-CZ" sz="2000" dirty="0" smtClean="0">
                          <a:solidFill>
                            <a:schemeClr val="bg1"/>
                          </a:solidFill>
                          <a:latin typeface="Comic Sans MS" pitchFamily="66" charset="0"/>
                        </a:rPr>
                        <a:t>2.</a:t>
                      </a:r>
                      <a:endParaRPr lang="cs-CZ" sz="2000" dirty="0">
                        <a:solidFill>
                          <a:schemeClr val="bg1"/>
                        </a:solidFill>
                        <a:latin typeface="Comic Sans MS" pitchFamily="66" charset="0"/>
                        <a:ea typeface="Times New Roman"/>
                        <a:cs typeface="Times New Roman"/>
                      </a:endParaRPr>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sz="2000" dirty="0" smtClean="0">
                          <a:solidFill>
                            <a:schemeClr val="bg1"/>
                          </a:solidFill>
                          <a:latin typeface="Comic Sans MS" pitchFamily="66" charset="0"/>
                        </a:rPr>
                        <a:t>množné</a:t>
                      </a:r>
                      <a:endParaRPr lang="cs-CZ" sz="2000" dirty="0" smtClean="0">
                        <a:solidFill>
                          <a:schemeClr val="bg1"/>
                        </a:solidFill>
                        <a:latin typeface="Comic Sans MS" pitchFamily="66" charset="0"/>
                        <a:ea typeface="Times New Roman"/>
                        <a:cs typeface="Times New Roman"/>
                      </a:endParaRPr>
                    </a:p>
                  </a:txBody>
                  <a:tcPr marL="68580" marR="68580" marT="0" marB="0"/>
                </a:tc>
                <a:tc>
                  <a:txBody>
                    <a:bodyPr/>
                    <a:lstStyle/>
                    <a:p>
                      <a:pPr>
                        <a:spcAft>
                          <a:spcPts val="0"/>
                        </a:spcAft>
                      </a:pPr>
                      <a:r>
                        <a:rPr lang="cs-CZ" sz="2000" dirty="0" smtClean="0">
                          <a:solidFill>
                            <a:schemeClr val="bg1"/>
                          </a:solidFill>
                          <a:latin typeface="Comic Sans MS" pitchFamily="66" charset="0"/>
                        </a:rPr>
                        <a:t>budoucí</a:t>
                      </a:r>
                      <a:endParaRPr lang="cs-CZ" sz="2000" dirty="0">
                        <a:solidFill>
                          <a:schemeClr val="bg1"/>
                        </a:solidFill>
                        <a:latin typeface="Comic Sans MS" pitchFamily="66" charset="0"/>
                        <a:ea typeface="Times New Roman"/>
                        <a:cs typeface="Times New Roman"/>
                      </a:endParaRPr>
                    </a:p>
                  </a:txBody>
                  <a:tcPr marL="68580" marR="68580" marT="0" marB="0"/>
                </a:tc>
              </a:tr>
              <a:tr h="394580">
                <a:tc>
                  <a:txBody>
                    <a:bodyPr/>
                    <a:lstStyle/>
                    <a:p>
                      <a:pPr>
                        <a:spcAft>
                          <a:spcPts val="0"/>
                        </a:spcAft>
                      </a:pPr>
                      <a:r>
                        <a:rPr lang="cs-CZ" sz="2000" dirty="0" smtClean="0">
                          <a:solidFill>
                            <a:schemeClr val="bg1"/>
                          </a:solidFill>
                          <a:latin typeface="Comic Sans MS" pitchFamily="66" charset="0"/>
                        </a:rPr>
                        <a:t>maluji</a:t>
                      </a:r>
                      <a:endParaRPr lang="cs-CZ" sz="2000" b="1" dirty="0">
                        <a:solidFill>
                          <a:schemeClr val="bg1"/>
                        </a:solidFill>
                        <a:latin typeface="Comic Sans MS" pitchFamily="66" charset="0"/>
                        <a:ea typeface="Times New Roman"/>
                        <a:cs typeface="Times New Roman"/>
                      </a:endParaRPr>
                    </a:p>
                  </a:txBody>
                  <a:tcPr marL="68580" marR="68580" marT="0" marB="0"/>
                </a:tc>
                <a:tc>
                  <a:txBody>
                    <a:bodyPr/>
                    <a:lstStyle/>
                    <a:p>
                      <a:pPr algn="ctr">
                        <a:spcAft>
                          <a:spcPts val="0"/>
                        </a:spcAft>
                      </a:pPr>
                      <a:r>
                        <a:rPr lang="cs-CZ" sz="2000" dirty="0" smtClean="0">
                          <a:solidFill>
                            <a:schemeClr val="bg1"/>
                          </a:solidFill>
                          <a:latin typeface="Comic Sans MS" pitchFamily="66" charset="0"/>
                        </a:rPr>
                        <a:t>1.</a:t>
                      </a:r>
                      <a:endParaRPr lang="cs-CZ" sz="2000" dirty="0">
                        <a:solidFill>
                          <a:schemeClr val="bg1"/>
                        </a:solidFill>
                        <a:latin typeface="Comic Sans MS" pitchFamily="66" charset="0"/>
                        <a:ea typeface="Times New Roman"/>
                        <a:cs typeface="Times New Roman"/>
                      </a:endParaRPr>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sz="2000" dirty="0" smtClean="0">
                          <a:solidFill>
                            <a:schemeClr val="bg1"/>
                          </a:solidFill>
                          <a:latin typeface="Comic Sans MS" pitchFamily="66" charset="0"/>
                        </a:rPr>
                        <a:t>jednotné</a:t>
                      </a:r>
                      <a:endParaRPr lang="cs-CZ" sz="2000" dirty="0" smtClean="0">
                        <a:solidFill>
                          <a:schemeClr val="bg1"/>
                        </a:solidFill>
                        <a:latin typeface="Comic Sans MS" pitchFamily="66" charset="0"/>
                        <a:ea typeface="Times New Roman"/>
                        <a:cs typeface="Times New Roman"/>
                      </a:endParaRPr>
                    </a:p>
                  </a:txBody>
                  <a:tcPr marL="68580" marR="68580" marT="0" marB="0"/>
                </a:tc>
                <a:tc>
                  <a:txBody>
                    <a:bodyPr/>
                    <a:lstStyle/>
                    <a:p>
                      <a:pPr>
                        <a:spcAft>
                          <a:spcPts val="0"/>
                        </a:spcAft>
                      </a:pPr>
                      <a:r>
                        <a:rPr lang="cs-CZ" sz="2000" dirty="0" smtClean="0">
                          <a:solidFill>
                            <a:schemeClr val="bg1"/>
                          </a:solidFill>
                          <a:latin typeface="Comic Sans MS" pitchFamily="66" charset="0"/>
                        </a:rPr>
                        <a:t>přítomný</a:t>
                      </a:r>
                      <a:endParaRPr lang="cs-CZ" sz="2000" dirty="0">
                        <a:solidFill>
                          <a:schemeClr val="bg1"/>
                        </a:solidFill>
                        <a:latin typeface="Comic Sans MS" pitchFamily="66" charset="0"/>
                        <a:ea typeface="Times New Roman"/>
                        <a:cs typeface="Times New Roman"/>
                      </a:endParaRPr>
                    </a:p>
                  </a:txBody>
                  <a:tcPr marL="68580" marR="68580" marT="0" marB="0"/>
                </a:tc>
              </a:tr>
            </a:tbl>
          </a:graphicData>
        </a:graphic>
      </p:graphicFrame>
      <p:sp>
        <p:nvSpPr>
          <p:cNvPr id="7" name="TextovéPole 6"/>
          <p:cNvSpPr txBox="1"/>
          <p:nvPr/>
        </p:nvSpPr>
        <p:spPr>
          <a:xfrm>
            <a:off x="3131840" y="1628800"/>
            <a:ext cx="2664296" cy="707886"/>
          </a:xfrm>
          <a:prstGeom prst="rect">
            <a:avLst/>
          </a:prstGeom>
          <a:noFill/>
        </p:spPr>
        <p:txBody>
          <a:bodyPr wrap="square" rtlCol="0">
            <a:spAutoFit/>
          </a:bodyPr>
          <a:lstStyle/>
          <a:p>
            <a:r>
              <a:rPr lang="cs-CZ" sz="4000" b="1" dirty="0" smtClean="0">
                <a:solidFill>
                  <a:srgbClr val="FF0000"/>
                </a:solidFill>
                <a:latin typeface="Comic Sans MS" pitchFamily="66" charset="0"/>
              </a:rPr>
              <a:t> ŘEŠENÍ</a:t>
            </a:r>
            <a:endParaRPr lang="cs-CZ" sz="4000" b="1" dirty="0">
              <a:solidFill>
                <a:srgbClr val="FF0000"/>
              </a:solidFill>
              <a:latin typeface="Comic Sans MS" pitchFamily="66" charset="0"/>
            </a:endParaRP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827584" y="188640"/>
            <a:ext cx="7344816" cy="1368152"/>
          </a:xfrm>
          <a:ln w="76200">
            <a:solidFill>
              <a:srgbClr val="FF0000"/>
            </a:solidFill>
          </a:ln>
        </p:spPr>
        <p:txBody>
          <a:bodyPr>
            <a:noAutofit/>
          </a:bodyPr>
          <a:lstStyle/>
          <a:p>
            <a:r>
              <a:rPr lang="cs-CZ" sz="4800" b="1" dirty="0" smtClean="0">
                <a:ln w="1905">
                  <a:solidFill>
                    <a:srgbClr val="FF0000"/>
                  </a:solidFill>
                </a:ln>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Arial Black" pitchFamily="34" charset="0"/>
              </a:rPr>
              <a:t/>
            </a:r>
            <a:br>
              <a:rPr lang="cs-CZ" sz="4800" b="1" dirty="0" smtClean="0">
                <a:ln w="1905">
                  <a:solidFill>
                    <a:srgbClr val="FF0000"/>
                  </a:solidFill>
                </a:ln>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Arial Black" pitchFamily="34" charset="0"/>
              </a:rPr>
            </a:br>
            <a:r>
              <a:rPr lang="cs-CZ" sz="4800" b="1" dirty="0" smtClean="0">
                <a:ln w="1905">
                  <a:solidFill>
                    <a:srgbClr val="FF0000"/>
                  </a:solidFill>
                </a:ln>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Arial Black" pitchFamily="34" charset="0"/>
              </a:rPr>
              <a:t>K INFINITIVU NAPIŠ PROTIKLADY</a:t>
            </a:r>
            <a:r>
              <a:rPr lang="cs-CZ" sz="4800" b="1" dirty="0" smtClean="0">
                <a:ln w="1905">
                  <a:solidFill>
                    <a:srgbClr val="FF0000"/>
                  </a:solidFill>
                </a:ln>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r>
            <a:br>
              <a:rPr lang="cs-CZ" sz="4800" b="1" dirty="0" smtClean="0">
                <a:ln w="1905">
                  <a:solidFill>
                    <a:srgbClr val="FF0000"/>
                  </a:solidFill>
                </a:ln>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br>
            <a:endParaRPr lang="cs-CZ" sz="4800" dirty="0"/>
          </a:p>
        </p:txBody>
      </p:sp>
      <p:sp>
        <p:nvSpPr>
          <p:cNvPr id="3" name="Zástupný symbol pro obsah 2"/>
          <p:cNvSpPr>
            <a:spLocks noGrp="1"/>
          </p:cNvSpPr>
          <p:nvPr>
            <p:ph idx="1"/>
          </p:nvPr>
        </p:nvSpPr>
        <p:spPr>
          <a:xfrm>
            <a:off x="323528" y="1700808"/>
            <a:ext cx="2736304" cy="4896544"/>
          </a:xfrm>
        </p:spPr>
        <p:txBody>
          <a:bodyPr>
            <a:normAutofit fontScale="92500"/>
          </a:bodyPr>
          <a:lstStyle/>
          <a:p>
            <a:r>
              <a:rPr lang="cs-CZ" sz="3900" dirty="0" smtClean="0">
                <a:solidFill>
                  <a:schemeClr val="bg1"/>
                </a:solidFill>
                <a:latin typeface="Comic Sans MS" pitchFamily="66" charset="0"/>
              </a:rPr>
              <a:t>bdít</a:t>
            </a:r>
            <a:r>
              <a:rPr lang="cs-CZ" sz="4100" dirty="0" smtClean="0">
                <a:solidFill>
                  <a:schemeClr val="bg1"/>
                </a:solidFill>
                <a:latin typeface="Comic Sans MS" pitchFamily="66" charset="0"/>
              </a:rPr>
              <a:t>           </a:t>
            </a:r>
          </a:p>
          <a:p>
            <a:r>
              <a:rPr lang="cs-CZ" sz="4100" dirty="0" smtClean="0">
                <a:solidFill>
                  <a:schemeClr val="bg1"/>
                </a:solidFill>
                <a:latin typeface="Comic Sans MS" pitchFamily="66" charset="0"/>
              </a:rPr>
              <a:t>pracovat  </a:t>
            </a:r>
          </a:p>
          <a:p>
            <a:r>
              <a:rPr lang="cs-CZ" sz="4100" dirty="0" smtClean="0">
                <a:solidFill>
                  <a:schemeClr val="bg1"/>
                </a:solidFill>
                <a:latin typeface="Comic Sans MS" pitchFamily="66" charset="0"/>
              </a:rPr>
              <a:t>spravovat</a:t>
            </a:r>
          </a:p>
          <a:p>
            <a:r>
              <a:rPr lang="cs-CZ" sz="4100" dirty="0" smtClean="0">
                <a:solidFill>
                  <a:schemeClr val="bg1"/>
                </a:solidFill>
                <a:latin typeface="Comic Sans MS" pitchFamily="66" charset="0"/>
              </a:rPr>
              <a:t>odejít</a:t>
            </a:r>
          </a:p>
          <a:p>
            <a:r>
              <a:rPr lang="cs-CZ" sz="4100" dirty="0" smtClean="0">
                <a:solidFill>
                  <a:schemeClr val="bg1"/>
                </a:solidFill>
                <a:latin typeface="Comic Sans MS" pitchFamily="66" charset="0"/>
              </a:rPr>
              <a:t>utíkat </a:t>
            </a:r>
          </a:p>
          <a:p>
            <a:r>
              <a:rPr lang="cs-CZ" sz="4100" dirty="0" smtClean="0">
                <a:solidFill>
                  <a:schemeClr val="bg1"/>
                </a:solidFill>
                <a:latin typeface="Comic Sans MS" pitchFamily="66" charset="0"/>
              </a:rPr>
              <a:t>hladovět </a:t>
            </a:r>
          </a:p>
          <a:p>
            <a:r>
              <a:rPr lang="cs-CZ" sz="4100" dirty="0" smtClean="0">
                <a:solidFill>
                  <a:schemeClr val="bg1"/>
                </a:solidFill>
                <a:latin typeface="Comic Sans MS" pitchFamily="66" charset="0"/>
              </a:rPr>
              <a:t>ležet</a:t>
            </a:r>
          </a:p>
          <a:p>
            <a:pPr>
              <a:buNone/>
            </a:pPr>
            <a:endParaRPr lang="cs-CZ" sz="4000" dirty="0" smtClean="0"/>
          </a:p>
        </p:txBody>
      </p:sp>
      <p:sp>
        <p:nvSpPr>
          <p:cNvPr id="10" name="TextovéPole 9"/>
          <p:cNvSpPr txBox="1"/>
          <p:nvPr/>
        </p:nvSpPr>
        <p:spPr>
          <a:xfrm>
            <a:off x="827584" y="6021289"/>
            <a:ext cx="7560840" cy="523220"/>
          </a:xfrm>
          <a:prstGeom prst="rect">
            <a:avLst/>
          </a:prstGeom>
          <a:noFill/>
        </p:spPr>
        <p:txBody>
          <a:bodyPr wrap="square" rtlCol="0">
            <a:spAutoFit/>
          </a:bodyPr>
          <a:lstStyle/>
          <a:p>
            <a:r>
              <a:rPr lang="cs-CZ" sz="2800" b="1" dirty="0" smtClean="0">
                <a:solidFill>
                  <a:srgbClr val="FF0000"/>
                </a:solidFill>
                <a:latin typeface="Comic Sans MS" pitchFamily="66" charset="0"/>
              </a:rPr>
              <a:t>  </a:t>
            </a:r>
            <a:endParaRPr lang="cs-CZ" sz="2800" b="1" dirty="0">
              <a:solidFill>
                <a:srgbClr val="FF0000"/>
              </a:solidFill>
              <a:latin typeface="Comic Sans MS" pitchFamily="66" charset="0"/>
            </a:endParaRPr>
          </a:p>
        </p:txBody>
      </p:sp>
      <p:sp>
        <p:nvSpPr>
          <p:cNvPr id="18" name="TextovéPole 17"/>
          <p:cNvSpPr txBox="1"/>
          <p:nvPr/>
        </p:nvSpPr>
        <p:spPr>
          <a:xfrm>
            <a:off x="6084168" y="1916832"/>
            <a:ext cx="2520280" cy="4247317"/>
          </a:xfrm>
          <a:prstGeom prst="rect">
            <a:avLst/>
          </a:prstGeom>
          <a:noFill/>
        </p:spPr>
        <p:txBody>
          <a:bodyPr wrap="square" rtlCol="0">
            <a:spAutoFit/>
          </a:bodyPr>
          <a:lstStyle/>
          <a:p>
            <a:r>
              <a:rPr lang="cs-CZ" sz="3600" dirty="0" smtClean="0">
                <a:solidFill>
                  <a:srgbClr val="FF0000"/>
                </a:solidFill>
                <a:latin typeface="Comic Sans MS" pitchFamily="66" charset="0"/>
              </a:rPr>
              <a:t>kazit</a:t>
            </a:r>
          </a:p>
          <a:p>
            <a:r>
              <a:rPr lang="cs-CZ" sz="3600" dirty="0" smtClean="0">
                <a:solidFill>
                  <a:srgbClr val="FF0000"/>
                </a:solidFill>
                <a:latin typeface="Comic Sans MS" pitchFamily="66" charset="0"/>
              </a:rPr>
              <a:t>kráčet</a:t>
            </a:r>
          </a:p>
          <a:p>
            <a:r>
              <a:rPr lang="cs-CZ" sz="3600" dirty="0" smtClean="0">
                <a:solidFill>
                  <a:srgbClr val="FF0000"/>
                </a:solidFill>
                <a:latin typeface="Comic Sans MS" pitchFamily="66" charset="0"/>
              </a:rPr>
              <a:t>přejídat</a:t>
            </a:r>
          </a:p>
          <a:p>
            <a:r>
              <a:rPr lang="cs-CZ" sz="3600" dirty="0" smtClean="0">
                <a:solidFill>
                  <a:srgbClr val="FF0000"/>
                </a:solidFill>
                <a:latin typeface="Comic Sans MS" pitchFamily="66" charset="0"/>
              </a:rPr>
              <a:t>stát</a:t>
            </a:r>
          </a:p>
          <a:p>
            <a:r>
              <a:rPr lang="cs-CZ" sz="3600" dirty="0" smtClean="0">
                <a:solidFill>
                  <a:srgbClr val="FF0000"/>
                </a:solidFill>
                <a:latin typeface="Comic Sans MS" pitchFamily="66" charset="0"/>
              </a:rPr>
              <a:t>spát</a:t>
            </a:r>
          </a:p>
          <a:p>
            <a:r>
              <a:rPr lang="cs-CZ" sz="3600" dirty="0" smtClean="0">
                <a:solidFill>
                  <a:srgbClr val="FF0000"/>
                </a:solidFill>
                <a:latin typeface="Comic Sans MS" pitchFamily="66" charset="0"/>
              </a:rPr>
              <a:t>přijít</a:t>
            </a:r>
          </a:p>
          <a:p>
            <a:r>
              <a:rPr lang="cs-CZ" sz="3600" dirty="0" smtClean="0">
                <a:solidFill>
                  <a:srgbClr val="FF0000"/>
                </a:solidFill>
                <a:latin typeface="Comic Sans MS" pitchFamily="66" charset="0"/>
              </a:rPr>
              <a:t>lenošit</a:t>
            </a:r>
          </a:p>
          <a:p>
            <a:endParaRPr lang="cs-CZ" dirty="0">
              <a:solidFill>
                <a:srgbClr val="FF0000"/>
              </a:solidFill>
            </a:endParaRPr>
          </a:p>
        </p:txBody>
      </p:sp>
      <p:cxnSp>
        <p:nvCxnSpPr>
          <p:cNvPr id="21" name="Přímá spojovací šipka 20"/>
          <p:cNvCxnSpPr/>
          <p:nvPr/>
        </p:nvCxnSpPr>
        <p:spPr>
          <a:xfrm>
            <a:off x="1619672" y="2060848"/>
            <a:ext cx="4608512" cy="2448272"/>
          </a:xfrm>
          <a:prstGeom prst="straightConnector1">
            <a:avLst/>
          </a:prstGeom>
          <a:ln w="50800">
            <a:solidFill>
              <a:srgbClr val="99FF33"/>
            </a:solidFill>
            <a:tailEnd type="arrow"/>
          </a:ln>
        </p:spPr>
        <p:style>
          <a:lnRef idx="1">
            <a:schemeClr val="accent1"/>
          </a:lnRef>
          <a:fillRef idx="0">
            <a:schemeClr val="accent1"/>
          </a:fillRef>
          <a:effectRef idx="0">
            <a:schemeClr val="accent1"/>
          </a:effectRef>
          <a:fontRef idx="minor">
            <a:schemeClr val="tx1"/>
          </a:fontRef>
        </p:style>
      </p:cxnSp>
      <p:cxnSp>
        <p:nvCxnSpPr>
          <p:cNvPr id="24" name="Přímá spojovací šipka 23"/>
          <p:cNvCxnSpPr/>
          <p:nvPr/>
        </p:nvCxnSpPr>
        <p:spPr>
          <a:xfrm>
            <a:off x="2627784" y="2852936"/>
            <a:ext cx="3600400" cy="2664296"/>
          </a:xfrm>
          <a:prstGeom prst="straightConnector1">
            <a:avLst/>
          </a:prstGeom>
          <a:ln w="50800">
            <a:solidFill>
              <a:srgbClr val="99FF33"/>
            </a:solidFill>
            <a:tailEnd type="arrow"/>
          </a:ln>
        </p:spPr>
        <p:style>
          <a:lnRef idx="1">
            <a:schemeClr val="accent1"/>
          </a:lnRef>
          <a:fillRef idx="0">
            <a:schemeClr val="accent1"/>
          </a:fillRef>
          <a:effectRef idx="0">
            <a:schemeClr val="accent1"/>
          </a:effectRef>
          <a:fontRef idx="minor">
            <a:schemeClr val="tx1"/>
          </a:fontRef>
        </p:style>
      </p:cxnSp>
      <p:cxnSp>
        <p:nvCxnSpPr>
          <p:cNvPr id="28" name="Přímá spojovací šipka 27"/>
          <p:cNvCxnSpPr/>
          <p:nvPr/>
        </p:nvCxnSpPr>
        <p:spPr>
          <a:xfrm flipV="1">
            <a:off x="2915816" y="2276872"/>
            <a:ext cx="3240360" cy="1152128"/>
          </a:xfrm>
          <a:prstGeom prst="straightConnector1">
            <a:avLst/>
          </a:prstGeom>
          <a:ln w="50800">
            <a:solidFill>
              <a:srgbClr val="00B0F0"/>
            </a:solidFill>
            <a:tailEnd type="arrow"/>
          </a:ln>
        </p:spPr>
        <p:style>
          <a:lnRef idx="1">
            <a:schemeClr val="accent1"/>
          </a:lnRef>
          <a:fillRef idx="0">
            <a:schemeClr val="accent1"/>
          </a:fillRef>
          <a:effectRef idx="0">
            <a:schemeClr val="accent1"/>
          </a:effectRef>
          <a:fontRef idx="minor">
            <a:schemeClr val="tx1"/>
          </a:fontRef>
        </p:style>
      </p:cxnSp>
      <p:cxnSp>
        <p:nvCxnSpPr>
          <p:cNvPr id="36" name="Přímá spojovací šipka 35"/>
          <p:cNvCxnSpPr/>
          <p:nvPr/>
        </p:nvCxnSpPr>
        <p:spPr>
          <a:xfrm>
            <a:off x="2123728" y="4149080"/>
            <a:ext cx="4104456" cy="936104"/>
          </a:xfrm>
          <a:prstGeom prst="straightConnector1">
            <a:avLst/>
          </a:prstGeom>
          <a:ln w="50800">
            <a:solidFill>
              <a:srgbClr val="00B0F0"/>
            </a:solidFill>
            <a:tailEnd type="arrow"/>
          </a:ln>
        </p:spPr>
        <p:style>
          <a:lnRef idx="1">
            <a:schemeClr val="accent1"/>
          </a:lnRef>
          <a:fillRef idx="0">
            <a:schemeClr val="accent1"/>
          </a:fillRef>
          <a:effectRef idx="0">
            <a:schemeClr val="accent1"/>
          </a:effectRef>
          <a:fontRef idx="minor">
            <a:schemeClr val="tx1"/>
          </a:fontRef>
        </p:style>
      </p:cxnSp>
      <p:cxnSp>
        <p:nvCxnSpPr>
          <p:cNvPr id="41" name="Přímá spojovací šipka 40"/>
          <p:cNvCxnSpPr/>
          <p:nvPr/>
        </p:nvCxnSpPr>
        <p:spPr>
          <a:xfrm flipV="1">
            <a:off x="2051720" y="2852936"/>
            <a:ext cx="4104456" cy="2088232"/>
          </a:xfrm>
          <a:prstGeom prst="straightConnector1">
            <a:avLst/>
          </a:prstGeom>
          <a:ln w="50800">
            <a:solidFill>
              <a:schemeClr val="accent2">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43" name="Přímá spojovací šipka 42"/>
          <p:cNvCxnSpPr/>
          <p:nvPr/>
        </p:nvCxnSpPr>
        <p:spPr>
          <a:xfrm flipV="1">
            <a:off x="2627784" y="3356992"/>
            <a:ext cx="3528392" cy="2232248"/>
          </a:xfrm>
          <a:prstGeom prst="straightConnector1">
            <a:avLst/>
          </a:prstGeom>
          <a:ln w="50800">
            <a:solidFill>
              <a:schemeClr val="accent2">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45" name="Přímá spojovací šipka 44"/>
          <p:cNvCxnSpPr/>
          <p:nvPr/>
        </p:nvCxnSpPr>
        <p:spPr>
          <a:xfrm flipV="1">
            <a:off x="1835696" y="3933056"/>
            <a:ext cx="4320480" cy="2304256"/>
          </a:xfrm>
          <a:prstGeom prst="straightConnector1">
            <a:avLst/>
          </a:prstGeom>
          <a:ln w="50800">
            <a:solidFill>
              <a:srgbClr val="99FF33"/>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3" fill="hold" nodeType="click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2000" fill="hold"/>
                                        <p:tgtEl>
                                          <p:spTgt spid="21"/>
                                        </p:tgtEl>
                                        <p:attrNameLst>
                                          <p:attrName>ppt_x</p:attrName>
                                        </p:attrNameLst>
                                      </p:cBhvr>
                                      <p:tavLst>
                                        <p:tav tm="0">
                                          <p:val>
                                            <p:strVal val="1+#ppt_w/2"/>
                                          </p:val>
                                        </p:tav>
                                        <p:tav tm="100000">
                                          <p:val>
                                            <p:strVal val="#ppt_x"/>
                                          </p:val>
                                        </p:tav>
                                      </p:tavLst>
                                    </p:anim>
                                    <p:anim calcmode="lin" valueType="num">
                                      <p:cBhvr additive="base">
                                        <p:cTn id="8" dur="2000" fill="hold"/>
                                        <p:tgtEl>
                                          <p:spTgt spid="21"/>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3" fill="hold" nodeType="clickEffect">
                                  <p:stCondLst>
                                    <p:cond delay="0"/>
                                  </p:stCondLst>
                                  <p:childTnLst>
                                    <p:set>
                                      <p:cBhvr>
                                        <p:cTn id="12" dur="1" fill="hold">
                                          <p:stCondLst>
                                            <p:cond delay="0"/>
                                          </p:stCondLst>
                                        </p:cTn>
                                        <p:tgtEl>
                                          <p:spTgt spid="24"/>
                                        </p:tgtEl>
                                        <p:attrNameLst>
                                          <p:attrName>style.visibility</p:attrName>
                                        </p:attrNameLst>
                                      </p:cBhvr>
                                      <p:to>
                                        <p:strVal val="visible"/>
                                      </p:to>
                                    </p:set>
                                    <p:anim calcmode="lin" valueType="num">
                                      <p:cBhvr additive="base">
                                        <p:cTn id="13" dur="2000" fill="hold"/>
                                        <p:tgtEl>
                                          <p:spTgt spid="24"/>
                                        </p:tgtEl>
                                        <p:attrNameLst>
                                          <p:attrName>ppt_x</p:attrName>
                                        </p:attrNameLst>
                                      </p:cBhvr>
                                      <p:tavLst>
                                        <p:tav tm="0">
                                          <p:val>
                                            <p:strVal val="1+#ppt_w/2"/>
                                          </p:val>
                                        </p:tav>
                                        <p:tav tm="100000">
                                          <p:val>
                                            <p:strVal val="#ppt_x"/>
                                          </p:val>
                                        </p:tav>
                                      </p:tavLst>
                                    </p:anim>
                                    <p:anim calcmode="lin" valueType="num">
                                      <p:cBhvr additive="base">
                                        <p:cTn id="14" dur="2000" fill="hold"/>
                                        <p:tgtEl>
                                          <p:spTgt spid="24"/>
                                        </p:tgtEl>
                                        <p:attrNameLst>
                                          <p:attrName>ppt_y</p:attrName>
                                        </p:attrNameLst>
                                      </p:cBhvr>
                                      <p:tavLst>
                                        <p:tav tm="0">
                                          <p:val>
                                            <p:strVal val="0-#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3" fill="hold" nodeType="clickEffect">
                                  <p:stCondLst>
                                    <p:cond delay="0"/>
                                  </p:stCondLst>
                                  <p:childTnLst>
                                    <p:set>
                                      <p:cBhvr>
                                        <p:cTn id="18" dur="1" fill="hold">
                                          <p:stCondLst>
                                            <p:cond delay="0"/>
                                          </p:stCondLst>
                                        </p:cTn>
                                        <p:tgtEl>
                                          <p:spTgt spid="28"/>
                                        </p:tgtEl>
                                        <p:attrNameLst>
                                          <p:attrName>style.visibility</p:attrName>
                                        </p:attrNameLst>
                                      </p:cBhvr>
                                      <p:to>
                                        <p:strVal val="visible"/>
                                      </p:to>
                                    </p:set>
                                    <p:anim calcmode="lin" valueType="num">
                                      <p:cBhvr additive="base">
                                        <p:cTn id="19" dur="2000" fill="hold"/>
                                        <p:tgtEl>
                                          <p:spTgt spid="28"/>
                                        </p:tgtEl>
                                        <p:attrNameLst>
                                          <p:attrName>ppt_x</p:attrName>
                                        </p:attrNameLst>
                                      </p:cBhvr>
                                      <p:tavLst>
                                        <p:tav tm="0">
                                          <p:val>
                                            <p:strVal val="1+#ppt_w/2"/>
                                          </p:val>
                                        </p:tav>
                                        <p:tav tm="100000">
                                          <p:val>
                                            <p:strVal val="#ppt_x"/>
                                          </p:val>
                                        </p:tav>
                                      </p:tavLst>
                                    </p:anim>
                                    <p:anim calcmode="lin" valueType="num">
                                      <p:cBhvr additive="base">
                                        <p:cTn id="20" dur="2000" fill="hold"/>
                                        <p:tgtEl>
                                          <p:spTgt spid="28"/>
                                        </p:tgtEl>
                                        <p:attrNameLst>
                                          <p:attrName>ppt_y</p:attrName>
                                        </p:attrNameLst>
                                      </p:cBhvr>
                                      <p:tavLst>
                                        <p:tav tm="0">
                                          <p:val>
                                            <p:strVal val="0-#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9" fill="hold" nodeType="clickEffect">
                                  <p:stCondLst>
                                    <p:cond delay="0"/>
                                  </p:stCondLst>
                                  <p:childTnLst>
                                    <p:set>
                                      <p:cBhvr>
                                        <p:cTn id="24" dur="1" fill="hold">
                                          <p:stCondLst>
                                            <p:cond delay="0"/>
                                          </p:stCondLst>
                                        </p:cTn>
                                        <p:tgtEl>
                                          <p:spTgt spid="36"/>
                                        </p:tgtEl>
                                        <p:attrNameLst>
                                          <p:attrName>style.visibility</p:attrName>
                                        </p:attrNameLst>
                                      </p:cBhvr>
                                      <p:to>
                                        <p:strVal val="visible"/>
                                      </p:to>
                                    </p:set>
                                    <p:anim calcmode="lin" valueType="num">
                                      <p:cBhvr additive="base">
                                        <p:cTn id="25" dur="2000" fill="hold"/>
                                        <p:tgtEl>
                                          <p:spTgt spid="36"/>
                                        </p:tgtEl>
                                        <p:attrNameLst>
                                          <p:attrName>ppt_x</p:attrName>
                                        </p:attrNameLst>
                                      </p:cBhvr>
                                      <p:tavLst>
                                        <p:tav tm="0">
                                          <p:val>
                                            <p:strVal val="0-#ppt_w/2"/>
                                          </p:val>
                                        </p:tav>
                                        <p:tav tm="100000">
                                          <p:val>
                                            <p:strVal val="#ppt_x"/>
                                          </p:val>
                                        </p:tav>
                                      </p:tavLst>
                                    </p:anim>
                                    <p:anim calcmode="lin" valueType="num">
                                      <p:cBhvr additive="base">
                                        <p:cTn id="26" dur="2000" fill="hold"/>
                                        <p:tgtEl>
                                          <p:spTgt spid="36"/>
                                        </p:tgtEl>
                                        <p:attrNameLst>
                                          <p:attrName>ppt_y</p:attrName>
                                        </p:attrNameLst>
                                      </p:cBhvr>
                                      <p:tavLst>
                                        <p:tav tm="0">
                                          <p:val>
                                            <p:strVal val="0-#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12" fill="hold" nodeType="clickEffect">
                                  <p:stCondLst>
                                    <p:cond delay="0"/>
                                  </p:stCondLst>
                                  <p:childTnLst>
                                    <p:set>
                                      <p:cBhvr>
                                        <p:cTn id="30" dur="1" fill="hold">
                                          <p:stCondLst>
                                            <p:cond delay="0"/>
                                          </p:stCondLst>
                                        </p:cTn>
                                        <p:tgtEl>
                                          <p:spTgt spid="41"/>
                                        </p:tgtEl>
                                        <p:attrNameLst>
                                          <p:attrName>style.visibility</p:attrName>
                                        </p:attrNameLst>
                                      </p:cBhvr>
                                      <p:to>
                                        <p:strVal val="visible"/>
                                      </p:to>
                                    </p:set>
                                    <p:anim calcmode="lin" valueType="num">
                                      <p:cBhvr additive="base">
                                        <p:cTn id="31" dur="2000" fill="hold"/>
                                        <p:tgtEl>
                                          <p:spTgt spid="41"/>
                                        </p:tgtEl>
                                        <p:attrNameLst>
                                          <p:attrName>ppt_x</p:attrName>
                                        </p:attrNameLst>
                                      </p:cBhvr>
                                      <p:tavLst>
                                        <p:tav tm="0">
                                          <p:val>
                                            <p:strVal val="0-#ppt_w/2"/>
                                          </p:val>
                                        </p:tav>
                                        <p:tav tm="100000">
                                          <p:val>
                                            <p:strVal val="#ppt_x"/>
                                          </p:val>
                                        </p:tav>
                                      </p:tavLst>
                                    </p:anim>
                                    <p:anim calcmode="lin" valueType="num">
                                      <p:cBhvr additive="base">
                                        <p:cTn id="32" dur="2000" fill="hold"/>
                                        <p:tgtEl>
                                          <p:spTgt spid="41"/>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12" fill="hold" nodeType="clickEffect">
                                  <p:stCondLst>
                                    <p:cond delay="0"/>
                                  </p:stCondLst>
                                  <p:childTnLst>
                                    <p:set>
                                      <p:cBhvr>
                                        <p:cTn id="36" dur="1" fill="hold">
                                          <p:stCondLst>
                                            <p:cond delay="0"/>
                                          </p:stCondLst>
                                        </p:cTn>
                                        <p:tgtEl>
                                          <p:spTgt spid="43"/>
                                        </p:tgtEl>
                                        <p:attrNameLst>
                                          <p:attrName>style.visibility</p:attrName>
                                        </p:attrNameLst>
                                      </p:cBhvr>
                                      <p:to>
                                        <p:strVal val="visible"/>
                                      </p:to>
                                    </p:set>
                                    <p:anim calcmode="lin" valueType="num">
                                      <p:cBhvr additive="base">
                                        <p:cTn id="37" dur="2000" fill="hold"/>
                                        <p:tgtEl>
                                          <p:spTgt spid="43"/>
                                        </p:tgtEl>
                                        <p:attrNameLst>
                                          <p:attrName>ppt_x</p:attrName>
                                        </p:attrNameLst>
                                      </p:cBhvr>
                                      <p:tavLst>
                                        <p:tav tm="0">
                                          <p:val>
                                            <p:strVal val="0-#ppt_w/2"/>
                                          </p:val>
                                        </p:tav>
                                        <p:tav tm="100000">
                                          <p:val>
                                            <p:strVal val="#ppt_x"/>
                                          </p:val>
                                        </p:tav>
                                      </p:tavLst>
                                    </p:anim>
                                    <p:anim calcmode="lin" valueType="num">
                                      <p:cBhvr additive="base">
                                        <p:cTn id="38" dur="2000" fill="hold"/>
                                        <p:tgtEl>
                                          <p:spTgt spid="43"/>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12" fill="hold" nodeType="clickEffect">
                                  <p:stCondLst>
                                    <p:cond delay="0"/>
                                  </p:stCondLst>
                                  <p:childTnLst>
                                    <p:set>
                                      <p:cBhvr>
                                        <p:cTn id="42" dur="1" fill="hold">
                                          <p:stCondLst>
                                            <p:cond delay="0"/>
                                          </p:stCondLst>
                                        </p:cTn>
                                        <p:tgtEl>
                                          <p:spTgt spid="45"/>
                                        </p:tgtEl>
                                        <p:attrNameLst>
                                          <p:attrName>style.visibility</p:attrName>
                                        </p:attrNameLst>
                                      </p:cBhvr>
                                      <p:to>
                                        <p:strVal val="visible"/>
                                      </p:to>
                                    </p:set>
                                    <p:anim calcmode="lin" valueType="num">
                                      <p:cBhvr additive="base">
                                        <p:cTn id="43" dur="2000" fill="hold"/>
                                        <p:tgtEl>
                                          <p:spTgt spid="45"/>
                                        </p:tgtEl>
                                        <p:attrNameLst>
                                          <p:attrName>ppt_x</p:attrName>
                                        </p:attrNameLst>
                                      </p:cBhvr>
                                      <p:tavLst>
                                        <p:tav tm="0">
                                          <p:val>
                                            <p:strVal val="0-#ppt_w/2"/>
                                          </p:val>
                                        </p:tav>
                                        <p:tav tm="100000">
                                          <p:val>
                                            <p:strVal val="#ppt_x"/>
                                          </p:val>
                                        </p:tav>
                                      </p:tavLst>
                                    </p:anim>
                                    <p:anim calcmode="lin" valueType="num">
                                      <p:cBhvr additive="base">
                                        <p:cTn id="44" dur="2000" fill="hold"/>
                                        <p:tgtEl>
                                          <p:spTgt spid="4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ovéPole 3"/>
          <p:cNvSpPr txBox="1"/>
          <p:nvPr/>
        </p:nvSpPr>
        <p:spPr>
          <a:xfrm>
            <a:off x="323528" y="332656"/>
            <a:ext cx="8208912" cy="923330"/>
          </a:xfrm>
          <a:prstGeom prst="rect">
            <a:avLst/>
          </a:prstGeom>
          <a:noFill/>
          <a:ln w="76200">
            <a:solidFill>
              <a:srgbClr val="FF0000"/>
            </a:solidFill>
          </a:ln>
        </p:spPr>
        <p:txBody>
          <a:bodyPr wrap="square" rtlCol="0">
            <a:spAutoFit/>
          </a:bodyPr>
          <a:lstStyle/>
          <a:p>
            <a:r>
              <a:rPr lang="cs-CZ" sz="5400" b="1" dirty="0" smtClean="0">
                <a:ln w="1905">
                  <a:solidFill>
                    <a:srgbClr val="FF0000"/>
                  </a:solidFill>
                </a:ln>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Arial Black" pitchFamily="34" charset="0"/>
              </a:rPr>
              <a:t>   POUŽITÉ ZDROJE</a:t>
            </a:r>
            <a:endParaRPr lang="cs-CZ" sz="5400" b="1" dirty="0">
              <a:ln w="1905">
                <a:solidFill>
                  <a:srgbClr val="FF0000"/>
                </a:solidFill>
              </a:ln>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6" name="Zástupný symbol pro obsah 5"/>
          <p:cNvSpPr>
            <a:spLocks noGrp="1"/>
          </p:cNvSpPr>
          <p:nvPr>
            <p:ph idx="1"/>
          </p:nvPr>
        </p:nvSpPr>
        <p:spPr/>
        <p:txBody>
          <a:bodyPr>
            <a:normAutofit/>
          </a:bodyPr>
          <a:lstStyle/>
          <a:p>
            <a:r>
              <a:rPr lang="cs-CZ" sz="1100" dirty="0" err="1" smtClean="0">
                <a:solidFill>
                  <a:srgbClr val="2705F1"/>
                </a:solidFill>
                <a:latin typeface="Comic Sans MS" pitchFamily="66" charset="0"/>
                <a:cs typeface="Times New Roman" pitchFamily="18" charset="0"/>
              </a:rPr>
              <a:t>Profousová</a:t>
            </a:r>
            <a:r>
              <a:rPr lang="cs-CZ" sz="1100" dirty="0" smtClean="0">
                <a:solidFill>
                  <a:srgbClr val="2705F1"/>
                </a:solidFill>
                <a:latin typeface="Comic Sans MS" pitchFamily="66" charset="0"/>
                <a:cs typeface="Times New Roman" pitchFamily="18" charset="0"/>
              </a:rPr>
              <a:t>, I., Stoupová, A. Český jazyk pro 8.ročník zvláštní školy. Praha : SEPTIMA, 1996. ISBN 80-85801-76-0</a:t>
            </a:r>
          </a:p>
          <a:p>
            <a:r>
              <a:rPr lang="cs-CZ" sz="1100" dirty="0" smtClean="0"/>
              <a:t>[online]. [cit.11-02-2012]. Dostupné z URL: &lt;</a:t>
            </a:r>
            <a:r>
              <a:rPr lang="cs-CZ" sz="1100" u="sng" dirty="0" smtClean="0">
                <a:hlinkClick r:id="rId2"/>
              </a:rPr>
              <a:t>http://t3.gstatic.com/</a:t>
            </a:r>
            <a:r>
              <a:rPr lang="cs-CZ" sz="1100" u="sng" dirty="0" err="1" smtClean="0">
                <a:hlinkClick r:id="rId2"/>
              </a:rPr>
              <a:t>images</a:t>
            </a:r>
            <a:r>
              <a:rPr lang="cs-CZ" sz="1100" u="sng" dirty="0" smtClean="0">
                <a:hlinkClick r:id="rId2"/>
              </a:rPr>
              <a:t>?q=</a:t>
            </a:r>
            <a:r>
              <a:rPr lang="cs-CZ" sz="1100" u="sng" dirty="0" err="1" smtClean="0">
                <a:hlinkClick r:id="rId2"/>
              </a:rPr>
              <a:t>tbn</a:t>
            </a:r>
            <a:r>
              <a:rPr lang="cs-CZ" sz="1100" u="sng" dirty="0" smtClean="0">
                <a:hlinkClick r:id="rId2"/>
              </a:rPr>
              <a:t>:ANd9GcRDNEKsJ96agVC0QAzRnZSlH66FkFzKNVhlXFDwEOPfl-KX4LqT</a:t>
            </a:r>
            <a:r>
              <a:rPr lang="cs-CZ" sz="1100" dirty="0" smtClean="0"/>
              <a:t>&gt; </a:t>
            </a:r>
          </a:p>
          <a:p>
            <a:r>
              <a:rPr lang="cs-CZ" sz="1100" dirty="0" smtClean="0"/>
              <a:t>[online]. </a:t>
            </a:r>
            <a:r>
              <a:rPr lang="cs-CZ" sz="1100" smtClean="0"/>
              <a:t>[cit.11-02-2012</a:t>
            </a:r>
            <a:r>
              <a:rPr lang="cs-CZ" sz="1100" dirty="0" smtClean="0"/>
              <a:t>]. Dostupné z URL:     &lt; </a:t>
            </a:r>
            <a:r>
              <a:rPr lang="cs-CZ" sz="1100" u="sng" dirty="0" smtClean="0">
                <a:hlinkClick r:id="rId3"/>
              </a:rPr>
              <a:t>http://simpsonshoror.blogerka.cz/obrazky/simpsonshoror.blogerka.cz/lisa-simpson.png</a:t>
            </a:r>
            <a:r>
              <a:rPr lang="cs-CZ" sz="1100" dirty="0" smtClean="0"/>
              <a:t>&gt;</a:t>
            </a:r>
          </a:p>
          <a:p>
            <a:pPr>
              <a:buFontTx/>
              <a:buChar char="-"/>
            </a:pPr>
            <a:endParaRPr lang="cs-CZ" sz="1100" dirty="0" smtClean="0">
              <a:solidFill>
                <a:srgbClr val="2705F1"/>
              </a:solidFill>
              <a:latin typeface="Comic Sans MS" pitchFamily="66" charset="0"/>
              <a:cs typeface="Times New Roman" pitchFamily="18" charset="0"/>
            </a:endParaRPr>
          </a:p>
        </p:txBody>
      </p:sp>
    </p:spTree>
  </p:cSld>
  <p:clrMapOvr>
    <a:masterClrMapping/>
  </p:clrMapOvr>
  <p:transition spd="slow">
    <p:newsflash/>
  </p:transition>
  <p:timing>
    <p:tnLst>
      <p:par>
        <p:cTn id="1" dur="indefinite" restart="never" nodeType="tmRoot"/>
      </p:par>
    </p:tnLst>
  </p:timing>
</p:sld>
</file>

<file path=ppt/theme/theme1.xml><?xml version="1.0" encoding="utf-8"?>
<a:theme xmlns:a="http://schemas.openxmlformats.org/drawingml/2006/main" name="Motiv sady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496</TotalTime>
  <Words>376</Words>
  <Application>Microsoft Office PowerPoint</Application>
  <PresentationFormat>Předvádění na obrazovce (4:3)</PresentationFormat>
  <Paragraphs>132</Paragraphs>
  <Slides>10</Slides>
  <Notes>0</Notes>
  <HiddenSlides>0</HiddenSlides>
  <MMClips>0</MMClips>
  <ScaleCrop>false</ScaleCrop>
  <HeadingPairs>
    <vt:vector size="4" baseType="variant">
      <vt:variant>
        <vt:lpstr>Motiv</vt:lpstr>
      </vt:variant>
      <vt:variant>
        <vt:i4>1</vt:i4>
      </vt:variant>
      <vt:variant>
        <vt:lpstr>Nadpisy snímků</vt:lpstr>
      </vt:variant>
      <vt:variant>
        <vt:i4>10</vt:i4>
      </vt:variant>
    </vt:vector>
  </HeadingPairs>
  <TitlesOfParts>
    <vt:vector size="11" baseType="lpstr">
      <vt:lpstr>Motiv sady Office</vt:lpstr>
      <vt:lpstr> DUM / VYDMUCHOV / POLIAČÍKOVÁ/ JAZYK A  JAZYKOVÁ KOMUNIKACE/ 023 </vt:lpstr>
      <vt:lpstr>Co jsou to slovesa?      </vt:lpstr>
      <vt:lpstr> Najdeš všechna slovesa?</vt:lpstr>
      <vt:lpstr> Co určujeme u  sloves? </vt:lpstr>
      <vt:lpstr>Osoba a číslo u sloves        </vt:lpstr>
      <vt:lpstr>Prezentace aplikace PowerPoint</vt:lpstr>
      <vt:lpstr> U sloves urči osobu, číslo a čas </vt:lpstr>
      <vt:lpstr> U sloves urči osobu, číslo a čas </vt:lpstr>
      <vt:lpstr> K INFINITIVU NAPIŠ PROTIKLADY </vt:lpstr>
      <vt:lpstr>Prezentace aplikace PowerPoint</vt:lpstr>
    </vt:vector>
  </TitlesOfParts>
  <Company>Domácnost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DUM / VYDMUCHOV / POLIAČÍKOVÁ/ JAZYK A  JAZYKOVÁ KOMUNIKACE/ 009 </dc:title>
  <dc:creator>Jana</dc:creator>
  <cp:lastModifiedBy>Učitel</cp:lastModifiedBy>
  <cp:revision>44</cp:revision>
  <dcterms:created xsi:type="dcterms:W3CDTF">2012-01-12T20:13:38Z</dcterms:created>
  <dcterms:modified xsi:type="dcterms:W3CDTF">2012-03-07T13:30:46Z</dcterms:modified>
</cp:coreProperties>
</file>