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9" r:id="rId4"/>
    <p:sldId id="258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5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VY_32_INOVACE_04_M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7521186"/>
              </p:ext>
            </p:extLst>
          </p:nvPr>
        </p:nvGraphicFramePr>
        <p:xfrm>
          <a:off x="1476375" y="2924175"/>
          <a:ext cx="6208713" cy="3603372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– listopad 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ZŠ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Přirozená čísla v oboru 0 - 100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Sudá a lichá čísla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 hledání čísla nejmenšího nebo největšího a poté určení daného čísla, jestli jde o sudé nebo liché číslo. Po správném  splnění zadaných úkolů se postupně staví stavba z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geom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těles – celkem 10  dílů = hrad.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9994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b="1" dirty="0">
                <a:solidFill>
                  <a:schemeClr val="accent1">
                    <a:lumMod val="50000"/>
                  </a:schemeClr>
                </a:solidFill>
              </a:rPr>
              <a:t>MATEMATIKA</a:t>
            </a:r>
            <a:br>
              <a:rPr lang="cs-CZ" sz="48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4800" b="1" dirty="0">
                <a:solidFill>
                  <a:schemeClr val="accent1">
                    <a:lumMod val="50000"/>
                  </a:schemeClr>
                </a:solidFill>
              </a:rPr>
              <a:t>2. a 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. ročník</a:t>
            </a:r>
            <a:endParaRPr lang="cs-CZ" sz="4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5085184"/>
            <a:ext cx="4786694" cy="861420"/>
          </a:xfrm>
        </p:spPr>
        <p:txBody>
          <a:bodyPr/>
          <a:lstStyle/>
          <a:p>
            <a:r>
              <a:rPr lang="cs-CZ" sz="4000" b="1" dirty="0">
                <a:solidFill>
                  <a:schemeClr val="accent1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92D050"/>
                  </a:outerShdw>
                </a:effectLst>
                <a:latin typeface="Eras Demi ITC" pitchFamily="34" charset="0"/>
              </a:rPr>
              <a:t>Sudá a lichá čísla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9388112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642384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81491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503306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7 L 0.48333 0.07199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67" y="3588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nejmenší?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51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62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53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0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651839" y="324850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67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91242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36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0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85185E-6 L 0.48229 0.07477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15" y="3727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nejmenší 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92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95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50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nejmenší?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4207596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25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064405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61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0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7.40741E-7 L 0.31215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08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4207596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28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080170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50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7.40741E-7 L 0.31215 0.07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08" y="368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nejmenší 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41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50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nejmenší?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647001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57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91242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72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69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ravoúhlý trojúhelník 28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0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7.40741E-7 L 0.4908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31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nejmenší?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17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41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a  poslední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ravoúhlý trojúhelník 28"/>
          <p:cNvSpPr/>
          <p:nvPr/>
        </p:nvSpPr>
        <p:spPr>
          <a:xfrm>
            <a:off x="5220072" y="4079692"/>
            <a:ext cx="715228" cy="71746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ravoúhlý trojúhelník 29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0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647001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91242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48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36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hotovo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2877609" y="3189466"/>
            <a:ext cx="2592288" cy="648072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ravoúhlý trojúhelník 29"/>
          <p:cNvSpPr/>
          <p:nvPr/>
        </p:nvSpPr>
        <p:spPr>
          <a:xfrm>
            <a:off x="5220072" y="4079692"/>
            <a:ext cx="715228" cy="71746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ravoúhlý trojúhelník 30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50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7.40741E-7 L 0.48281 0.07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32" y="368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2877609" y="3189466"/>
            <a:ext cx="2592288" cy="648072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>
            <a:off x="5220072" y="4079692"/>
            <a:ext cx="715228" cy="71746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oúhlý trojúhelník 10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980728"/>
            <a:ext cx="698477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latin typeface="Trebuchet MS" pitchFamily="34" charset="0"/>
                <a:cs typeface="FrankRuehl" pitchFamily="34" charset="-79"/>
              </a:rPr>
              <a:t>VÝBORNÁ</a:t>
            </a:r>
          </a:p>
          <a:p>
            <a:r>
              <a:rPr lang="cs-CZ" sz="6600" b="1" dirty="0">
                <a:solidFill>
                  <a:schemeClr val="accent2">
                    <a:lumMod val="50000"/>
                  </a:schemeClr>
                </a:solidFill>
                <a:latin typeface="Trebuchet MS" pitchFamily="34" charset="0"/>
                <a:cs typeface="FrankRuehl" pitchFamily="34" charset="-79"/>
              </a:rPr>
              <a:t> </a:t>
            </a:r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latin typeface="Trebuchet MS" pitchFamily="34" charset="0"/>
                <a:cs typeface="FrankRuehl" pitchFamily="34" charset="-79"/>
              </a:rPr>
              <a:t>          PRÁCE!!!</a:t>
            </a:r>
            <a:endParaRPr lang="cs-CZ" sz="6600" b="1" dirty="0">
              <a:solidFill>
                <a:schemeClr val="accent2">
                  <a:lumMod val="50000"/>
                </a:schemeClr>
              </a:solidFill>
              <a:latin typeface="Trebuchet MS" pitchFamily="34" charset="0"/>
              <a:cs typeface="FrankRuehl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319959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204864"/>
            <a:ext cx="62646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AHOJ  ZASE </a:t>
            </a:r>
          </a:p>
          <a:p>
            <a:r>
              <a:rPr lang="cs-CZ" sz="7200" b="1" dirty="0">
                <a:solidFill>
                  <a:srgbClr val="00B0F0"/>
                </a:solidFill>
              </a:rPr>
              <a:t> </a:t>
            </a:r>
            <a:r>
              <a:rPr lang="cs-CZ" sz="7200" b="1" dirty="0" smtClean="0">
                <a:solidFill>
                  <a:srgbClr val="00B0F0"/>
                </a:solidFill>
              </a:rPr>
              <a:t>           NĚKDY!!!</a:t>
            </a:r>
            <a:endParaRPr lang="cs-CZ" sz="7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105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33</TotalTime>
  <Words>358</Words>
  <Application>Microsoft Office PowerPoint</Application>
  <PresentationFormat>Předvádění na obrazovce (4:3)</PresentationFormat>
  <Paragraphs>137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Spring</vt:lpstr>
      <vt:lpstr>Prezentace aplikace PowerPoint</vt:lpstr>
      <vt:lpstr>MATEMATIKA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Martin a Lída</cp:lastModifiedBy>
  <cp:revision>21</cp:revision>
  <dcterms:created xsi:type="dcterms:W3CDTF">2012-07-25T20:08:11Z</dcterms:created>
  <dcterms:modified xsi:type="dcterms:W3CDTF">2012-08-21T08:21:56Z</dcterms:modified>
</cp:coreProperties>
</file>