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9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0879DA-1A7C-48E4-9BD2-E6BDA51E2F08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A4E994-1FA3-4B46-AD3A-51BE581E18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570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A4E994-1FA3-4B46-AD3A-51BE581E18E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811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VY_32_INOVACE_16_M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338259"/>
              </p:ext>
            </p:extLst>
          </p:nvPr>
        </p:nvGraphicFramePr>
        <p:xfrm>
          <a:off x="1476375" y="2924175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 správně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vypočítaném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8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dirty="0"/>
              <a:t>Matematika</a:t>
            </a:r>
            <a:br>
              <a:rPr lang="cs-CZ" sz="6600" b="1" dirty="0"/>
            </a:br>
            <a:r>
              <a:rPr lang="cs-CZ" sz="6600" b="1" dirty="0"/>
              <a:t>2. a 3.ročník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Násobení a dělení</a:t>
            </a:r>
          </a:p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v oboru 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násobilky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5 . 7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5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4.16667E-6 7.63006E-6 C -0.04826 -0.00138 -0.09218 -0.00508 -0.13993 -0.00716 C -0.18212 -0.02196 -0.21996 -0.00554 -0.26007 7.63006E-6 C -0.28715 -0.00092 -0.33611 0.00301 -0.36718 -0.00716 C -0.37621 -0.01502 -0.38628 -0.01525 -0.39635 -0.01942 C -0.41059 -0.0252 -0.42343 -0.03329 -0.43819 -0.03629 C -0.44288 -0.03837 -0.44809 -0.03907 -0.45277 -0.04115 C -0.45955 -0.04416 -0.46562 -0.04855 -0.47274 -0.05086 C -0.4835 -0.0541 -0.4934 -0.05595 -0.50364 -0.06057 C -0.51267 -0.06034 -0.61614 -0.08346 -0.65642 -0.04832 C -0.66059 -0.03999 -0.66718 -0.02173 -0.66718 -0.02173 C -0.66701 -0.00739 -0.67656 0.07492 -0.65642 0.10174 C -0.65243 0.11654 -0.64409 0.13041 -0.63264 0.13573 C -0.61614 0.15307 -0.60087 0.17249 -0.58003 0.1792 C -0.56718 0.18775 -0.55364 0.19099 -0.53993 0.19608 C -0.53142 0.19492 -0.52152 0.19769 -0.51458 0.19122 C -0.50607 0.18336 -0.4967 0.16463 -0.49097 0.15492 C -0.48854 0.15076 -0.48611 0.14683 -0.48368 0.1429 C -0.48125 0.13897 -0.47639 0.13087 -0.47639 0.13087 C -0.47361 0.12001 -0.46892 0.11353 -0.46371 0.10405 C -0.45607 0.09018 -0.46337 0.10359 -0.45816 0.08972 C -0.45555 0.08301 -0.45156 0.07723 -0.44913 0.0703 C -0.44479 0.05758 -0.44218 0.04093 -0.43628 0.02914 C -0.425 -0.01572 -0.4401 0.03954 -0.42725 0.00486 C -0.4217 -0.00994 -0.41962 -0.02751 -0.41267 -0.04115 C -0.41024 -0.05479 -0.40243 -0.07051 -0.39635 -0.08231 C -0.39027 -0.10751 -0.37777 -0.13132 -0.36371 -0.15005 C -0.35885 -0.15653 -0.35468 -0.16392 -0.34913 -0.16947 C -0.34427 -0.17433 -0.33455 -0.18404 -0.33455 -0.18404 C -0.30295 -0.18311 -0.27135 -0.18381 -0.23993 -0.1815 C -0.23281 -0.18103 -0.22847 -0.16994 -0.22187 -0.16716 C -0.20295 -0.15074 -0.23073 -0.17572 -0.21093 -0.15491 C -0.20225 -0.14566 -0.19913 -0.14681 -0.19271 -0.13548 C -0.1783 -0.11005 -0.19982 -0.14011 -0.18368 -0.11861 C -0.18003 -0.10011 -0.1842 -0.11768 -0.17639 -0.09687 C -0.1717 -0.08416 -0.17066 -0.06913 -0.16718 -0.05572 C -0.16527 -0.03722 -0.16545 -0.01826 -0.1618 7.63006E-6 C -0.16302 0.03353 -0.16076 0.08186 -0.18541 0.10405 C -0.19201 0.11746 -0.20104 0.12024 -0.21093 0.12833 C -0.22239 0.13781 -0.23437 0.14058 -0.24722 0.14521 C -0.26371 0.15122 -0.26475 0.15284 -0.28368 0.15492 C -0.29427 0.16001 -0.28368 0.15538 -0.3 0.15978 C -0.31614 0.16417 -0.3408 0.17619 -0.35277 0.19122 " pathEditMode="relative" ptsTypes="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3 . 7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Šipka doprava 2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37 0.00186 -0.01857 0.00301 -0.0276 0.00672 C -0.03802 0.01713 -0.04739 0.01806 -0.06041 0.02061 C -0.07743 0.02824 -0.09462 0.02824 -0.11215 0.03218 C -0.12291 0.03195 -0.1934 0.03519 -0.2276 0.02755 C -0.24982 0.02246 -0.27083 0.00811 -0.29323 0.00463 C -0.2967 0.00232 -0.3 -0.00046 -0.30347 -0.00231 C -0.31007 -0.00555 -0.31753 -0.00532 -0.32413 -0.00926 C -0.34323 -0.02106 -0.33142 -0.01666 -0.34653 -0.02083 C -0.35468 -0.02639 -0.36146 -0.02777 -0.37066 -0.02986 C -0.38784 -0.03958 -0.40607 -0.04676 -0.42413 -0.05301 C -0.43055 -0.05949 -0.4342 -0.06111 -0.44149 -0.06435 C -0.44323 -0.06597 -0.44479 -0.06782 -0.44653 -0.06898 C -0.44809 -0.07014 -0.45017 -0.0699 -0.45173 -0.07129 C -0.45382 -0.07314 -0.45468 -0.07685 -0.45694 -0.07824 C -0.46649 -0.08472 -0.47673 -0.08727 -0.48628 -0.09421 C -0.48889 -0.09606 -0.4908 -0.0993 -0.49323 -0.10115 C -0.49739 -0.10439 -0.5026 -0.10486 -0.50694 -0.1081 C -0.51649 -0.11527 -0.52257 -0.1287 -0.53281 -0.13333 C -0.53403 -0.13727 -0.53437 -0.14166 -0.53628 -0.1449 C -0.54114 -0.15347 -0.54896 -0.15879 -0.55347 -0.16782 C -0.55833 -0.17754 -0.56111 -0.18495 -0.56736 -0.19328 C -0.57187 -0.20532 -0.57812 -0.21689 -0.58107 -0.22986 C -0.58576 -0.25 -0.58941 -0.26713 -0.59826 -0.28518 C -0.60121 -0.30509 -0.60764 -0.32314 -0.61041 -0.34259 C -0.61354 -0.36458 -0.61562 -0.38703 -0.61736 -0.40926 C -0.61614 -0.46759 -0.625 -0.47384 -0.60694 -0.50578 C -0.60451 -0.51551 -0.60104 -0.51875 -0.59653 -0.52662 C -0.5901 -0.53773 -0.59097 -0.54143 -0.58281 -0.54953 C -0.5776 -0.55463 -0.56979 -0.55949 -0.56389 -0.56319 C -0.53854 -0.56227 -0.5125 -0.56736 -0.48802 -0.55879 C -0.4783 -0.55532 -0.46996 -0.54676 -0.46041 -0.54259 C -0.45225 -0.53449 -0.44271 -0.52754 -0.43281 -0.5243 C -0.42604 -0.51828 -0.42326 -0.50926 -0.41562 -0.50578 C -0.40225 -0.48819 -0.3908 -0.46828 -0.3776 -0.45069 C -0.37222 -0.42939 -0.36632 -0.40625 -0.35868 -0.38634 C -0.35468 -0.36504 -0.36041 -0.3912 -0.35 -0.36319 C -0.34826 -0.35856 -0.34305 -0.3375 -0.34149 -0.33102 C -0.33698 -0.28912 -0.33177 -0.27314 -0.33802 -0.22083 C -0.33889 -0.21296 -0.36892 -0.20139 -0.37239 -0.2 C -0.37691 -0.19814 -0.38628 -0.19537 -0.38628 -0.19537 C -0.41666 -0.19606 -0.44722 -0.19629 -0.4776 -0.19768 C -0.4875 -0.19814 -0.49791 -0.20717 -0.50694 -0.21157 C -0.5125 -0.21435 -0.52413 -0.21852 -0.52413 -0.21852 C -0.5342 -0.23194 -0.5243 -0.22083 -0.53455 -0.22754 C -0.54271 -0.23287 -0.53715 -0.23148 -0.54496 -0.23912 C -0.54705 -0.2412 -0.54965 -0.24189 -0.55173 -0.24375 C -0.56059 -0.25115 -0.5658 -0.26227 -0.57587 -0.26666 C -0.58611 -0.28032 -0.59531 -0.29652 -0.60694 -0.3081 C -0.60937 -0.31759 -0.61458 -0.32314 -0.61909 -0.33102 C -0.61962 -0.33333 -0.61962 -0.33588 -0.62066 -0.33796 C -0.62205 -0.34074 -0.62482 -0.34189 -0.62587 -0.3449 C -0.62725 -0.34838 -0.62691 -0.35277 -0.6276 -0.35648 C -0.62812 -0.35879 -0.62847 -0.36111 -0.62934 -0.36319 C -0.63298 -0.37291 -0.63281 -0.36689 -0.63455 -0.37708 C -0.63524 -0.38171 -0.63541 -0.38634 -0.63628 -0.39097 C -0.63715 -0.3956 -0.63975 -0.40463 -0.63975 -0.40463 C -0.6434 -0.44375 -0.64757 -0.48287 -0.65173 -0.52199 C -0.65278 -0.53125 -0.65399 -0.54027 -0.65521 -0.54953 C -0.65607 -0.55578 -0.66041 -0.55972 -0.66041 -0.56551 " pathEditMode="relative" ptsTypes="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2 . 8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19314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309 -0.00069 -0.046 -0.00092 -0.06909 -0.00231 C -0.07569 -0.00277 -0.07517 -0.00555 -0.08107 -0.00694 C -0.09809 -0.01064 -0.11562 -0.01412 -0.13281 -0.0162 C -0.15468 -0.02199 -0.17604 -0.02662 -0.19826 -0.02986 C -0.20885 -0.03333 -0.22083 -0.03402 -0.23107 -0.03912 C -0.2335 -0.04027 -0.23541 -0.04328 -0.23802 -0.04375 C -0.246 -0.0456 -0.25416 -0.04537 -0.26215 -0.04606 C -0.27951 -0.05069 -0.29618 -0.05509 -0.31389 -0.0574 C -0.32951 -0.06157 -0.34462 -0.06481 -0.36041 -0.06666 C -0.39548 -0.06597 -0.43055 -0.06597 -0.46562 -0.06435 C -0.47882 -0.06365 -0.50521 -0.05972 -0.50521 -0.05972 C -0.52465 -0.05324 -0.54392 -0.05092 -0.56389 -0.04837 C -0.58003 -0.04097 -0.59722 -0.0412 -0.61389 -0.0368 C -0.625 -0.03379 -0.63385 -0.02986 -0.64496 -0.02754 C -0.6559 -0.02523 -0.6776 -0.0206 -0.6776 -0.0206 C -0.69843 -0.00717 -0.67743 -0.01851 -0.71215 -0.01157 C -0.7158 -0.01087 -0.71892 -0.00787 -0.72239 -0.00694 C -0.73559 -0.0037 -0.75034 -0.00231 -0.76389 0 C -0.77864 0.00649 -0.75434 -0.00462 -0.78107 0.01158 C -0.78698 0.01528 -0.79375 0.01598 -0.8 0.01829 C -0.80347 0.02292 -0.80642 0.02848 -0.81041 0.03218 C -0.82465 0.04538 -0.81076 0.022 -0.82239 0.04144 C -0.8309 0.05556 -0.83576 0.07014 -0.84323 0.08496 C -0.84635 0.09838 -0.85225 0.11019 -0.85521 0.12408 C -0.85868 0.14005 -0.85816 0.1544 -0.86562 0.16783 C -0.86545 0.17269 -0.86719 0.21945 -0.86041 0.23218 C -0.85104 0.24954 -0.83281 0.27616 -0.81909 0.28727 C -0.81475 0.29098 -0.80955 0.29283 -0.80521 0.29653 C -0.79687 0.30348 -0.79305 0.31366 -0.78281 0.31713 C -0.75451 0.34422 -0.78715 0.31598 -0.75694 0.33334 C -0.7309 0.34838 -0.75972 0.33889 -0.73802 0.34491 C -0.72673 0.35209 -0.72031 0.35556 -0.70868 0.35857 C -0.6868 0.37176 -0.66198 0.37408 -0.63802 0.37709 C -0.61909 0.38241 -0.60034 0.38403 -0.58107 0.38612 C -0.56805 0.39653 -0.55451 0.39491 -0.53975 0.39769 C -0.53055 0.40186 -0.521 0.40394 -0.51215 0.40926 C -0.50191 0.41551 -0.49357 0.425 -0.48281 0.42987 C -0.46423 0.44838 -0.4868 0.42454 -0.47066 0.44607 C -0.4625 0.45695 -0.4533 0.46575 -0.44826 0.48056 C -0.44687 0.48496 -0.44635 0.48982 -0.44496 0.49422 C -0.43993 0.5095 -0.44271 0.49306 -0.43975 0.50811 C -0.43906 0.51181 -0.43906 0.51575 -0.43802 0.51945 C -0.43732 0.522 -0.43541 0.52385 -0.43455 0.52639 C -0.43368 0.52848 -0.43333 0.53102 -0.43281 0.53334 C -0.43437 0.57315 -0.42708 0.57709 -0.44653 0.59306 C -0.44774 0.59538 -0.44826 0.59838 -0.45 0.6 C -0.45191 0.60186 -0.45468 0.60116 -0.45694 0.60232 C -0.45885 0.60348 -0.46024 0.60579 -0.46215 0.60695 C -0.46441 0.60811 -0.46684 0.60834 -0.46909 0.60926 C -0.4743 0.61135 -0.48455 0.61598 -0.48455 0.61598 C -0.5342 0.61482 -0.57309 0.61575 -0.61909 0.60695 C -0.6276 0.59908 -0.63541 0.59723 -0.64496 0.59306 C -0.64843 0.59005 -0.65173 0.58681 -0.65521 0.5838 C -0.65694 0.58218 -0.66041 0.5794 -0.66041 0.5794 C -0.65989 0.57709 -0.65677 0.57246 -0.65868 0.57246 C -0.66076 0.57246 -0.66215 0.5794 -0.66215 0.5794 " pathEditMode="relative" ptsTypes="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6 . 4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45 -0.00417 -0.02761 -0.00718 -0.04149 -0.01597 C -0.0474 -0.01968 -0.06042 -0.02292 -0.06042 -0.02292 C -0.06215 -0.02454 -0.06372 -0.02662 -0.06563 -0.02755 C -0.07014 -0.02963 -0.07934 -0.03218 -0.07934 -0.03218 C -0.09028 -0.04097 -0.10226 -0.0463 -0.11389 -0.05278 C -0.12222 -0.05741 -0.12986 -0.06435 -0.13802 -0.06898 C -0.14601 -0.07361 -0.14323 -0.06898 -0.15 -0.07361 C -0.15938 -0.07986 -0.16702 -0.08264 -0.17761 -0.08495 C -0.1941 -0.09583 -0.21146 -0.09583 -0.22934 -0.09884 C -0.24028 -0.10856 -0.26545 -0.11088 -0.27587 -0.1125 C -0.3132 -0.11875 -0.35052 -0.12639 -0.38802 -0.13102 C -0.41267 -0.14213 -0.42587 -0.13889 -0.45695 -0.14028 C -0.45938 -0.14028 -0.59149 -0.15046 -0.64323 -0.13333 C -0.65851 -0.12315 -0.67517 -0.11366 -0.69167 -0.1081 C -0.70191 -0.09421 -0.71702 -0.08773 -0.72761 -0.07361 C -0.73507 -0.06366 -0.74254 -0.0537 -0.75 -0.04375 C -0.75642 -0.03518 -0.75799 -0.02014 -0.76215 -0.00926 C -0.76267 -0.00625 -0.76302 -0.00301 -0.76389 0 C -0.76632 0.00787 -0.7724 0.02292 -0.7724 0.02292 C -0.77413 0.03843 -0.77778 0.04954 -0.78108 0.06412 C -0.78438 0.07847 -0.78472 0.09236 -0.78976 0.10579 C -0.79427 0.15995 -0.79375 0.14491 -0.78976 0.24144 C -0.78941 0.24954 -0.77969 0.26944 -0.77761 0.27593 C -0.77587 0.28958 -0.77448 0.29792 -0.76563 0.30579 C -0.76007 0.3169 -0.75365 0.32407 -0.7467 0.33333 C -0.73854 0.34398 -0.73229 0.35694 -0.72413 0.36782 C -0.71424 0.39444 -0.7033 0.41435 -0.68281 0.42755 C -0.66979 0.45347 -0.66719 0.45232 -0.6467 0.46181 C -0.63281 0.47569 -0.62379 0.48403 -0.60695 0.48935 C -0.59358 0.50162 -0.5783 0.50556 -0.56389 0.51505 C -0.56024 0.51736 -0.55712 0.52153 -0.55347 0.52384 C -0.54583 0.52894 -0.53386 0.52917 -0.52587 0.53079 C -0.52136 0.5338 -0.51719 0.53773 -0.51215 0.54005 C -0.50886 0.5419 -0.50504 0.54074 -0.50174 0.54259 C -0.4974 0.54491 -0.49392 0.54907 -0.48976 0.55185 C -0.48472 0.55486 -0.47014 0.55579 -0.46736 0.55625 C -0.45816 0.55764 -0.44896 0.55926 -0.43976 0.56088 C -0.43507 0.56157 -0.42587 0.56319 -0.42587 0.56319 C -0.39809 0.56204 -0.38195 0.56551 -0.35868 0.55625 C -0.31441 0.53843 -0.29827 0.50556 -0.27413 0.45741 C -0.26511 0.43935 -0.25764 0.42361 -0.25 0.4044 C -0.24028 0.38032 -0.23542 0.35347 -0.22413 0.33102 C -0.2217 0.31806 -0.21702 0.30671 -0.21389 0.29421 C -0.21198 0.275 -0.20625 0.25787 -0.20347 0.23912 C -0.19948 0.21319 -0.20452 0.23218 -0.19827 0.21157 C -0.19583 0.18357 -0.19028 0.15671 -0.18802 0.1287 C -0.18403 0.0287 -0.1842 0.04977 -0.18802 -0.11713 C -0.1882 -0.125 -0.19028 -0.13264 -0.19149 -0.14028 C -0.19219 -0.14491 -0.19497 -0.15393 -0.19497 -0.15393 C -0.19688 -0.18518 -0.18976 -0.18148 -0.20521 -0.18148 " pathEditMode="relative" ptsTypes="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9 . 1</a:t>
            </a:r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0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9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3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052 0.00532 -0.00052 0.01088 -0.00174 0.0162 C -0.00226 0.01875 -0.00417 0.0206 -0.00521 0.02292 C -0.01007 0.03426 -0.01372 0.04583 -0.02066 0.05509 C -0.02361 0.0669 -0.02726 0.07755 -0.03282 0.0875 C -0.03525 0.09676 -0.03959 0.10185 -0.04323 0.11042 C -0.04896 0.12361 -0.04948 0.13449 -0.05868 0.14259 C -0.06407 0.16435 -0.05521 0.13241 -0.06563 0.15625 C -0.07275 0.17269 -0.06129 0.15995 -0.0724 0.17014 C -0.07917 0.18357 -0.08837 0.19537 -0.09827 0.20463 C -0.10295 0.21412 -0.1099 0.21644 -0.11736 0.22292 C -0.12934 0.23333 -0.14028 0.24282 -0.15348 0.25069 C -0.1717 0.26157 -0.15608 0.25394 -0.17414 0.26204 C -0.17587 0.26273 -0.17934 0.26435 -0.17934 0.26435 C -0.19792 0.28287 -0.17414 0.26134 -0.1948 0.27361 C -0.22014 0.28889 -0.17986 0.27338 -0.21216 0.28287 C -0.22605 0.28704 -0.23976 0.30046 -0.25348 0.30347 C -0.26042 0.30509 -0.26424 0.30556 -0.27066 0.3081 C -0.29219 0.3169 -0.3099 0.3331 -0.33108 0.34259 C -0.34375 0.35532 -0.35938 0.35486 -0.37414 0.36088 C -0.37709 0.36204 -0.37986 0.36458 -0.38282 0.36551 C -0.38959 0.36759 -0.40348 0.37014 -0.40348 0.37014 C -0.41355 0.37917 -0.42188 0.37778 -0.43455 0.3794 C -0.44445 0.38472 -0.44966 0.38657 -0.46042 0.38843 C -0.4875 0.38611 -0.51441 0.38449 -0.5415 0.38171 C -0.55973 0.37986 -0.57639 0.36829 -0.59323 0.36088 C -0.62188 0.32269 -0.57674 0.38148 -0.60868 0.34491 C -0.61719 0.33519 -0.62535 0.30556 -0.63108 0.2919 C -0.63299 0.28704 -0.63577 0.28287 -0.63802 0.27824 C -0.64202 0.26991 -0.65 0.25301 -0.65 0.25301 C -0.6533 0.23565 -0.66198 0.20926 -0.66736 0.19306 C -0.66789 0.18542 -0.66771 0.17755 -0.66893 0.17014 C -0.66997 0.16296 -0.67414 0.14954 -0.67414 0.14954 C -0.67605 0.13472 -0.67813 0.12083 -0.67934 0.10579 C -0.67865 0.06204 -0.6875 0.01482 -0.67414 -0.02523 C -0.66684 -0.04676 -0.64688 -0.07755 -0.63108 -0.08958 C -0.62761 -0.09213 -0.61823 -0.09375 -0.61563 -0.09421 C -0.60973 -0.09954 -0.60521 -0.10116 -0.59827 -0.10347 C -0.57882 -0.1213 -0.5632 -0.10926 -0.53455 -0.1081 C -0.52049 -0.10185 -0.54115 -0.11111 -0.52066 -0.10116 C -0.51736 -0.09954 -0.51042 -0.09653 -0.51042 -0.09653 C -0.50434 -0.08843 -0.49966 -0.08171 -0.4915 -0.07824 C -0.48438 -0.07199 -0.48073 -0.06643 -0.4724 -0.06204 C -0.45816 -0.04236 -0.4375 -0.02731 -0.42066 -0.01157 C -0.41216 -0.0037 -0.40643 0.00787 -0.39827 0.0162 C -0.39427 0.03727 -0.39983 0.01389 -0.3915 0.03218 C -0.38733 0.0412 -0.38542 0.05301 -0.38108 0.06204 C -0.37969 0.06482 -0.37726 0.0662 -0.37587 0.06898 C -0.36598 0.0875 -0.35799 0.10926 -0.34653 0.12639 C -0.34393 0.13032 -0.32813 0.14815 -0.32587 0.15417 C -0.32049 0.16806 -0.31459 0.18171 -0.30521 0.19074 C -0.304 0.19468 -0.30348 0.19884 -0.30174 0.20232 C -0.30052 0.20463 -0.29792 0.20486 -0.29653 0.20694 C -0.29532 0.2088 -0.29566 0.21181 -0.2948 0.21389 C -0.29341 0.21713 -0.2915 0.21991 -0.28976 0.22292 C -0.28664 0.23565 -0.28299 0.24583 -0.27587 0.25509 C -0.27136 0.27315 -0.27813 0.25093 -0.26893 0.26667 C -0.26789 0.26852 -0.26841 0.27153 -0.26736 0.27361 C -0.26598 0.27639 -0.26372 0.27801 -0.26216 0.28056 C -0.25573 0.29051 -0.25 0.30093 -0.24323 0.31042 C -0.23976 0.32407 -0.24427 0.31134 -0.23629 0.32176 C -0.22639 0.33472 -0.21858 0.35949 -0.20521 0.36551 C -0.20348 0.36782 -0.2007 0.36944 -0.2 0.37245 C -0.19948 0.37477 -0.20174 0.3794 -0.20174 0.3794 " pathEditMode="relative" ptsTypes="f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4 . 10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28 -0.00672 -0.00486 -0.00301 -0.03802 0 C -0.0658 0.00254 -0.09288 0.01111 -0.12066 0.01388 C -0.13316 0.01805 -0.14653 0.01759 -0.15885 0.02314 C -0.24844 0.02245 -0.33802 0.02291 -0.4276 0.02083 C -0.44792 0.02037 -0.4651 0.01157 -0.48472 0.00694 C -0.49722 0.00393 -0.5224 0 -0.5224 0 C -0.5342 -0.00787 -0.54774 -0.01088 -0.56042 -0.01598 C -0.58212 -0.02477 -0.60365 -0.03681 -0.62587 -0.04352 C -0.62934 -0.04584 -0.63264 -0.04862 -0.63628 -0.05047 C -0.63837 -0.05162 -0.64115 -0.05116 -0.64306 -0.05278 C -0.64583 -0.0551 -0.6474 -0.0595 -0.65 -0.06204 C -0.65937 -0.07153 -0.66962 -0.08102 -0.67934 -0.08959 C -0.68854 -0.09769 -0.68611 -0.09607 -0.69306 -0.11019 C -0.69531 -0.11482 -0.7 -0.12408 -0.7 -0.12408 C -0.69948 -0.14931 -0.69931 -0.17477 -0.69826 -0.2 C -0.69757 -0.21783 -0.67465 -0.22385 -0.66562 -0.23218 C -0.60469 -0.23056 -0.60139 -0.23565 -0.56389 -0.22292 C -0.55556 -0.21551 -0.54601 -0.21227 -0.53628 -0.20926 C -0.5283 -0.19862 -0.51649 -0.19306 -0.50521 -0.19306 " pathEditMode="relative" ptsTypes="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8 . 0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0.10487 -0.00417 0.20996 -0.00695 0.31482 C -0.0073 0.3257 -0.00938 0.3382 -0.01389 0.34723 C -0.01615 0.35857 -0.01754 0.37825 -0.0224 0.38843 C -0.02605 0.39584 -0.03056 0.40232 -0.03455 0.40926 C -0.04358 0.42477 -0.0448 0.44422 -0.05348 0.45973 C -0.054 0.46366 -0.05382 0.46783 -0.05521 0.4713 C -0.05625 0.47431 -0.05938 0.47524 -0.06042 0.47825 C -0.06181 0.48241 -0.06094 0.48774 -0.06216 0.4919 C -0.06441 0.49954 -0.06945 0.50533 -0.0724 0.51274 C -0.07743 0.52524 -0.08299 0.53519 -0.08802 0.54723 C -0.08993 0.55163 -0.0908 0.55695 -0.09323 0.56088 C -0.09914 0.57061 -0.1073 0.57732 -0.11389 0.58612 C -0.11997 0.59422 -0.12518 0.60371 -0.13125 0.61158 C -0.13837 0.62107 -0.15157 0.62292 -0.16042 0.62755 C -0.16927 0.63195 -0.17691 0.63658 -0.18629 0.63913 C -0.20174 0.64954 -0.22084 0.64769 -0.2382 0.65047 C -0.279 0.67246 -0.32084 0.66088 -0.36563 0.65973 C -0.37361 0.65417 -0.38143 0.6544 -0.38976 0.65047 C -0.39792 0.64653 -0.40157 0.64144 -0.41042 0.63913 C -0.43125 0.61829 -0.40486 0.64283 -0.42414 0.62987 C -0.42778 0.62732 -0.43091 0.62315 -0.43455 0.62061 C -0.43681 0.61899 -0.44618 0.61551 -0.45 0.61389 C -0.45955 0.6044 -0.47309 0.59237 -0.48455 0.58843 C -0.49219 0.57825 -0.50278 0.57338 -0.51042 0.5632 C -0.51598 0.55579 -0.52518 0.54329 -0.53108 0.53797 C -0.53889 0.53102 -0.55174 0.51274 -0.55174 0.51274 C -0.55539 0.49792 -0.55087 0.5132 -0.56216 0.4919 C -0.5665 0.4838 -0.57014 0.475 -0.57414 0.46667 C -0.5757 0.46343 -0.57761 0.46042 -0.57934 0.45741 C -0.5823 0.4419 -0.58993 0.425 -0.59827 0.41389 C -0.60504 0.39144 -0.60903 0.36644 -0.61736 0.34491 C -0.61927 0.33079 -0.6224 0.31713 -0.62587 0.30348 C -0.6283 0.2845 -0.629 0.26528 -0.63108 0.24607 C -0.63056 0.22292 -0.63872 0.12153 -0.61893 0.07825 C -0.61563 0.05834 -0.62049 0.07987 -0.61042 0.05973 C -0.60868 0.05625 -0.60868 0.05163 -0.60695 0.04815 C -0.60573 0.04538 -0.60313 0.04399 -0.60174 0.04144 C -0.59966 0.03797 -0.59861 0.03357 -0.59653 0.02987 C -0.59184 0.0213 -0.58073 0.01042 -0.57414 0.00463 C -0.56528 -0.01319 -0.54879 -0.01157 -0.53455 -0.01388 C -0.51893 -0.01643 -0.50382 -0.02083 -0.48802 -0.02291 C -0.45695 -0.02222 -0.42587 -0.02199 -0.3948 -0.0206 C -0.38681 -0.02013 -0.37657 -0.00694 -0.36893 -0.00231 C -0.35469 0.00625 -0.36233 -0.00254 -0.35521 0.00695 " pathEditMode="relative" ptsTypes="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88 0.00949 -0.03611 0.01273 -0.05521 0.01598 C -0.10052 0.03311 -0.14444 0.02153 -0.19323 0.02061 C -0.19531 0.01991 -0.20295 0.0176 -0.20521 0.01598 C -0.20729 0.01482 -0.20833 0.01204 -0.21041 0.01135 C -0.21423 0.00973 -0.2184 0.00973 -0.22239 0.00903 C -0.23576 0.00232 -0.24635 -0.01018 -0.26041 -0.01389 C -0.27205 -0.02569 -0.28507 -0.0331 -0.29514 -0.04838 C -0.30069 -0.0574 -0.30816 -0.0824 -0.31215 -0.0875 C -0.31892 -0.09606 -0.31614 -0.09143 -0.32066 -0.10115 C -0.32239 -0.11064 -0.3243 -0.11574 -0.3276 -0.1243 C -0.33125 -0.13402 -0.33316 -0.14652 -0.33628 -0.15648 C -0.3368 -0.1618 -0.33698 -0.16713 -0.33802 -0.17245 C -0.33941 -0.17963 -0.34323 -0.19328 -0.34323 -0.19328 C -0.34653 -0.24699 -0.346 -0.22639 -0.34323 -0.31273 C -0.34253 -0.33472 -0.33507 -0.3581 -0.33107 -0.37939 C -0.32968 -0.39814 -0.32951 -0.41921 -0.32066 -0.43449 C -0.31857 -0.45023 -0.31423 -0.46504 -0.31215 -0.48055 C -0.30937 -0.50115 -0.3092 -0.52199 -0.30694 -0.54259 C -0.30816 -0.57014 -0.30833 -0.59791 -0.31041 -0.62546 C -0.31128 -0.63634 -0.32066 -0.65532 -0.32066 -0.65532 C -0.32274 -0.66921 -0.32656 -0.67222 -0.33281 -0.68287 C -0.34097 -0.69652 -0.33698 -0.69421 -0.34496 -0.70347 C -0.3526 -0.71227 -0.3618 -0.71365 -0.37066 -0.71967 C -0.37257 -0.72083 -0.37378 -0.72384 -0.37587 -0.7243 C -0.38264 -0.72615 -0.38958 -0.72592 -0.39653 -0.72662 C -0.42014 -0.72569 -0.4401 -0.72731 -0.46215 -0.72199 C -0.47448 -0.71898 -0.48489 -0.71111 -0.49653 -0.70578 C -0.50694 -0.69189 -0.52048 -0.67963 -0.53281 -0.66898 C -0.54687 -0.65671 -0.53611 -0.6625 -0.54653 -0.65764 C -0.55573 -0.63912 -0.54357 -0.66157 -0.55521 -0.64606 C -0.56146 -0.63773 -0.56614 -0.62708 -0.57239 -0.61852 C -0.57639 -0.60277 -0.58455 -0.58171 -0.59323 -0.57014 C -0.59531 -0.55949 -0.59653 -0.55578 -0.60347 -0.54953 C -0.60816 -0.53402 -0.6184 -0.52129 -0.62239 -0.50578 C -0.62673 -0.48842 -0.62378 -0.49606 -0.63107 -0.48287 C -0.63489 -0.4574 -0.62986 -0.4875 -0.63802 -0.45301 C -0.64479 -0.42407 -0.63784 -0.44398 -0.64496 -0.42546 C -0.64618 -0.41597 -0.64774 -0.40694 -0.65 -0.39768 C -0.65208 -0.3662 -0.65017 -0.38055 -0.65521 -0.35416 C -0.65659 -0.34699 -0.66041 -0.33333 -0.66041 -0.33333 C -0.66354 -0.30416 -0.66024 -0.2743 -0.66736 -0.24606 C -0.66736 -0.24583 -0.67118 -0.19421 -0.66736 -0.18402 C -0.66649 -0.18194 -0.66215 -0.18634 -0.66215 -0.18634 " pathEditMode="relative" ptsTypes="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2 . 5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2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747 0.02476 0.00678 0.01736 0 0.06203 C -0.00052 0.06527 -0.00364 0.06643 -0.0052 0.06898 C -0.0092 0.07592 -0.01319 0.08287 -0.01718 0.08981 C -0.02691 0.10671 -0.03645 0.12592 -0.05 0.13796 C -0.0684 0.15439 -0.03732 0.12754 -0.06388 0.14722 C -0.0809 0.15995 -0.096 0.17291 -0.11545 0.17939 C -0.12691 0.1831 -0.1375 0.18564 -0.14843 0.19074 C -0.17534 0.20324 -0.17378 0.20393 -0.19479 0.20694 C -0.20694 0.20856 -0.23107 0.21157 -0.23107 0.21157 C -0.36562 0.20995 -0.37395 0.21458 -0.45694 0.20231 C -0.47413 0.19722 -0.48975 0.18796 -0.50694 0.18402 C -0.52083 0.1655 -0.50538 0.18287 -0.5276 0.1699 C -0.53142 0.16782 -0.5342 0.16342 -0.53802 0.16088 C -0.54132 0.15856 -0.54479 0.15787 -0.54826 0.15648 C -0.56736 0.13935 -0.57916 0.11111 -0.59826 0.09421 C -0.60382 0.08333 -0.6118 0.07546 -0.61718 0.06435 C -0.61996 0.05856 -0.62135 0.05185 -0.62413 0.04606 C -0.62986 0.03402 -0.63871 0.02453 -0.64305 0.01157 C -0.64809 -0.00371 -0.65295 -0.01875 -0.65694 -0.0345 C -0.66458 -0.1044 -0.67447 -0.18797 -0.65694 -0.25278 C -0.65243 -0.26945 -0.64392 -0.28473 -0.63628 -0.29885 C -0.63298 -0.30487 -0.63281 -0.31343 -0.62934 -0.31945 C -0.62534 -0.32639 -0.61545 -0.33797 -0.61545 -0.33797 C -0.61493 -0.34098 -0.61527 -0.34445 -0.61388 -0.347 C -0.61163 -0.35093 -0.60798 -0.35301 -0.6052 -0.35625 C -0.59757 -0.36505 -0.59236 -0.372 -0.58281 -0.37686 C -0.56562 -0.39977 -0.54253 -0.40649 -0.51892 -0.40926 C -0.49079 -0.40764 -0.46267 -0.40672 -0.43454 -0.40463 C -0.42604 -0.40394 -0.42257 -0.39954 -0.41545 -0.39537 C -0.40295 -0.38797 -0.38888 -0.38033 -0.37586 -0.37477 C -0.36163 -0.36042 -0.34392 -0.35186 -0.32934 -0.33797 C -0.32725 -0.33612 -0.32604 -0.33311 -0.3243 -0.33102 C -0.32257 -0.32917 -0.32066 -0.32801 -0.31892 -0.32639 C -0.3125 -0.31297 -0.30312 -0.29607 -0.29305 -0.28727 C -0.28888 -0.27061 -0.27239 -0.26783 -0.26388 -0.2551 C -0.25468 -0.24121 -0.25798 -0.23866 -0.24496 -0.22987 C -0.23316 -0.21389 -0.23871 -0.21968 -0.22934 -0.21135 C -0.22569 -0.20417 -0.2217 -0.19676 -0.21545 -0.19306 C -0.20746 -0.1882 -0.20121 -0.18843 -0.20694 -0.18843 " pathEditMode="relative" ptsTypes="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4 . 8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222 -0.00209 -0.04218 -0.00787 -0.06389 -0.01366 C -0.07031 -0.02223 -0.0809 -0.03056 -0.08975 -0.03449 C -0.10173 -0.05764 -0.11996 -0.07246 -0.13455 -0.0919 C -0.13698 -0.10162 -0.13958 -0.10764 -0.14496 -0.11482 C -0.14861 -0.13056 -0.15538 -0.14121 -0.16041 -0.15625 C -0.16701 -0.1757 -0.17343 -0.19399 -0.18281 -0.21135 C -0.18576 -0.22686 -0.19409 -0.2375 -0.19826 -0.25278 C -0.2 -0.2588 -0.20052 -0.26505 -0.20173 -0.2713 C -0.20312 -0.27917 -0.21892 -0.30949 -0.21909 -0.31019 C -0.22673 -0.33125 -0.22309 -0.32292 -0.22934 -0.33565 C -0.23298 -0.35463 -0.22847 -0.33565 -0.23455 -0.35162 C -0.23663 -0.35741 -0.23628 -0.36158 -0.23802 -0.36783 C -0.24323 -0.38588 -0.25017 -0.40232 -0.26041 -0.41598 C -0.26354 -0.42848 -0.27222 -0.43287 -0.2776 -0.44352 C -0.2809 -0.45672 -0.27673 -0.44561 -0.28802 -0.4551 C -0.30191 -0.46667 -0.28194 -0.45949 -0.30347 -0.46436 C -0.32691 -0.48311 -0.35625 -0.48334 -0.38281 -0.48727 C -0.43281 -0.48658 -0.48281 -0.48774 -0.53281 -0.48496 C -0.54305 -0.48449 -0.55225 -0.47362 -0.56215 -0.4713 C -0.56788 -0.46667 -0.57396 -0.46274 -0.57934 -0.45741 C -0.58159 -0.4551 -0.58385 -0.45255 -0.58628 -0.45047 C -0.59305 -0.44491 -0.60139 -0.4419 -0.60694 -0.43449 C -0.62205 -0.41436 -0.6151 -0.42385 -0.6276 -0.40672 C -0.63889 -0.39144 -0.64305 -0.36806 -0.65 -0.34931 C -0.65451 -0.31343 -0.65278 -0.33102 -0.65521 -0.29653 C -0.65382 -0.27431 -0.6559 -0.2507 -0.65 -0.22987 C -0.64774 -0.22199 -0.64305 -0.21343 -0.63975 -0.20672 C -0.62951 -0.18565 -0.64323 -0.2 -0.63107 -0.1838 C -0.62187 -0.17153 -0.60903 -0.16412 -0.6 -0.15162 C -0.59826 -0.14931 -0.59635 -0.14723 -0.59496 -0.14468 C -0.59357 -0.1419 -0.59305 -0.1382 -0.59149 -0.13565 C -0.58333 -0.12292 -0.56909 -0.11644 -0.55868 -0.10787 C -0.55017 -0.10093 -0.54305 -0.09167 -0.53455 -0.08496 C -0.52812 -0.07987 -0.51371 -0.07593 -0.50694 -0.07338 C -0.50069 -0.07107 -0.49427 -0.06899 -0.48802 -0.06667 C -0.48333 -0.06505 -0.47413 -0.06204 -0.47413 -0.06204 C -0.46805 -0.05787 -0.4618 -0.05487 -0.45521 -0.05278 C -0.44948 -0.05093 -0.43802 -0.04815 -0.43802 -0.04815 C -0.43107 -0.0419 -0.42361 -0.04167 -0.41562 -0.03889 C -0.40833 -0.03287 -0.40364 -0.03195 -0.39496 -0.02987 C -0.38715 -0.02199 -0.38368 -0.02084 -0.37413 -0.01829 C -0.37239 -0.01667 -0.37083 -0.01482 -0.36909 -0.01366 C -0.36632 -0.01181 -0.36302 -0.01112 -0.36041 -0.00903 C -0.35659 -0.00602 -0.35364 -0.00093 -0.35 0.00231 C -0.34496 0.01574 -0.34739 0.00995 -0.33975 0.02546 C -0.33871 0.02777 -0.33628 0.03217 -0.33628 0.03217 C -0.33576 0.0368 -0.33541 0.04143 -0.33455 0.04606 C -0.33316 0.05301 -0.32934 0.06666 -0.32934 0.06666 C -0.32153 0.12916 -0.31944 0.17268 -0.35 0.21388 C -0.3585 0.22523 -0.36215 0.23125 -0.37413 0.23449 C -0.3842 0.24791 -0.37361 0.23657 -0.39149 0.24375 C -0.3934 0.24444 -0.39462 0.24768 -0.39653 0.24838 C -0.40052 0.25 -0.40468 0.25 -0.40868 0.25069 C -0.42239 0.25 -0.43628 0.24976 -0.45 0.24838 C -0.45659 0.24768 -0.4618 0.24051 -0.46736 0.2368 C -0.48472 0.225 -0.49809 0.21111 -0.51215 0.19328 " pathEditMode="relative" ptsTypes="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21 -0.00301 -0.00156 -0.00672 -0.00347 -0.00926 C -0.00538 -0.01181 -0.00816 -0.01204 -0.01042 -0.01389 C -0.0158 -0.01806 -0.02014 -0.02454 -0.02587 -0.02755 C -0.02882 -0.02917 -0.03177 -0.0301 -0.03455 -0.03218 C -0.04323 -0.03866 -0.0474 -0.04723 -0.05694 -0.05047 C -0.06771 -0.05903 -0.07951 -0.06598 -0.09149 -0.0713 C -0.0974 -0.07686 -0.10347 -0.07801 -0.11042 -0.08056 C -0.13871 -0.09121 -0.15226 -0.09237 -0.18455 -0.09422 C -0.2184 -0.10556 -0.26302 -0.09746 -0.29306 -0.09653 C -0.30521 -0.09422 -0.31719 -0.0919 -0.32934 -0.08959 C -0.33194 -0.08913 -0.33385 -0.08612 -0.33628 -0.08496 C -0.33958 -0.08311 -0.34653 -0.08056 -0.34653 -0.08056 C -0.34878 -0.07825 -0.35104 -0.07547 -0.35347 -0.07362 C -0.35503 -0.07246 -0.35712 -0.07269 -0.35868 -0.0713 C -0.37465 -0.05788 -0.36059 -0.06505 -0.3724 -0.05973 C -0.37413 -0.05741 -0.37569 -0.05487 -0.3776 -0.05278 C -0.37917 -0.05093 -0.38177 -0.05047 -0.38281 -0.04815 C -0.38472 -0.04399 -0.3842 -0.03843 -0.38628 -0.0345 C -0.39115 -0.02477 -0.39444 -0.01366 -0.39653 -0.00232 C -0.39601 0.04606 -0.39583 0.09421 -0.39479 0.14259 C -0.39444 0.15416 -0.38993 0.17824 -0.38108 0.18402 C -0.37621 0.18726 -0.37083 0.18842 -0.36562 0.19074 C -0.36389 0.19143 -0.36042 0.19305 -0.36042 0.19305 C -0.35625 0.20138 -0.35694 0.19722 -0.35694 0.20462 " pathEditMode="relative" ptsTypes="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1 . 6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55 0.01018 -0.00573 0.00879 -0.01562 0.01157 C -0.02135 0.01319 -0.03281 0.0162 -0.03281 0.0162 C -0.0599 0.03333 -0.09184 0.02268 -0.12066 0.0162 C -0.12726 0.003 -0.1408 0.00023 -0.15174 -0.00463 C -0.15868 -0.0169 -0.16371 -0.01783 -0.17413 -0.02292 C -0.18229 -0.02709 -0.18854 -0.03542 -0.1967 -0.03913 C -0.20312 -0.04561 -0.20833 -0.04792 -0.2158 -0.05278 C -0.2191 -0.05741 -0.22431 -0.06042 -0.22587 -0.06667 C -0.22639 -0.06899 -0.22639 -0.07176 -0.22778 -0.07362 C -0.23229 -0.08102 -0.23507 -0.07917 -0.23976 -0.08496 C -0.24878 -0.09561 -0.25729 -0.10533 -0.26719 -0.11482 C -0.27483 -0.12223 -0.28455 -0.13218 -0.29306 -0.13797 C -0.29635 -0.14028 -0.30347 -0.1426 -0.30347 -0.1426 C -0.31198 -0.1507 -0.31528 -0.15163 -0.32587 -0.15394 C -0.33594 -0.16297 -0.34288 -0.16366 -0.35521 -0.16551 C -0.36667 -0.1757 -0.35521 -0.16713 -0.37934 -0.17246 C -0.39375 -0.1757 -0.4224 -0.1838 -0.4224 -0.1838 C -0.45746 -0.18311 -0.49253 -0.18426 -0.5276 -0.18149 C -0.53351 -0.18102 -0.55521 -0.17014 -0.56389 -0.16783 C -0.58733 -0.14815 -0.6066 -0.12338 -0.61892 -0.08959 C -0.6184 -0.07408 -0.62361 -0.02176 -0.60694 -0.00695 C -0.60642 -0.00163 -0.60712 0.00439 -0.60521 0.00925 C -0.60295 0.01458 -0.59687 0.01504 -0.59306 0.01851 C -0.58628 0.03217 -0.59149 0.02384 -0.57413 0.03912 C -0.57101 0.04189 -0.56875 0.0456 -0.56562 0.04837 C -0.55781 0.05532 -0.54792 0.05648 -0.53976 0.06203 C -0.53385 0.06597 -0.51701 0.07754 -0.51215 0.07824 C -0.48958 0.08101 -0.49931 0.07916 -0.48281 0.08287 C -0.45625 0.0956 -0.43507 0.10231 -0.40694 0.10578 C -0.39306 0.11504 -0.37743 0.11504 -0.36215 0.11736 C -0.35121 0.12569 -0.33976 0.12916 -0.3276 0.13333 C -0.32465 0.13564 -0.32205 0.13842 -0.31892 0.14027 C -0.31684 0.14166 -0.31424 0.14097 -0.31215 0.14259 C -0.30608 0.14722 -0.30052 0.15324 -0.29479 0.15856 C -0.28212 0.17037 -0.27257 0.18958 -0.26215 0.20462 C -0.25712 0.2118 -0.25174 0.21828 -0.24653 0.22523 C -0.24323 0.22986 -0.23802 0.24143 -0.23802 0.24143 C -0.2375 0.24606 -0.23767 0.25092 -0.23628 0.25509 C -0.23472 0.25972 -0.22569 0.2706 -0.2224 0.27361 C -0.22187 0.27754 -0.2217 0.28148 -0.22066 0.28518 C -0.21962 0.28935 -0.21649 0.29236 -0.2158 0.29652 C -0.21233 0.31203 -0.2125 0.32731 -0.20868 0.34259 C -0.2092 0.35486 -0.20937 0.36712 -0.21042 0.37939 C -0.21302 0.41203 -0.24549 0.41666 -0.26389 0.42291 C -0.27535 0.42222 -0.28681 0.42175 -0.29826 0.4206 C -0.30503 0.4199 -0.32205 0.40995 -0.3276 0.40462 C -0.33906 0.39375 -0.32691 0.40023 -0.33802 0.39537 C -0.3434 0.38796 -0.35 0.38402 -0.35694 0.37939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7 . 2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5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024 -0.00463 -0.021 0.00347 -0.03107 0.00671 C -0.03455 0.00787 -0.03802 0.0081 -0.04149 0.00903 C -0.04618 0.01041 -0.05069 0.01204 -0.05521 0.01366 C -0.05764 0.01458 -0.05972 0.0169 -0.06215 0.01829 C -0.06823 0.02153 -0.07222 0.02129 -0.07934 0.02291 C -0.08229 0.0243 -0.08524 0.02569 -0.08802 0.02731 C -0.08993 0.0287 -0.09132 0.03102 -0.09323 0.03217 C -0.10694 0.04004 -0.12517 0.03866 -0.13975 0.0412 C -0.20347 0.04051 -0.26736 0.04028 -0.33107 0.03866 C -0.35503 0.03842 -0.36215 -0.00093 -0.38107 -0.00926 C -0.39097 -0.02246 -0.39288 -0.02246 -0.39826 -0.03681 C -0.40121 -0.04514 -0.40139 -0.05232 -0.40521 -0.05996 C -0.40989 -0.08426 -0.40816 -0.07199 -0.41041 -0.09653 C -0.4092 -0.14954 -0.41302 -0.16806 -0.39826 -0.20695 C -0.39496 -0.22454 -0.38923 -0.24306 -0.38107 -0.25764 C -0.37552 -0.27894 -0.36736 -0.29884 -0.35521 -0.31505 C -0.35399 -0.31921 -0.35364 -0.32338 -0.35173 -0.32662 C -0.34896 -0.33195 -0.34149 -0.34028 -0.34149 -0.34028 C -0.33784 -0.36482 -0.34271 -0.33889 -0.33455 -0.3632 C -0.33229 -0.36991 -0.33142 -0.37732 -0.32934 -0.38403 C -0.32708 -0.40209 -0.32222 -0.41898 -0.31909 -0.43681 C -0.31962 -0.46829 -0.31389 -0.52778 -0.3276 -0.5632 C -0.33125 -0.58773 -0.32587 -0.56551 -0.33455 -0.5794 C -0.33628 -0.58195 -0.33663 -0.58565 -0.33802 -0.58866 C -0.34774 -0.60996 -0.34132 -0.59514 -0.35173 -0.61158 C -0.35659 -0.61921 -0.35416 -0.61968 -0.36041 -0.62778 C -0.36354 -0.63195 -0.36909 -0.63357 -0.37239 -0.63681 C -0.38333 -0.64722 -0.37135 -0.64167 -0.38455 -0.64607 C -0.38993 -0.65023 -0.39427 -0.65671 -0.4 -0.65996 C -0.42031 -0.67107 -0.45087 -0.67014 -0.47066 -0.6713 C -0.51215 -0.68241 -0.54462 -0.67709 -0.58975 -0.67593 C -0.61215 -0.65579 -0.59132 -0.67431 -0.60521 -0.66227 C -0.60694 -0.66065 -0.61041 -0.65764 -0.61041 -0.65764 C -0.61163 -0.65533 -0.6125 -0.65255 -0.61389 -0.6507 C -0.61528 -0.64884 -0.61788 -0.64815 -0.61909 -0.64607 C -0.62014 -0.64421 -0.61979 -0.64121 -0.62066 -0.63912 C -0.62378 -0.63079 -0.62708 -0.62361 -0.63281 -0.61852 C -0.63333 -0.61389 -0.63298 -0.6088 -0.63455 -0.60463 C -0.63541 -0.60209 -0.63837 -0.60209 -0.63975 -0.6 C -0.64201 -0.59676 -0.64323 -0.59236 -0.64496 -0.58866 C -0.64948 -0.56829 -0.65295 -0.54722 -0.65694 -0.52662 C -0.65868 -0.51759 -0.66041 -0.49884 -0.66041 -0.49884 C -0.65868 -0.38935 -0.67066 -0.42315 -0.65694 -0.38634 " pathEditMode="relative" ptsTypes="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9 . 3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729 -0.00486 -0.01614 -0.01227 -0.02413 -0.01597 C -0.02951 -0.02685 -0.03993 -0.03009 -0.04826 -0.03681 C -0.05486 -0.04213 -0.06059 -0.05 -0.06736 -0.05509 C -0.06892 -0.05625 -0.07083 -0.05625 -0.07239 -0.05741 C -0.07534 -0.05949 -0.0783 -0.06204 -0.08107 -0.06435 C -0.09427 -0.07546 -0.08698 -0.07153 -0.09653 -0.07593 C -0.10712 -0.09421 -0.09531 -0.07708 -0.11041 -0.08958 C -0.11493 -0.09329 -0.11788 -0.09977 -0.12239 -0.10347 C -0.14392 -0.12176 -0.11771 -0.09815 -0.13455 -0.11042 C -0.1493 -0.12106 -0.14375 -0.125 -0.16041 -0.1287 C -0.17048 -0.13449 -0.1809 -0.14143 -0.19149 -0.14491 C -0.20382 -0.15556 -0.1868 -0.1419 -0.20868 -0.15393 C -0.2118 -0.15556 -0.21423 -0.15926 -0.21736 -0.16088 C -0.22066 -0.1625 -0.2243 -0.16204 -0.2276 -0.16319 C -0.24375 -0.16921 -0.25052 -0.17431 -0.26562 -0.17708 C -0.29132 -0.19398 -0.26666 -0.18032 -0.29653 -0.18843 C -0.30955 -0.1919 -0.31441 -0.19514 -0.32934 -0.19768 C -0.35955 -0.20278 -0.38871 -0.21181 -0.41909 -0.21597 C -0.46441 -0.21528 -0.50989 -0.21667 -0.55521 -0.21366 C -0.55764 -0.21343 -0.55833 -0.2088 -0.56041 -0.20694 C -0.56198 -0.20556 -0.56389 -0.20532 -0.56562 -0.20463 C -0.56753 -0.19722 -0.57048 -0.1912 -0.57239 -0.1838 C -0.57187 -0.17014 -0.57187 -0.15625 -0.57066 -0.14259 C -0.56875 -0.12338 -0.55816 -0.10833 -0.54826 -0.09653 C -0.54462 -0.09213 -0.54271 -0.08472 -0.53802 -0.08264 C -0.53316 -0.08056 -0.53177 -0.08056 -0.5276 -0.07593 C -0.51909 -0.06667 -0.51076 -0.05764 -0.5 -0.05278 C -0.48732 -0.04167 -0.49375 -0.04491 -0.48107 -0.04143 C -0.46041 -0.01944 -0.48767 -0.0456 -0.45521 -0.02755 C -0.43715 -0.01759 -0.44948 -0.01713 -0.43107 -0.01157 C -0.41736 -0.00231 -0.40121 -0.00023 -0.38628 0.00463 C -0.37569 0.01412 -0.38593 0.00648 -0.36562 0.01157 C -0.35521 0.01412 -0.34496 0.01991 -0.33455 0.02292 C -0.32274 0.03079 -0.31076 0.03125 -0.29826 0.03681 C -0.28663 0.04213 -0.2776 0.05139 -0.26562 0.05509 C -0.25816 0.05995 -0.25278 0.06782 -0.24496 0.0713 C -0.23889 0.08357 -0.23021 0.09306 -0.22239 0.10347 C -0.22066 0.10579 -0.2184 0.10764 -0.21736 0.11042 C -0.20937 0.13171 -0.21406 0.12384 -0.20521 0.13565 C -0.20347 0.14977 -0.20087 0.15116 -0.19826 0.16319 C -0.19496 0.17847 -0.19479 0.18912 -0.18975 0.20463 C -0.18663 0.2331 -0.1901 0.20903 -0.18455 0.23449 C -0.18316 0.24051 -0.18107 0.25301 -0.18107 0.25301 C -0.18055 0.26134 -0.17916 0.26991 -0.17934 0.27824 C -0.18021 0.36505 -0.171 0.41597 -0.20521 0.47824 C -0.2151 0.4963 -0.22222 0.51829 -0.23975 0.52407 C -0.25451 0.53611 -0.271 0.54005 -0.28802 0.54259 C -0.30642 0.5419 -0.32482 0.54213 -0.34323 0.54028 C -0.35121 0.53935 -0.35677 0.53194 -0.36389 0.5287 C -0.36788 0.5206 -0.37291 0.51759 -0.3776 0.51042 C -0.38732 0.4956 -0.39705 0.48032 -0.41041 0.4713 C -0.4151 0.45857 -0.421 0.44607 -0.42934 0.43681 C -0.43524 0.43032 -0.44045 0.42477 -0.44496 0.4162 C -0.44687 0.40509 -0.44913 0.40116 -0.45521 0.39306 C -0.45694 0.3794 -0.45729 0.36667 -0.46215 0.35417 C -0.46354 0.34491 -0.46389 0.33542 -0.46562 0.32639 C -0.47066 0.3 -0.46788 0.32824 -0.47066 0.30579 C -0.47239 0.29074 -0.4717 0.28519 -0.4776 0.27361 C -0.47812 0.26898 -0.47847 0.26435 -0.47934 0.25972 C -0.48021 0.25579 -0.48212 0.25232 -0.48281 0.24838 C -0.48437 0.24005 -0.48576 0.20949 -0.49149 0.20463 C -0.49462 0.20208 -0.49826 0.20162 -0.50173 0.2 C -0.50746 0.19745 -0.50521 0.19769 -0.50868 0.19769 " pathEditMode="relative" ptsTypes="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493 -0.00069 -0.03003 -0.00115 -0.04496 -0.00231 C -0.05521 -0.00324 -0.06441 -0.01041 -0.07413 -0.01157 C -0.08559 -0.01296 -0.09722 -0.01319 -0.10868 -0.01388 C -0.11909 -0.01851 -0.12882 -0.02152 -0.13975 -0.02291 C -0.15295 -0.02453 -0.17934 -0.02754 -0.17934 -0.02754 C -0.20069 -0.03819 -0.20885 -0.03726 -0.23455 -0.03912 C -0.27621 -0.05625 -0.2368 -0.04259 -0.28628 -0.05069 C -0.29444 -0.05208 -0.30225 -0.05578 -0.31041 -0.0574 C -0.33472 -0.06828 -0.32257 -0.06435 -0.36909 -0.06435 C -0.42534 -0.06435 -0.48177 -0.06273 -0.53802 -0.06203 C -0.54826 -0.0574 -0.5585 -0.05277 -0.56909 -0.05069 C -0.59271 -0.04004 -0.61371 -0.02129 -0.63281 0 C -0.64149 0.00973 -0.6493 0.02269 -0.66041 0.02755 C -0.66857 0.03843 -0.67569 0.04792 -0.68455 0.05741 C -0.68663 0.06598 -0.69097 0.07107 -0.69496 0.07825 C -0.7 0.0875 -0.71041 0.10579 -0.71041 0.10579 C -0.71475 0.12246 -0.71128 0.11598 -0.71909 0.12639 C -0.72656 0.147 -0.72413 0.13843 -0.7276 0.15163 C -0.72812 0.15625 -0.72934 0.16088 -0.72934 0.16551 C -0.72934 0.21227 -0.72864 0.25903 -0.7276 0.30579 C -0.72743 0.31343 -0.72153 0.32408 -0.71736 0.32871 C -0.71545 0.33102 -0.7125 0.33125 -0.71041 0.33334 C -0.70607 0.3382 -0.70225 0.34399 -0.69826 0.34931 C -0.68281 0.36968 -0.68403 0.36806 -0.67066 0.37246 C -0.65972 0.38357 -0.64548 0.38588 -0.63281 0.39306 C -0.621 0.39977 -0.61701 0.40625 -0.60347 0.40926 C -0.59392 0.42778 -0.58107 0.42894 -0.56562 0.43218 C -0.49896 0.44653 -0.56753 0.43843 -0.44323 0.44144 C -0.28993 0.43866 -0.35885 0.43936 -0.28455 0.43218 C -0.27014 0.42732 -0.25607 0.42153 -0.24166 0.41829 C -0.23316 0.41135 -0.22465 0.40718 -0.21562 0.40232 C -0.21389 0.39931 -0.2125 0.39584 -0.21041 0.39306 C -0.20903 0.39121 -0.20659 0.39028 -0.20521 0.38843 C -0.20486 0.38797 -0.20521 0.38681 -0.20521 0.38612 " pathEditMode="relative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0 . 6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-0.01852 -0.00365 -0.03912 -0.01893 -0.04584 C -0.02222 -0.0588 -0.02882 -0.06019 -0.03802 -0.06436 C -0.05243 -0.08357 -0.06875 -0.09213 -0.08629 -0.10579 C -0.09705 -0.11436 -0.10851 -0.12477 -0.12066 -0.12871 C -0.12882 -0.13959 -0.13004 -0.13774 -0.13959 -0.1426 C -0.14514 -0.14514 -0.15018 -0.14792 -0.15538 -0.15162 C -0.15886 -0.15417 -0.16129 -0.16019 -0.16563 -0.16088 C -0.17066 -0.16158 -0.17587 -0.1625 -0.18125 -0.1632 C -0.19879 -0.17686 -0.21372 -0.17524 -0.23455 -0.17686 C -0.24288 -0.18264 -0.25139 -0.18311 -0.26042 -0.18612 C -0.30938 -0.18473 -0.32396 -0.1838 -0.36215 -0.17917 C -0.38455 -0.17338 -0.40677 -0.1676 -0.42934 -0.1632 C -0.4375 -0.15787 -0.44462 -0.15394 -0.45347 -0.15162 C -0.46424 -0.14213 -0.47587 -0.13172 -0.48802 -0.12639 C -0.50122 -0.10811 -0.4842 -0.12917 -0.5 -0.11713 C -0.50209 -0.11551 -0.5033 -0.11227 -0.50521 -0.11019 C -0.51094 -0.10394 -0.51702 -0.09908 -0.5224 -0.0919 C -0.52465 -0.07639 -0.52899 -0.06088 -0.53281 -0.04584 C -0.5349 -0.01598 -0.54097 0.01666 -0.53281 0.04606 C -0.52761 0.06435 -0.52153 0.07708 -0.51215 0.09189 C -0.50868 0.09745 -0.50712 0.10486 -0.50347 0.11041 C -0.4974 0.11967 -0.48941 0.12685 -0.48281 0.13564 C -0.47986 0.13958 -0.47778 0.14467 -0.47413 0.14722 C -0.45938 0.15694 -0.44601 0.17083 -0.43108 0.17939 C -0.4191 0.18634 -0.40712 0.19189 -0.39479 0.19768 C -0.38698 0.20138 -0.38021 0.2081 -0.3724 0.21157 C -0.36233 0.2162 -0.35018 0.21851 -0.33959 0.22083 C -0.31788 0.23217 -0.30625 0.22592 -0.27934 0.22314 C -0.27413 0.2162 -0.26893 0.20925 -0.26372 0.20231 C -0.26094 0.19838 -0.25816 0.19467 -0.25521 0.19074 C -0.25347 0.18842 -0.25 0.18402 -0.25 0.18402 C -0.24497 0.1706 -0.24115 0.15694 -0.23455 0.1449 C -0.23056 0.12407 -0.23594 0.14907 -0.22587 0.11736 C -0.2217 0.10416 -0.21997 0.09513 -0.21372 0.08287 C -0.2132 0.07523 -0.21389 0.06713 -0.21215 0.05972 C -0.20035 0.00902 -0.20834 0.07569 -0.20347 0.03449 C -0.19879 -0.00556 -0.1934 -0.04537 -0.18629 -0.08496 C -0.1816 -0.14653 -0.16476 -0.22223 -0.19479 -0.27362 C -0.19827 -0.2963 -0.1934 -0.27524 -0.20174 -0.2919 C -0.20781 -0.30394 -0.20972 -0.31575 -0.21893 -0.32408 C -0.22327 -0.34144 -0.21684 -0.32061 -0.22587 -0.33565 C -0.2342 -0.34954 -0.21788 -0.33635 -0.23455 -0.347 C -0.24097 -0.35973 -0.23438 -0.34977 -0.24306 -0.35625 C -0.2507 -0.36204 -0.25573 -0.36875 -0.26372 -0.37246 C -0.27014 -0.37871 -0.27899 -0.38426 -0.28629 -0.38843 C -0.2941 -0.39283 -0.29149 -0.38843 -0.29827 -0.39306 C -0.31285 -0.40278 -0.32136 -0.4088 -0.33802 -0.41135 C -0.38455 -0.41019 -0.41406 -0.40926 -0.45521 -0.40232 C -0.47691 -0.38774 -0.45243 -0.40209 -0.48802 -0.39306 C -0.49011 -0.3926 -0.49132 -0.38959 -0.49306 -0.38843 C -0.49792 -0.38519 -0.49965 -0.38612 -0.50521 -0.38612 " pathEditMode="relative" ptsTypes="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58986"/>
            <a:ext cx="5328592" cy="49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04248" y="924050"/>
            <a:ext cx="10801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Š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I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U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L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Šlo ti to dobře, 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74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3961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7 =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923960" y="132857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3 . 7 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1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8 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923961" y="2744346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 . 4 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 . 1 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664273" y="4160118"/>
            <a:ext cx="16946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 . 10 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92396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 . 0 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1923961" y="557589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 . 3 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033630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5 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033630" y="132857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 . 8 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033630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3 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 . 6 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 . 2 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5033630" y="416011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 . 3 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03363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 . 4 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033630" y="557589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0 . 6 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4178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0895" y="2276872"/>
            <a:ext cx="67172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NASHLEDANOU </a:t>
            </a:r>
          </a:p>
          <a:p>
            <a:r>
              <a:rPr lang="cs-CZ" sz="7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        PŘÍŠTĚ .</a:t>
            </a:r>
            <a:endParaRPr lang="cs-CZ" sz="7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78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378</Words>
  <Application>Microsoft Office PowerPoint</Application>
  <PresentationFormat>Předvádění na obrazovce (4:3)</PresentationFormat>
  <Paragraphs>150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Matematika 2. a 3.ročník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27</cp:revision>
  <dcterms:created xsi:type="dcterms:W3CDTF">2012-07-24T10:01:47Z</dcterms:created>
  <dcterms:modified xsi:type="dcterms:W3CDTF">2012-08-13T13:31:51Z</dcterms:modified>
</cp:coreProperties>
</file>