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9" r:id="rId21"/>
    <p:sldId id="278" r:id="rId22"/>
    <p:sldId id="28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VY_32_INOVACE_17_M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8526663"/>
              </p:ext>
            </p:extLst>
          </p:nvPr>
        </p:nvGraphicFramePr>
        <p:xfrm>
          <a:off x="1476375" y="2924175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násobení, po správně vypočítaném  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Matematika</a:t>
            </a:r>
            <a:br>
              <a:rPr lang="cs-CZ" b="1" dirty="0"/>
            </a:br>
            <a:r>
              <a:rPr lang="cs-CZ" b="1" dirty="0"/>
              <a:t>2. a 3</a:t>
            </a:r>
            <a:r>
              <a:rPr lang="cs-CZ" b="1" dirty="0" smtClean="0"/>
              <a:t>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Násobení a dělení</a:t>
            </a:r>
          </a:p>
          <a:p>
            <a:r>
              <a:rPr lang="cs-CZ" sz="2400" b="1" dirty="0"/>
              <a:t>v oboru </a:t>
            </a:r>
            <a:r>
              <a:rPr lang="cs-CZ" sz="2400" b="1" dirty="0" smtClean="0"/>
              <a:t>násobilky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5 . </a:t>
            </a:r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5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zoom/>
      </p:transition>
    </mc:Choice>
    <mc:Fallback xmlns="">
      <p:transition spd="slow" advClick="0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4.16667E-6 7.63006E-6 C -0.04826 -0.00138 -0.09218 -0.00508 -0.13993 -0.00716 C -0.18212 -0.02196 -0.21996 -0.00554 -0.26007 7.63006E-6 C -0.28715 -0.00092 -0.33611 0.00301 -0.36718 -0.00716 C -0.37621 -0.01502 -0.38628 -0.01525 -0.39635 -0.01942 C -0.41059 -0.0252 -0.42343 -0.03329 -0.43819 -0.03629 C -0.44288 -0.03837 -0.44809 -0.03907 -0.45277 -0.04115 C -0.45955 -0.04416 -0.46562 -0.04855 -0.47274 -0.05086 C -0.4835 -0.0541 -0.4934 -0.05595 -0.50364 -0.06057 C -0.51267 -0.06034 -0.61614 -0.08346 -0.65642 -0.04832 C -0.66059 -0.03999 -0.66718 -0.02173 -0.66718 -0.02173 C -0.66701 -0.00739 -0.67656 0.07492 -0.65642 0.10174 C -0.65243 0.11654 -0.64409 0.13041 -0.63264 0.13573 C -0.61614 0.15307 -0.60087 0.17249 -0.58003 0.1792 C -0.56718 0.18775 -0.55364 0.19099 -0.53993 0.19608 C -0.53142 0.19492 -0.52152 0.19769 -0.51458 0.19122 C -0.50607 0.18336 -0.4967 0.16463 -0.49097 0.15492 C -0.48854 0.15076 -0.48611 0.14683 -0.48368 0.1429 C -0.48125 0.13897 -0.47639 0.13087 -0.47639 0.13087 C -0.47361 0.12001 -0.46892 0.11353 -0.46371 0.10405 C -0.45607 0.09018 -0.46337 0.10359 -0.45816 0.08972 C -0.45555 0.08301 -0.45156 0.07723 -0.44913 0.0703 C -0.44479 0.05758 -0.44218 0.04093 -0.43628 0.02914 C -0.425 -0.01572 -0.4401 0.03954 -0.42725 0.00486 C -0.4217 -0.00994 -0.41962 -0.02751 -0.41267 -0.04115 C -0.41024 -0.05479 -0.40243 -0.07051 -0.39635 -0.08231 C -0.39027 -0.10751 -0.37777 -0.13132 -0.36371 -0.15005 C -0.35885 -0.15653 -0.35468 -0.16392 -0.34913 -0.16947 C -0.34427 -0.17433 -0.33455 -0.18404 -0.33455 -0.18404 C -0.30295 -0.18311 -0.27135 -0.18381 -0.23993 -0.1815 C -0.23281 -0.18103 -0.22847 -0.16994 -0.22187 -0.16716 C -0.20295 -0.15074 -0.23073 -0.17572 -0.21093 -0.15491 C -0.20225 -0.14566 -0.19913 -0.14681 -0.19271 -0.13548 C -0.1783 -0.11005 -0.19982 -0.14011 -0.18368 -0.11861 C -0.18003 -0.10011 -0.1842 -0.11768 -0.17639 -0.09687 C -0.1717 -0.08416 -0.17066 -0.06913 -0.16718 -0.05572 C -0.16527 -0.03722 -0.16545 -0.01826 -0.1618 7.63006E-6 C -0.16302 0.03353 -0.16076 0.08186 -0.18541 0.10405 C -0.19201 0.11746 -0.20104 0.12024 -0.21093 0.12833 C -0.22239 0.13781 -0.23437 0.14058 -0.24722 0.14521 C -0.26371 0.15122 -0.26475 0.15284 -0.28368 0.15492 C -0.29427 0.16001 -0.28368 0.15538 -0.3 0.15978 C -0.31614 0.16417 -0.3408 0.17619 -0.35277 0.19122 " pathEditMode="relative" ptsTypes="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3 . 4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Šipka doprava 2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72 -0.02199 -0.04635 -0.01875 -0.06388 -0.02061 C -0.146 -0.01945 -0.19947 -0.02107 -0.27066 -0.01366 C -0.27413 -0.01135 -0.27725 -0.00787 -0.28107 -0.00672 C -0.29132 -0.00394 -0.31215 -0.00209 -0.31215 -0.00209 C -0.34513 0.0081 -0.37916 0.00995 -0.41215 0.02083 C -0.42725 0.03101 -0.44218 0.03588 -0.45868 0.04143 C -0.47152 0.05 -0.48281 0.05393 -0.49652 0.05995 C -0.5276 0.07361 -0.51076 0.06944 -0.53281 0.07361 C -0.53923 0.07639 -0.54375 0.08194 -0.55 0.08518 C -0.55347 0.08703 -0.56041 0.08981 -0.56041 0.08981 C -0.5677 0.09652 -0.57482 0.09583 -0.58281 0.10115 C -0.58958 0.10578 -0.59427 0.11018 -0.60173 0.11273 C -0.59583 0.10092 -0.59583 0.0912 -0.59305 0.07824 C -0.59236 0.075 -0.59062 0.07222 -0.58975 0.06898 C -0.58576 0.05254 -0.5868 0.04791 -0.57934 0.03449 C -0.57691 0.02199 -0.57447 0.01088 -0.56892 0 C -0.56562 -0.00625 -0.56128 -0.01158 -0.55868 -0.01829 C -0.55746 -0.0213 -0.55642 -0.02454 -0.5552 -0.02755 C -0.55416 -0.02986 -0.5526 -0.03195 -0.55173 -0.03426 C -0.54809 -0.04375 -0.54618 -0.05764 -0.54132 -0.06667 C -0.53715 -0.07454 -0.53177 -0.08149 -0.5276 -0.08959 C -0.52465 -0.09561 -0.52222 -0.10209 -0.51892 -0.10787 C -0.51649 -0.11227 -0.51302 -0.11528 -0.51041 -0.11945 C -0.50781 -0.12385 -0.50642 -0.1294 -0.50347 -0.13334 C -0.5 -0.13797 -0.49305 -0.14699 -0.49305 -0.14699 C -0.48628 -0.16598 -0.47413 -0.17292 -0.46545 -0.19074 C -0.46145 -0.19908 -0.45694 -0.20903 -0.45173 -0.21598 C -0.45034 -0.21783 -0.44791 -0.21852 -0.44652 -0.22061 C -0.43177 -0.24236 -0.42083 -0.26412 -0.40347 -0.28264 C -0.39322 -0.29352 -0.3835 -0.30903 -0.37066 -0.31482 C -0.36232 -0.32917 -0.35329 -0.33774 -0.34305 -0.34931 C -0.34114 -0.35139 -0.3401 -0.3544 -0.33802 -0.35625 C -0.33472 -0.35903 -0.33072 -0.36019 -0.3276 -0.3632 C -0.31944 -0.37084 -0.31857 -0.3757 -0.30868 -0.37917 C -0.28975 -0.39445 -0.28611 -0.39491 -0.26215 -0.39769 C -0.2592 -0.39838 -0.25486 -0.39653 -0.25347 -0.4 C -0.2526 -0.40278 -0.25659 -0.40533 -0.25868 -0.40672 C -0.26128 -0.40834 -0.26441 -0.40857 -0.26718 -0.40903 C -0.27291 -0.40996 -0.27882 -0.41065 -0.28454 -0.41135 C -0.31024 -0.43241 -0.27465 -0.40533 -0.30347 -0.42061 C -0.30607 -0.42199 -0.30798 -0.4257 -0.31041 -0.42755 C -0.3177 -0.43334 -0.3302 -0.43311 -0.33802 -0.43426 C -0.35399 -0.4507 -0.3335 -0.43195 -0.35694 -0.44352 C -0.36423 -0.44699 -0.37066 -0.45278 -0.3776 -0.45741 C -0.38507 -0.4625 -0.39375 -0.4632 -0.40173 -0.46667 C -0.42812 -0.47848 -0.45694 -0.48125 -0.48454 -0.48496 C -0.51614 -0.48426 -0.54774 -0.48473 -0.57934 -0.48264 C -0.58281 -0.48241 -0.58836 -0.47547 -0.59132 -0.47338 C -0.61336 -0.45718 -0.62517 -0.44051 -0.64132 -0.41598 C -0.6585 -0.38982 -0.6467 -0.41181 -0.6552 -0.39537 C -0.65642 -0.39028 -0.66041 -0.38426 -0.66041 -0.37917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2 . 5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19314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309 -0.00069 -0.046 -0.00092 -0.06909 -0.00231 C -0.07569 -0.00277 -0.07517 -0.00555 -0.08107 -0.00694 C -0.09809 -0.01064 -0.11562 -0.01412 -0.13281 -0.0162 C -0.15468 -0.02199 -0.17604 -0.02662 -0.19826 -0.02986 C -0.20885 -0.03333 -0.22083 -0.03402 -0.23107 -0.03912 C -0.2335 -0.04027 -0.23541 -0.04328 -0.23802 -0.04375 C -0.246 -0.0456 -0.25416 -0.04537 -0.26215 -0.04606 C -0.27951 -0.05069 -0.29618 -0.05509 -0.31389 -0.0574 C -0.32951 -0.06157 -0.34462 -0.06481 -0.36041 -0.06666 C -0.39548 -0.06597 -0.43055 -0.06597 -0.46562 -0.06435 C -0.47882 -0.06365 -0.50521 -0.05972 -0.50521 -0.05972 C -0.52465 -0.05324 -0.54392 -0.05092 -0.56389 -0.04837 C -0.58003 -0.04097 -0.59722 -0.0412 -0.61389 -0.0368 C -0.625 -0.03379 -0.63385 -0.02986 -0.64496 -0.02754 C -0.6559 -0.02523 -0.6776 -0.0206 -0.6776 -0.0206 C -0.69843 -0.00717 -0.67743 -0.01851 -0.71215 -0.01157 C -0.7158 -0.01087 -0.71892 -0.00787 -0.72239 -0.00694 C -0.73559 -0.0037 -0.75034 -0.00231 -0.76389 0 C -0.77864 0.00649 -0.75434 -0.00462 -0.78107 0.01158 C -0.78698 0.01528 -0.79375 0.01598 -0.8 0.01829 C -0.80347 0.02292 -0.80642 0.02848 -0.81041 0.03218 C -0.82465 0.04538 -0.81076 0.022 -0.82239 0.04144 C -0.8309 0.05556 -0.83576 0.07014 -0.84323 0.08496 C -0.84635 0.09838 -0.85225 0.11019 -0.85521 0.12408 C -0.85868 0.14005 -0.85816 0.1544 -0.86562 0.16783 C -0.86545 0.17269 -0.86719 0.21945 -0.86041 0.23218 C -0.85104 0.24954 -0.83281 0.27616 -0.81909 0.28727 C -0.81475 0.29098 -0.80955 0.29283 -0.80521 0.29653 C -0.79687 0.30348 -0.79305 0.31366 -0.78281 0.31713 C -0.75451 0.34422 -0.78715 0.31598 -0.75694 0.33334 C -0.7309 0.34838 -0.75972 0.33889 -0.73802 0.34491 C -0.72673 0.35209 -0.72031 0.35556 -0.70868 0.35857 C -0.6868 0.37176 -0.66198 0.37408 -0.63802 0.37709 C -0.61909 0.38241 -0.60034 0.38403 -0.58107 0.38612 C -0.56805 0.39653 -0.55451 0.39491 -0.53975 0.39769 C -0.53055 0.40186 -0.521 0.40394 -0.51215 0.40926 C -0.50191 0.41551 -0.49357 0.425 -0.48281 0.42987 C -0.46423 0.44838 -0.4868 0.42454 -0.47066 0.44607 C -0.4625 0.45695 -0.4533 0.46575 -0.44826 0.48056 C -0.44687 0.48496 -0.44635 0.48982 -0.44496 0.49422 C -0.43993 0.5095 -0.44271 0.49306 -0.43975 0.50811 C -0.43906 0.51181 -0.43906 0.51575 -0.43802 0.51945 C -0.43732 0.522 -0.43541 0.52385 -0.43455 0.52639 C -0.43368 0.52848 -0.43333 0.53102 -0.43281 0.53334 C -0.43437 0.57315 -0.42708 0.57709 -0.44653 0.59306 C -0.44774 0.59538 -0.44826 0.59838 -0.45 0.6 C -0.45191 0.60186 -0.45468 0.60116 -0.45694 0.60232 C -0.45885 0.60348 -0.46024 0.60579 -0.46215 0.60695 C -0.46441 0.60811 -0.46684 0.60834 -0.46909 0.60926 C -0.4743 0.61135 -0.48455 0.61598 -0.48455 0.61598 C -0.5342 0.61482 -0.57309 0.61575 -0.61909 0.60695 C -0.6276 0.59908 -0.63541 0.59723 -0.64496 0.59306 C -0.64843 0.59005 -0.65173 0.58681 -0.65521 0.5838 C -0.65694 0.58218 -0.66041 0.5794 -0.66041 0.5794 C -0.65989 0.57709 -0.65677 0.57246 -0.65868 0.57246 C -0.66076 0.57246 -0.66215 0.5794 -0.66215 0.5794 " pathEditMode="relative" ptsTypes="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6 . 5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826 0.00093 -0.09756 -0.0081 -0.14496 0.00463 C -0.1644 0.00972 -0.1835 0.02454 -0.20347 0.03009 C -0.23072 0.04769 -0.26041 0.05695 -0.28975 0.06667 C -0.30364 0.07593 -0.31805 0.07708 -0.33281 0.08287 C -0.34114 0.08611 -0.34826 0.08982 -0.35694 0.09213 C -0.37725 0.10556 -0.36788 0.10208 -0.38454 0.10579 C -0.39375 0.11181 -0.40208 0.11505 -0.41215 0.11736 C -0.43263 0.12847 -0.42343 0.12408 -0.43975 0.13102 C -0.44513 0.13588 -0.44965 0.14259 -0.4552 0.14722 C -0.45954 0.15093 -0.4644 0.15347 -0.46909 0.15648 C -0.47135 0.1581 -0.47378 0.15926 -0.47586 0.16111 C -0.48402 0.16806 -0.49236 0.17616 -0.50173 0.1794 C -0.50607 0.1838 -0.52361 0.19421 -0.50694 0.18866 C -0.48888 0.1706 -0.47951 0.13912 -0.46041 0.12199 C -0.45694 0.11898 -0.45329 0.1162 -0.45 0.11273 C -0.44809 0.11065 -0.44687 0.10764 -0.44496 0.10579 C -0.43697 0.09815 -0.42465 0.09236 -0.41562 0.0875 C -0.41024 0.08449 -0.4085 0.08611 -0.40347 0.08287 C -0.3927 0.0757 -0.3842 0.0706 -0.37256 0.06667 C -0.36545 0.05718 -0.35729 0.05463 -0.34843 0.04838 C -0.33524 0.03866 -0.32361 0.02801 -0.30868 0.02315 C -0.30069 0.0162 -0.29583 0.01366 -0.28628 0.01158 C -0.26875 -0.00393 -0.24982 -0.0162 -0.22934 -0.02292 C -0.21128 -0.03518 -0.19184 -0.04398 -0.17256 -0.05278 C -0.17065 -0.0537 -0.15017 -0.07546 -0.15 -0.07569 C -0.14826 -0.07731 -0.14496 -0.08032 -0.14496 -0.08032 C -0.1375 -0.09514 -0.1434 -0.09583 -0.15173 -0.10324 C -0.17256 -0.12176 -0.15729 -0.11597 -0.18107 -0.11944 C -0.19947 -0.1331 -0.21875 -0.14282 -0.23802 -0.15393 C -0.28038 -0.17801 -0.22812 -0.16065 -0.26909 -0.17222 C -0.2802 -0.18217 -0.29114 -0.18704 -0.30347 -0.19305 C -0.32465 -0.20324 -0.34322 -0.2162 -0.36562 -0.2206 C -0.37743 -0.22662 -0.38923 -0.23356 -0.40173 -0.23657 C -0.40868 -0.23819 -0.42256 -0.2412 -0.42256 -0.2412 C -0.43489 -0.24954 -0.45034 -0.25208 -0.46388 -0.25509 C -0.48524 -0.25995 -0.5151 -0.26991 -0.53802 -0.27106 C -0.60121 -0.27454 -0.7276 -0.28032 -0.7276 -0.28032 C -0.71041 -0.29213 -0.7342 -0.27708 -0.70868 -0.28727 C -0.70659 -0.28796 -0.70538 -0.29074 -0.70347 -0.2919 C -0.6894 -0.3 -0.65434 -0.30602 -0.63802 -0.30787 C -0.61579 -0.31528 -0.59201 -0.31782 -0.56909 -0.32176 C -0.53732 -0.33588 -0.48802 -0.33009 -0.46041 -0.33102 C -0.38923 -0.36273 -0.45868 -0.33333 -0.25868 -0.33773 C -0.25034 -0.33796 -0.23923 -0.34167 -0.23107 -0.34467 C -0.2276 -0.34606 -0.22083 -0.3493 -0.22083 -0.3493 C -0.21857 -0.35162 -0.21649 -0.35463 -0.21388 -0.35625 C -0.20434 -0.36273 -0.20833 -0.35278 -0.20538 -0.36551 C -0.20711 -0.37569 -0.20538 -0.37245 -0.20868 -0.37685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</a:t>
            </a:r>
            <a:r>
              <a:rPr lang="cs-CZ" sz="3200" dirty="0"/>
              <a:t>. 1</a:t>
            </a:r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3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052 0.00532 -0.00052 0.01088 -0.00174 0.0162 C -0.00226 0.01875 -0.00417 0.0206 -0.00521 0.02292 C -0.01007 0.03426 -0.01372 0.04583 -0.02066 0.05509 C -0.02361 0.0669 -0.02726 0.07755 -0.03282 0.0875 C -0.03525 0.09676 -0.03959 0.10185 -0.04323 0.11042 C -0.04896 0.12361 -0.04948 0.13449 -0.05868 0.14259 C -0.06407 0.16435 -0.05521 0.13241 -0.06563 0.15625 C -0.07275 0.17269 -0.06129 0.15995 -0.0724 0.17014 C -0.07917 0.18357 -0.08837 0.19537 -0.09827 0.20463 C -0.10295 0.21412 -0.1099 0.21644 -0.11736 0.22292 C -0.12934 0.23333 -0.14028 0.24282 -0.15348 0.25069 C -0.1717 0.26157 -0.15608 0.25394 -0.17414 0.26204 C -0.17587 0.26273 -0.17934 0.26435 -0.17934 0.26435 C -0.19792 0.28287 -0.17414 0.26134 -0.1948 0.27361 C -0.22014 0.28889 -0.17986 0.27338 -0.21216 0.28287 C -0.22605 0.28704 -0.23976 0.30046 -0.25348 0.30347 C -0.26042 0.30509 -0.26424 0.30556 -0.27066 0.3081 C -0.29219 0.3169 -0.3099 0.3331 -0.33108 0.34259 C -0.34375 0.35532 -0.35938 0.35486 -0.37414 0.36088 C -0.37709 0.36204 -0.37986 0.36458 -0.38282 0.36551 C -0.38959 0.36759 -0.40348 0.37014 -0.40348 0.37014 C -0.41355 0.37917 -0.42188 0.37778 -0.43455 0.3794 C -0.44445 0.38472 -0.44966 0.38657 -0.46042 0.38843 C -0.4875 0.38611 -0.51441 0.38449 -0.5415 0.38171 C -0.55973 0.37986 -0.57639 0.36829 -0.59323 0.36088 C -0.62188 0.32269 -0.57674 0.38148 -0.60868 0.34491 C -0.61719 0.33519 -0.62535 0.30556 -0.63108 0.2919 C -0.63299 0.28704 -0.63577 0.28287 -0.63802 0.27824 C -0.64202 0.26991 -0.65 0.25301 -0.65 0.25301 C -0.6533 0.23565 -0.66198 0.20926 -0.66736 0.19306 C -0.66789 0.18542 -0.66771 0.17755 -0.66893 0.17014 C -0.66997 0.16296 -0.67414 0.14954 -0.67414 0.14954 C -0.67605 0.13472 -0.67813 0.12083 -0.67934 0.10579 C -0.67865 0.06204 -0.6875 0.01482 -0.67414 -0.02523 C -0.66684 -0.04676 -0.64688 -0.07755 -0.63108 -0.08958 C -0.62761 -0.09213 -0.61823 -0.09375 -0.61563 -0.09421 C -0.60973 -0.09954 -0.60521 -0.10116 -0.59827 -0.10347 C -0.57882 -0.1213 -0.5632 -0.10926 -0.53455 -0.1081 C -0.52049 -0.10185 -0.54115 -0.11111 -0.52066 -0.10116 C -0.51736 -0.09954 -0.51042 -0.09653 -0.51042 -0.09653 C -0.50434 -0.08843 -0.49966 -0.08171 -0.4915 -0.07824 C -0.48438 -0.07199 -0.48073 -0.06643 -0.4724 -0.06204 C -0.45816 -0.04236 -0.4375 -0.02731 -0.42066 -0.01157 C -0.41216 -0.0037 -0.40643 0.00787 -0.39827 0.0162 C -0.39427 0.03727 -0.39983 0.01389 -0.3915 0.03218 C -0.38733 0.0412 -0.38542 0.05301 -0.38108 0.06204 C -0.37969 0.06482 -0.37726 0.0662 -0.37587 0.06898 C -0.36598 0.0875 -0.35799 0.10926 -0.34653 0.12639 C -0.34393 0.13032 -0.32813 0.14815 -0.32587 0.15417 C -0.32049 0.16806 -0.31459 0.18171 -0.30521 0.19074 C -0.304 0.19468 -0.30348 0.19884 -0.30174 0.20232 C -0.30052 0.20463 -0.29792 0.20486 -0.29653 0.20694 C -0.29532 0.2088 -0.29566 0.21181 -0.2948 0.21389 C -0.29341 0.21713 -0.2915 0.21991 -0.28976 0.22292 C -0.28664 0.23565 -0.28299 0.24583 -0.27587 0.25509 C -0.27136 0.27315 -0.27813 0.25093 -0.26893 0.26667 C -0.26789 0.26852 -0.26841 0.27153 -0.26736 0.27361 C -0.26598 0.27639 -0.26372 0.27801 -0.26216 0.28056 C -0.25573 0.29051 -0.25 0.30093 -0.24323 0.31042 C -0.23976 0.32407 -0.24427 0.31134 -0.23629 0.32176 C -0.22639 0.33472 -0.21858 0.35949 -0.20521 0.36551 C -0.20348 0.36782 -0.2007 0.36944 -0.2 0.37245 C -0.19948 0.37477 -0.20174 0.3794 -0.20174 0.3794 " pathEditMode="relative" ptsTypes="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7 . 10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7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414 -0.01597 -0.04618 -0.02523 -0.07414 -0.02546 C -0.25973 -0.02754 -0.44549 -0.02847 -0.63108 -0.02986 C -0.5941 -0.04398 -0.65799 -0.0206 -0.5915 -0.03912 C -0.57223 -0.04444 -0.55452 -0.05602 -0.53455 -0.05995 C -0.52275 -0.06504 -0.51198 -0.07268 -0.5 -0.07592 C -0.47778 -0.0949 -0.4566 -0.10764 -0.43108 -0.11736 C -0.41164 -0.13842 -0.42483 -0.12662 -0.38802 -0.1449 L -0.38802 -0.1449 C -0.38177 -0.15046 -0.37622 -0.15393 -0.36893 -0.15648 C -0.35903 -0.16527 -0.35591 -0.16713 -0.3448 -0.17014 C -0.33785 -0.17777 -0.33247 -0.18889 -0.32414 -0.19328 C -0.31337 -0.19884 -0.30938 -0.20023 -0.29827 -0.21157 C -0.29115 -0.21921 -0.2823 -0.22639 -0.27414 -0.23217 C -0.26094 -0.24166 -0.2467 -0.24652 -0.23455 -0.25995 C -0.20868 -0.28889 -0.2349 -0.26296 -0.21216 -0.27824 C -0.19757 -0.28796 -0.20677 -0.28588 -0.1948 -0.29213 C -0.18889 -0.29537 -0.18299 -0.29606 -0.17761 -0.30115 C -0.16945 -0.30879 -0.17327 -0.31412 -0.16059 -0.31967 C -0.15243 -0.32338 -0.14566 -0.33055 -0.13802 -0.33564 C -0.12379 -0.34537 -0.10938 -0.35602 -0.0948 -0.36551 C -0.09254 -0.36852 -0.0908 -0.37245 -0.08802 -0.37477 C -0.08594 -0.37639 -0.08334 -0.37592 -0.08108 -0.37708 C -0.07865 -0.37824 -0.07657 -0.38032 -0.07414 -0.38171 C -0.0724 -0.38264 -0.07066 -0.38333 -0.06893 -0.38402 C -0.06875 -0.38402 -0.05556 -0.39328 -0.06893 -0.39328 C -0.17882 -0.39398 -0.28855 -0.39166 -0.39827 -0.39097 C -0.43039 -0.37662 -0.47743 -0.37939 -0.50868 -0.37939 " pathEditMode="relative" ptsTypes="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5 . 0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0.10487 -0.00417 0.20996 -0.00695 0.31482 C -0.0073 0.3257 -0.00938 0.3382 -0.01389 0.34723 C -0.01615 0.35857 -0.01754 0.37825 -0.0224 0.38843 C -0.02605 0.39584 -0.03056 0.40232 -0.03455 0.40926 C -0.04358 0.42477 -0.0448 0.44422 -0.05348 0.45973 C -0.054 0.46366 -0.05382 0.46783 -0.05521 0.4713 C -0.05625 0.47431 -0.05938 0.47524 -0.06042 0.47825 C -0.06181 0.48241 -0.06094 0.48774 -0.06216 0.4919 C -0.06441 0.49954 -0.06945 0.50533 -0.0724 0.51274 C -0.07743 0.52524 -0.08299 0.53519 -0.08802 0.54723 C -0.08993 0.55163 -0.0908 0.55695 -0.09323 0.56088 C -0.09914 0.57061 -0.1073 0.57732 -0.11389 0.58612 C -0.11997 0.59422 -0.12518 0.60371 -0.13125 0.61158 C -0.13837 0.62107 -0.15157 0.62292 -0.16042 0.62755 C -0.16927 0.63195 -0.17691 0.63658 -0.18629 0.63913 C -0.20174 0.64954 -0.22084 0.64769 -0.2382 0.65047 C -0.279 0.67246 -0.32084 0.66088 -0.36563 0.65973 C -0.37361 0.65417 -0.38143 0.6544 -0.38976 0.65047 C -0.39792 0.64653 -0.40157 0.64144 -0.41042 0.63913 C -0.43125 0.61829 -0.40486 0.64283 -0.42414 0.62987 C -0.42778 0.62732 -0.43091 0.62315 -0.43455 0.62061 C -0.43681 0.61899 -0.44618 0.61551 -0.45 0.61389 C -0.45955 0.6044 -0.47309 0.59237 -0.48455 0.58843 C -0.49219 0.57825 -0.50278 0.57338 -0.51042 0.5632 C -0.51598 0.55579 -0.52518 0.54329 -0.53108 0.53797 C -0.53889 0.53102 -0.55174 0.51274 -0.55174 0.51274 C -0.55539 0.49792 -0.55087 0.5132 -0.56216 0.4919 C -0.5665 0.4838 -0.57014 0.475 -0.57414 0.46667 C -0.5757 0.46343 -0.57761 0.46042 -0.57934 0.45741 C -0.5823 0.4419 -0.58993 0.425 -0.59827 0.41389 C -0.60504 0.39144 -0.60903 0.36644 -0.61736 0.34491 C -0.61927 0.33079 -0.6224 0.31713 -0.62587 0.30348 C -0.6283 0.2845 -0.629 0.26528 -0.63108 0.24607 C -0.63056 0.22292 -0.63872 0.12153 -0.61893 0.07825 C -0.61563 0.05834 -0.62049 0.07987 -0.61042 0.05973 C -0.60868 0.05625 -0.60868 0.05163 -0.60695 0.04815 C -0.60573 0.04538 -0.60313 0.04399 -0.60174 0.04144 C -0.59966 0.03797 -0.59861 0.03357 -0.59653 0.02987 C -0.59184 0.0213 -0.58073 0.01042 -0.57414 0.00463 C -0.56528 -0.01319 -0.54879 -0.01157 -0.53455 -0.01388 C -0.51893 -0.01643 -0.50382 -0.02083 -0.48802 -0.02291 C -0.45695 -0.02222 -0.42587 -0.02199 -0.3948 -0.0206 C -0.38681 -0.02013 -0.37657 -0.00694 -0.36893 -0.00231 C -0.35469 0.00625 -0.36233 -0.00254 -0.35521 0.00695 " pathEditMode="relative" ptsTypes="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71 -0.00788 -0.03715 -0.00371 -0.05521 -0.00232 C -0.07274 0.00347 -0.08871 0.01319 -0.10694 0.0162 C -0.11979 0.02592 -0.13299 0.03009 -0.1467 0.0368 C -0.15087 0.03912 -0.15417 0.04421 -0.15885 0.04606 C -0.16545 0.04907 -0.17934 0.05277 -0.17934 0.05277 C -0.20226 0.06828 -0.19323 0.06203 -0.20694 0.07129 C -0.21736 0.07824 -0.20677 0.06736 -0.22066 0.07824 C -0.23681 0.09097 -0.2217 0.08518 -0.23802 0.08958 C -0.25521 0.10115 -0.27153 0.11203 -0.28976 0.11944 C -0.29983 0.12847 -0.30799 0.13402 -0.31892 0.14027 C -0.32899 0.1537 -0.3401 0.15972 -0.35174 0.17013 C -0.3592 0.18495 -0.34983 0.16944 -0.36389 0.18171 C -0.36996 0.18703 -0.37483 0.1949 -0.38108 0.2 C -0.38403 0.20231 -0.38681 0.20462 -0.38976 0.20694 C -0.39045 0.2081 -0.39635 0.22152 -0.4 0.2206 C -0.40208 0.22013 -0.40226 0.2162 -0.40347 0.21388 C -0.39288 0.19513 -0.39236 0.18472 -0.38628 0.16319 C -0.38576 0.15625 -0.38611 0.1493 -0.38455 0.14259 C -0.38316 0.13634 -0.37396 0.12129 -0.37066 0.11504 C -0.36753 0.09861 -0.36319 0.0824 -0.35868 0.06666 C -0.35538 0.0368 -0.36007 0.06388 -0.35 0.0368 C -0.34896 0.03402 -0.34913 0.03055 -0.34826 0.02754 C -0.34201 0.00694 -0.33611 -0.01413 -0.32934 -0.0345 C -0.32726 -0.04792 -0.32569 -0.06065 -0.3224 -0.07362 C -0.32031 -0.09213 -0.31337 -0.11922 -0.30868 -0.13565 C -0.30642 -0.14375 -0.30017 -0.15857 -0.30017 -0.15857 C -0.29861 -0.17223 -0.29757 -0.18102 -0.29306 -0.19306 C -0.2901 -0.20996 -0.28854 -0.21968 -0.28281 -0.2345 C -0.28021 -0.25163 -0.2783 -0.26482 -0.2724 -0.28056 C -0.27187 -0.2875 -0.27187 -0.29445 -0.27066 -0.30116 C -0.27014 -0.30463 -0.26806 -0.30718 -0.26719 -0.31042 C -0.26632 -0.31343 -0.26337 -0.31945 -0.26562 -0.31945 C -0.26806 -0.31945 -0.26753 -0.3132 -0.26892 -0.31042 C -0.27031 -0.30764 -0.27274 -0.30602 -0.27413 -0.30348 C -0.27795 -0.29676 -0.28108 -0.28959 -0.28455 -0.28264 C -0.29375 -0.26436 -0.30937 -0.25209 -0.32066 -0.23681 C -0.33316 -0.21991 -0.3191 -0.23357 -0.33108 -0.22292 C -0.33698 -0.21112 -0.33142 -0.21922 -0.34306 -0.21158 C -0.35017 -0.20695 -0.35451 -0.19885 -0.36215 -0.19538 C -0.39236 -0.16482 -0.42448 -0.13727 -0.45521 -0.10811 C -0.4658 -0.09815 -0.47639 -0.07871 -0.48802 -0.07362 C -0.52101 -0.03727 -0.54931 0.00601 -0.57934 0.04606 C -0.58316 0.06064 -0.57812 0.04444 -0.58628 0.05972 C -0.59444 0.07476 -0.58472 0.06435 -0.59479 0.07361 C -0.59878 0.08981 -0.59306 0.07152 -0.60174 0.08518 C -0.6033 0.08773 -0.60365 0.09143 -0.60521 0.09421 C -0.6066 0.09675 -0.60885 0.09861 -0.61042 0.10115 C -0.61302 0.10555 -0.61493 0.11041 -0.61719 0.11504 C -0.62153 0.12384 -0.63125 0.13379 -0.63628 0.14259 C -0.6401 0.14907 -0.64219 0.1574 -0.64653 0.16319 C -0.64896 0.16643 -0.66042 0.18263 -0.66042 0.18611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2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747 0.02476 0.00678 0.01736 0 0.06203 C -0.00052 0.06527 -0.00364 0.06643 -0.0052 0.06898 C -0.0092 0.07592 -0.01319 0.08287 -0.01718 0.08981 C -0.02691 0.10671 -0.03645 0.12592 -0.05 0.13796 C -0.0684 0.15439 -0.03732 0.12754 -0.06388 0.14722 C -0.0809 0.15995 -0.096 0.17291 -0.11545 0.17939 C -0.12691 0.1831 -0.1375 0.18564 -0.14843 0.19074 C -0.17534 0.20324 -0.17378 0.20393 -0.19479 0.20694 C -0.20694 0.20856 -0.23107 0.21157 -0.23107 0.21157 C -0.36562 0.20995 -0.37395 0.21458 -0.45694 0.20231 C -0.47413 0.19722 -0.48975 0.18796 -0.50694 0.18402 C -0.52083 0.1655 -0.50538 0.18287 -0.5276 0.1699 C -0.53142 0.16782 -0.5342 0.16342 -0.53802 0.16088 C -0.54132 0.15856 -0.54479 0.15787 -0.54826 0.15648 C -0.56736 0.13935 -0.57916 0.11111 -0.59826 0.09421 C -0.60382 0.08333 -0.6118 0.07546 -0.61718 0.06435 C -0.61996 0.05856 -0.62135 0.05185 -0.62413 0.04606 C -0.62986 0.03402 -0.63871 0.02453 -0.64305 0.01157 C -0.64809 -0.00371 -0.65295 -0.01875 -0.65694 -0.0345 C -0.66458 -0.1044 -0.67447 -0.18797 -0.65694 -0.25278 C -0.65243 -0.26945 -0.64392 -0.28473 -0.63628 -0.29885 C -0.63298 -0.30487 -0.63281 -0.31343 -0.62934 -0.31945 C -0.62534 -0.32639 -0.61545 -0.33797 -0.61545 -0.33797 C -0.61493 -0.34098 -0.61527 -0.34445 -0.61388 -0.347 C -0.61163 -0.35093 -0.60798 -0.35301 -0.6052 -0.35625 C -0.59757 -0.36505 -0.59236 -0.372 -0.58281 -0.37686 C -0.56562 -0.39977 -0.54253 -0.40649 -0.51892 -0.40926 C -0.49079 -0.40764 -0.46267 -0.40672 -0.43454 -0.40463 C -0.42604 -0.40394 -0.42257 -0.39954 -0.41545 -0.39537 C -0.40295 -0.38797 -0.38888 -0.38033 -0.37586 -0.37477 C -0.36163 -0.36042 -0.34392 -0.35186 -0.32934 -0.33797 C -0.32725 -0.33612 -0.32604 -0.33311 -0.3243 -0.33102 C -0.32257 -0.32917 -0.32066 -0.32801 -0.31892 -0.32639 C -0.3125 -0.31297 -0.30312 -0.29607 -0.29305 -0.28727 C -0.28888 -0.27061 -0.27239 -0.26783 -0.26388 -0.2551 C -0.25468 -0.24121 -0.25798 -0.23866 -0.24496 -0.22987 C -0.23316 -0.21389 -0.23871 -0.21968 -0.22934 -0.21135 C -0.22569 -0.20417 -0.2217 -0.19676 -0.21545 -0.19306 C -0.20746 -0.1882 -0.20121 -0.18843 -0.20694 -0.18843 " pathEditMode="relative" ptsTypes="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7 . 5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03 -0.00301 -0.0099 -0.00857 -0.01893 -0.01158 C -0.02292 -0.01968 -0.02587 -0.02246 -0.03282 -0.02546 C -0.04688 -0.05255 -0.07275 -0.06945 -0.09323 -0.0875 C -0.10105 -0.09445 -0.11129 -0.0963 -0.11893 -0.10347 C -0.13716 -0.1206 -0.14879 -0.1463 -0.17066 -0.15648 C -0.179 -0.16528 -0.18594 -0.16806 -0.1948 -0.17477 C -0.20712 -0.18403 -0.21875 -0.19329 -0.23108 -0.20232 C -0.24098 -0.20949 -0.24966 -0.21829 -0.26042 -0.22315 C -0.27483 -0.23681 -0.26754 -0.2331 -0.28108 -0.23681 C -0.29844 -0.25996 -0.27587 -0.23195 -0.2915 -0.24607 C -0.29358 -0.24792 -0.29445 -0.25139 -0.29653 -0.25301 C -0.29914 -0.25533 -0.30243 -0.25556 -0.30521 -0.25764 C -0.32084 -0.26898 -0.30486 -0.26111 -0.31736 -0.26667 C -0.32309 -0.27709 -0.32535 -0.27986 -0.33455 -0.28287 C -0.34323 -0.29445 -0.34861 -0.29445 -0.35868 -0.30116 C -0.38681 -0.32014 -0.36337 -0.30695 -0.38282 -0.31736 C -0.39063 -0.32778 -0.39983 -0.32847 -0.41042 -0.33102 C -0.42275 -0.33773 -0.4316 -0.34421 -0.44323 -0.35185 C -0.44549 -0.35486 -0.44723 -0.3588 -0.45 -0.36111 C -0.45209 -0.36273 -0.45504 -0.36134 -0.45695 -0.3632 C -0.45834 -0.36459 -0.45747 -0.36852 -0.45868 -0.37014 C -0.4599 -0.37176 -0.46216 -0.37176 -0.46389 -0.37246 C -0.46893 -0.38264 -0.47448 -0.38241 -0.48282 -0.38866 C -0.48473 -0.39005 -0.48646 -0.39144 -0.48802 -0.39329 C -0.48993 -0.39537 -0.49115 -0.39838 -0.49341 -0.4 C -0.49757 -0.40371 -0.50695 -0.40926 -0.50695 -0.40926 C -0.51302 -0.42153 -0.5198 -0.42153 -0.52934 -0.42778 C -0.54549 -0.43843 -0.5316 -0.43171 -0.54323 -0.43681 C -0.54497 -0.43982 -0.54688 -0.44283 -0.54827 -0.44607 C -0.54914 -0.44815 -0.54879 -0.45116 -0.55 -0.45301 C -0.55504 -0.46111 -0.56684 -0.46644 -0.57414 -0.46898 C -0.56407 -0.47338 -0.55608 -0.46597 -0.54653 -0.46435 C -0.53976 -0.4632 -0.53282 -0.4632 -0.52587 -0.46227 C -0.52188 -0.46181 -0.51789 -0.46065 -0.51389 -0.45996 C -0.35417 -0.46134 -0.19427 -0.46227 -0.03455 -0.46435 C -0.02657 -0.46435 -0.01841 -0.46551 -0.01042 -0.46667 C -0.0066 -0.46736 0.00382 -0.47431 0 -0.47361 C -0.04705 -0.46459 -0.08924 -0.44398 -0.13455 -0.42778 C -0.15886 -0.41921 -0.18177 -0.40371 -0.20695 -0.4 C -0.23108 -0.39213 -0.22066 -0.39491 -0.2382 -0.39097 C -0.24896 -0.38496 -0.26216 -0.3838 -0.2724 -0.37709 C -0.27466 -0.37546 -0.27691 -0.37338 -0.27934 -0.37246 C -0.30434 -0.3625 -0.2783 -0.37616 -0.29653 -0.36783 C -0.31823 -0.3581 -0.33993 -0.34861 -0.36216 -0.34259 C -0.38368 -0.32778 -0.4073 -0.32222 -0.43108 -0.31968 C -0.45348 -0.30695 -0.47761 -0.30741 -0.50191 -0.30579 C -0.51476 -0.29699 -0.50313 -0.30347 -0.52414 -0.29884 C -0.53108 -0.29722 -0.53785 -0.29375 -0.5448 -0.29213 C -0.56198 -0.2882 -0.57917 -0.28588 -0.59653 -0.28287 C -0.59948 -0.28241 -0.60226 -0.28125 -0.60521 -0.28056 C -0.6092 -0.27963 -0.61337 -0.27894 -0.61736 -0.27824 C -0.62657 -0.27662 -0.6448 -0.27361 -0.6448 -0.27361 C -0.65521 -0.26898 -0.66476 -0.26852 -0.67587 -0.26667 C -0.68907 -0.26435 -0.70035 -0.25949 -0.71389 -0.25764 C -0.72396 -0.25486 -0.73316 -0.2507 -0.74323 -0.24838 C -0.72882 -0.22917 -0.73525 -0.2375 -0.72414 -0.22315 C -0.70782 -0.20185 -0.72674 -0.22894 -0.71042 -0.21158 C -0.68924 -0.18889 -0.70816 -0.20648 -0.6948 -0.18866 C -0.68993 -0.18218 -0.6842 -0.17662 -0.67934 -0.17014 C -0.67622 -0.16597 -0.67396 -0.16042 -0.67066 -0.15648 C -0.66389 -0.14861 -0.65539 -0.14236 -0.64827 -0.13565 C -0.64202 -0.12963 -0.64202 -0.12292 -0.63455 -0.11968 C -0.63073 -0.10463 -0.63594 -0.11921 -0.62761 -0.11042 C -0.62674 -0.10949 -0.60886 -0.0882 -0.60695 -0.08519 C -0.60556 -0.0831 -0.60504 -0.08009 -0.60348 -0.07824 C -0.59271 -0.06551 -0.59532 -0.07384 -0.58802 -0.06227 C -0.56771 -0.03033 -0.54844 0.00046 -0.51563 0.00671 C -0.50469 0.0044 -0.50521 0.00903 -0.50521 0.00231 " pathEditMode="relative" ptsTypes="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21 -0.00301 -0.00156 -0.00672 -0.00347 -0.00926 C -0.00538 -0.01181 -0.00816 -0.01204 -0.01042 -0.01389 C -0.0158 -0.01806 -0.02014 -0.02454 -0.02587 -0.02755 C -0.02882 -0.02917 -0.03177 -0.0301 -0.03455 -0.03218 C -0.04323 -0.03866 -0.0474 -0.04723 -0.05694 -0.05047 C -0.06771 -0.05903 -0.07951 -0.06598 -0.09149 -0.0713 C -0.0974 -0.07686 -0.10347 -0.07801 -0.11042 -0.08056 C -0.13871 -0.09121 -0.15226 -0.09237 -0.18455 -0.09422 C -0.2184 -0.10556 -0.26302 -0.09746 -0.29306 -0.09653 C -0.30521 -0.09422 -0.31719 -0.0919 -0.32934 -0.08959 C -0.33194 -0.08913 -0.33385 -0.08612 -0.33628 -0.08496 C -0.33958 -0.08311 -0.34653 -0.08056 -0.34653 -0.08056 C -0.34878 -0.07825 -0.35104 -0.07547 -0.35347 -0.07362 C -0.35503 -0.07246 -0.35712 -0.07269 -0.35868 -0.0713 C -0.37465 -0.05788 -0.36059 -0.06505 -0.3724 -0.05973 C -0.37413 -0.05741 -0.37569 -0.05487 -0.3776 -0.05278 C -0.37917 -0.05093 -0.38177 -0.05047 -0.38281 -0.04815 C -0.38472 -0.04399 -0.3842 -0.03843 -0.38628 -0.0345 C -0.39115 -0.02477 -0.39444 -0.01366 -0.39653 -0.00232 C -0.39601 0.04606 -0.39583 0.09421 -0.39479 0.14259 C -0.39444 0.15416 -0.38993 0.17824 -0.38108 0.18402 C -0.37621 0.18726 -0.37083 0.18842 -0.36562 0.19074 C -0.36389 0.19143 -0.36042 0.19305 -0.36042 0.19305 C -0.35625 0.20138 -0.35694 0.19722 -0.35694 0.20462 " pathEditMode="relative" ptsTypes="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1 . 6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625 -0.00255 0.00746 -0.00047 0.00173 -0.00903 C -0.0073 -0.02269 -0.01111 -0.02639 -0.02414 -0.02986 C -0.04184 -0.04699 -0.01841 -0.02639 -0.0415 -0.03889 C -0.0441 -0.04028 -0.04566 -0.04422 -0.04827 -0.04584 C -0.05799 -0.05232 -0.07066 -0.05695 -0.08108 -0.05973 C -0.10816 -0.08311 -0.07292 -0.05486 -0.10521 -0.07338 C -0.10903 -0.0757 -0.11198 -0.0801 -0.11563 -0.08264 C -0.12396 -0.0882 -0.13316 -0.09098 -0.1415 -0.09653 C -0.15469 -0.10533 -0.16823 -0.11551 -0.18282 -0.11945 C -0.21146 -0.13866 -0.24045 -0.15463 -0.2724 -0.16088 C -0.28299 -0.1676 -0.29202 -0.17199 -0.30348 -0.17454 C -0.31545 -0.18079 -0.32518 -0.18403 -0.33802 -0.18611 C -0.34497 -0.18843 -0.35209 -0.18936 -0.35868 -0.19306 C -0.36268 -0.19537 -0.3665 -0.19815 -0.37066 -0.2 C -0.38698 -0.20718 -0.40278 -0.21181 -0.41893 -0.22061 C -0.42778 -0.22524 -0.43802 -0.22662 -0.44653 -0.23218 C -0.44948 -0.23426 -0.45209 -0.2375 -0.45521 -0.23889 C -0.46077 -0.24144 -0.46667 -0.24167 -0.4724 -0.24352 C -0.47865 -0.24977 -0.48403 -0.25417 -0.4915 -0.25741 C -0.49757 -0.26297 -0.51216 -0.26875 -0.51216 -0.26875 C -0.52205 -0.27894 -0.53264 -0.28449 -0.5448 -0.28727 C -0.53212 -0.29584 -0.52848 -0.29908 -0.51389 -0.30324 C -0.49115 -0.31829 -0.46337 -0.32107 -0.43802 -0.32408 C -0.39306 -0.34051 -0.37917 -0.33403 -0.31736 -0.33542 C -0.31216 -0.33611 -0.30677 -0.33611 -0.30174 -0.33774 C -0.29757 -0.33912 -0.2941 -0.34375 -0.28976 -0.34468 C -0.26007 -0.35047 -0.22535 -0.35301 -0.1948 -0.35625 C -0.17361 -0.35834 -0.13108 -0.36088 -0.13108 -0.36088 C -0.11945 -0.36389 -0.07101 -0.36875 -0.09827 -0.35394 C -0.1132 -0.33403 -0.09549 -0.35463 -0.11893 -0.34005 C -0.12344 -0.33727 -0.12691 -0.33218 -0.13108 -0.32871 C -0.13542 -0.32524 -0.14011 -0.32223 -0.1448 -0.31945 C -0.16684 -0.30695 -0.18785 -0.29746 -0.21042 -0.28727 C -0.21476 -0.28542 -0.21823 -0.28056 -0.2224 -0.27801 C -0.2257 -0.27593 -0.22934 -0.275 -0.23282 -0.27338 C -0.23681 -0.2713 -0.2408 -0.26922 -0.2448 -0.26667 C -0.26059 -0.25672 -0.27414 -0.24514 -0.2915 -0.24121 C -0.30539 -0.23519 -0.3191 -0.22894 -0.33282 -0.22292 C -0.34115 -0.21922 -0.35035 -0.21968 -0.35868 -0.21598 C -0.37118 -0.21042 -0.38073 -0.20486 -0.39323 -0.2 C -0.41459 -0.19167 -0.43334 -0.17477 -0.45521 -0.16991 C -0.47153 -0.15602 -0.48611 -0.14954 -0.50521 -0.14699 C -0.51424 -0.14236 -0.52396 -0.14051 -0.53282 -0.13542 C -0.5474 -0.12686 -0.56025 -0.1213 -0.57587 -0.11713 C -0.58525 -0.10764 -0.58316 -0.1051 -0.58976 -0.09422 C -0.59271 -0.08912 -0.59757 -0.08588 -0.6 -0.08033 C -0.60643 -0.06598 -0.60278 -0.07199 -0.61042 -0.06204 C -0.61094 -0.05973 -0.61077 -0.05672 -0.61216 -0.0551 C -0.61667 -0.04954 -0.62761 -0.04121 -0.62761 -0.04121 C -0.63247 -0.03149 -0.64844 -0.02014 -0.65695 -0.01598 C -0.68212 -0.00348 -0.64705 -0.02639 -0.67587 -0.00903 C -0.67778 -0.00787 -0.67917 -0.00556 -0.68108 -0.0044 C -0.68646 -0.00139 -0.69289 -0.00139 -0.69827 0.00231 C -0.70018 0.00347 -0.70157 0.00578 -0.70348 0.00694 C -0.70504 0.0081 -0.71059 0.00949 -0.70868 0.00926 C -0.69827 0.00833 -0.68802 0.00648 -0.67761 0.00463 C -0.67466 0.00416 -0.67188 0.00324 -0.66893 0.00231 C -0.654 -0.00209 -0.67118 0.00115 -0.64653 -0.00209 C -0.59618 -0.01713 -0.54289 -0.00533 -0.4915 -0.00209 C -0.47205 0.00486 -0.45295 0.00717 -0.43282 0.00926 C -0.4191 0.01389 -0.40539 0.01504 -0.3915 0.01851 C -0.37865 0.02176 -0.39011 0.02014 -0.37414 0.02777 C -0.36059 0.03426 -0.34514 0.03518 -0.33108 0.0368 C -0.30886 0.04676 -0.28681 0.05324 -0.26389 0.05764 C -0.25226 0.06273 -0.26459 0.05787 -0.24323 0.06226 C -0.22587 0.06574 -0.20903 0.07268 -0.1915 0.07592 C -0.18004 0.07801 -0.15695 0.08287 -0.15695 0.08287 C -0.16285 0.09328 -0.17032 0.09861 -0.17934 0.10347 C -0.18577 0.10694 -0.18993 0.10463 -0.19653 0.11041 C -0.20816 0.12083 -0.22431 0.12893 -0.23802 0.13333 C -0.24532 0.13564 -0.25122 0.14097 -0.25868 0.14259 C -0.26667 0.14444 -0.28282 0.14722 -0.28282 0.14722 C -0.28941 0.15301 -0.29393 0.15439 -0.30174 0.15648 C -0.31441 0.16759 -0.29879 0.15486 -0.31389 0.16342 C -0.32257 0.16828 -0.32188 0.17569 -0.33282 0.17939 C -0.33976 0.18564 -0.34844 0.19097 -0.35695 0.19097 " pathEditMode="relative" ptsTypes="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4 . 2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5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024 -0.00463 -0.021 0.00347 -0.03107 0.00671 C -0.03455 0.00787 -0.03802 0.0081 -0.04149 0.00903 C -0.04618 0.01041 -0.05069 0.01204 -0.05521 0.01366 C -0.05764 0.01458 -0.05972 0.0169 -0.06215 0.01829 C -0.06823 0.02153 -0.07222 0.02129 -0.07934 0.02291 C -0.08229 0.0243 -0.08524 0.02569 -0.08802 0.02731 C -0.08993 0.0287 -0.09132 0.03102 -0.09323 0.03217 C -0.10694 0.04004 -0.12517 0.03866 -0.13975 0.0412 C -0.20347 0.04051 -0.26736 0.04028 -0.33107 0.03866 C -0.35503 0.03842 -0.36215 -0.00093 -0.38107 -0.00926 C -0.39097 -0.02246 -0.39288 -0.02246 -0.39826 -0.03681 C -0.40121 -0.04514 -0.40139 -0.05232 -0.40521 -0.05996 C -0.40989 -0.08426 -0.40816 -0.07199 -0.41041 -0.09653 C -0.4092 -0.14954 -0.41302 -0.16806 -0.39826 -0.20695 C -0.39496 -0.22454 -0.38923 -0.24306 -0.38107 -0.25764 C -0.37552 -0.27894 -0.36736 -0.29884 -0.35521 -0.31505 C -0.35399 -0.31921 -0.35364 -0.32338 -0.35173 -0.32662 C -0.34896 -0.33195 -0.34149 -0.34028 -0.34149 -0.34028 C -0.33784 -0.36482 -0.34271 -0.33889 -0.33455 -0.3632 C -0.33229 -0.36991 -0.33142 -0.37732 -0.32934 -0.38403 C -0.32708 -0.40209 -0.32222 -0.41898 -0.31909 -0.43681 C -0.31962 -0.46829 -0.31389 -0.52778 -0.3276 -0.5632 C -0.33125 -0.58773 -0.32587 -0.56551 -0.33455 -0.5794 C -0.33628 -0.58195 -0.33663 -0.58565 -0.33802 -0.58866 C -0.34774 -0.60996 -0.34132 -0.59514 -0.35173 -0.61158 C -0.35659 -0.61921 -0.35416 -0.61968 -0.36041 -0.62778 C -0.36354 -0.63195 -0.36909 -0.63357 -0.37239 -0.63681 C -0.38333 -0.64722 -0.37135 -0.64167 -0.38455 -0.64607 C -0.38993 -0.65023 -0.39427 -0.65671 -0.4 -0.65996 C -0.42031 -0.67107 -0.45087 -0.67014 -0.47066 -0.6713 C -0.51215 -0.68241 -0.54462 -0.67709 -0.58975 -0.67593 C -0.61215 -0.65579 -0.59132 -0.67431 -0.60521 -0.66227 C -0.60694 -0.66065 -0.61041 -0.65764 -0.61041 -0.65764 C -0.61163 -0.65533 -0.6125 -0.65255 -0.61389 -0.6507 C -0.61528 -0.64884 -0.61788 -0.64815 -0.61909 -0.64607 C -0.62014 -0.64421 -0.61979 -0.64121 -0.62066 -0.63912 C -0.62378 -0.63079 -0.62708 -0.62361 -0.63281 -0.61852 C -0.63333 -0.61389 -0.63298 -0.6088 -0.63455 -0.60463 C -0.63541 -0.60209 -0.63837 -0.60209 -0.63975 -0.6 C -0.64201 -0.59676 -0.64323 -0.59236 -0.64496 -0.58866 C -0.64948 -0.56829 -0.65295 -0.54722 -0.65694 -0.52662 C -0.65868 -0.51759 -0.66041 -0.49884 -0.66041 -0.49884 C -0.65868 -0.38935 -0.67066 -0.42315 -0.65694 -0.38634 " pathEditMode="relative" ptsTypes="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8 . 3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132 -0.01829 -0.09722 -0.01412 -0.13802 -0.01829 C -0.17326 -0.02176 -0.20781 -0.03172 -0.24323 -0.0345 C -0.2783 -0.04051 -0.31284 -0.04607 -0.34826 -0.04815 C -0.41163 -0.06019 -0.47396 -0.07639 -0.53802 -0.08264 C -0.58073 -0.097 -0.62656 -0.10348 -0.67066 -0.10811 C -0.6901 -0.11505 -0.71024 -0.11551 -0.72934 -0.12408 C -0.70399 -0.12616 -0.68038 -0.13195 -0.65521 -0.13565 C -0.60278 -0.15602 -0.65955 -0.13542 -0.52066 -0.14468 C -0.50451 -0.14584 -0.48854 -0.1507 -0.47239 -0.15162 C -0.43576 -0.15371 -0.39896 -0.15325 -0.36215 -0.15394 C -0.35295 -0.15602 -0.34357 -0.15579 -0.33455 -0.15857 C -0.32968 -0.15996 -0.32552 -0.16412 -0.32066 -0.16551 C -0.30208 -0.17061 -0.27916 -0.17084 -0.26041 -0.17246 C -0.2401 -0.18241 -0.21909 -0.1801 -0.19826 -0.18612 C -0.1651 -0.19584 -0.13212 -0.20903 -0.09826 -0.21366 C -0.08264 -0.21968 -0.06805 -0.22246 -0.05173 -0.22524 C -0.05104 -0.22547 -0.03975 -0.23079 -0.03975 -0.22987 C -0.03975 -0.21551 -0.05278 -0.20209 -0.06041 -0.19537 C -0.06996 -0.17431 -0.08385 -0.15926 -0.09496 -0.14028 C -0.09583 -0.13889 -0.10764 -0.11389 -0.10868 -0.1125 C -0.121 -0.09676 -0.1309 -0.07825 -0.14323 -0.06204 C -0.15 -0.05325 -0.15399 -0.04144 -0.16041 -0.03218 C -0.175 -0.01088 -0.18802 0.0118 -0.20173 0.03449 C -0.20468 0.03935 -0.2059 0.04583 -0.20868 0.05046 C -0.21111 0.05486 -0.21493 0.05763 -0.21736 0.06203 C -0.22066 0.06782 -0.22257 0.07453 -0.22587 0.08032 C -0.22882 0.08564 -0.23298 0.08935 -0.23628 0.09421 C -0.25191 0.11666 -0.23871 0.09907 -0.25173 0.12199 C -0.25677 0.13055 -0.26163 0.13958 -0.26736 0.14722 C -0.27014 0.15092 -0.27326 0.15439 -0.27587 0.15856 C -0.2842 0.17175 -0.2901 0.1875 -0.29653 0.20231 C -0.30468 0.22106 -0.31528 0.23796 -0.32239 0.2574 C -0.32934 0.27615 -0.33541 0.29745 -0.34653 0.3125 C -0.35069 0.32939 -0.34479 0.30902 -0.35347 0.32615 C -0.35451 0.32847 -0.35451 0.33078 -0.35521 0.3331 C -0.35833 0.34305 -0.36076 0.34652 -0.36562 0.35648 C -0.37048 0.38125 -0.38055 0.40277 -0.38975 0.42523 C -0.40139 0.45324 -0.38489 0.42152 -0.39826 0.44606 C -0.40017 0.45324 -0.40503 0.45902 -0.40694 0.46666 C -0.40746 0.46898 -0.40764 0.47152 -0.40868 0.47361 C -0.41007 0.47615 -0.41267 0.47777 -0.41389 0.48032 C -0.42048 0.4949 -0.42361 0.50879 -0.43107 0.52175 C -0.43524 0.53819 -0.42899 0.51643 -0.43975 0.54004 C -0.44496 0.55162 -0.44774 0.5655 -0.45347 0.57708 C -0.45104 0.56134 -0.45139 0.54236 -0.44496 0.5287 C -0.43958 0.47083 -0.44201 0.50486 -0.44496 0.38634 C -0.44531 0.37476 -0.4467 0.36134 -0.45173 0.35185 C -0.45399 0.33009 -0.45885 0.30902 -0.46215 0.2875 C -0.46406 0.27453 -0.46718 0.25439 -0.47066 0.24143 C -0.47309 0.23263 -0.48628 0.20949 -0.49149 0.20231 C -0.49548 0.19699 -0.50694 0.19305 -0.50694 0.19305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7 . 4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493 -0.00069 -0.03003 -0.00115 -0.04496 -0.00231 C -0.05521 -0.00324 -0.06441 -0.01041 -0.07413 -0.01157 C -0.08559 -0.01296 -0.09722 -0.01319 -0.10868 -0.01388 C -0.11909 -0.01851 -0.12882 -0.02152 -0.13975 -0.02291 C -0.15295 -0.02453 -0.17934 -0.02754 -0.17934 -0.02754 C -0.20069 -0.03819 -0.20885 -0.03726 -0.23455 -0.03912 C -0.27621 -0.05625 -0.2368 -0.04259 -0.28628 -0.05069 C -0.29444 -0.05208 -0.30225 -0.05578 -0.31041 -0.0574 C -0.33472 -0.06828 -0.32257 -0.06435 -0.36909 -0.06435 C -0.42534 -0.06435 -0.48177 -0.06273 -0.53802 -0.06203 C -0.54826 -0.0574 -0.5585 -0.05277 -0.56909 -0.05069 C -0.59271 -0.04004 -0.61371 -0.02129 -0.63281 0 C -0.64149 0.00973 -0.6493 0.02269 -0.66041 0.02755 C -0.66857 0.03843 -0.67569 0.04792 -0.68455 0.05741 C -0.68663 0.06598 -0.69097 0.07107 -0.69496 0.07825 C -0.7 0.0875 -0.71041 0.10579 -0.71041 0.10579 C -0.71475 0.12246 -0.71128 0.11598 -0.71909 0.12639 C -0.72656 0.147 -0.72413 0.13843 -0.7276 0.15163 C -0.72812 0.15625 -0.72934 0.16088 -0.72934 0.16551 C -0.72934 0.21227 -0.72864 0.25903 -0.7276 0.30579 C -0.72743 0.31343 -0.72153 0.32408 -0.71736 0.32871 C -0.71545 0.33102 -0.7125 0.33125 -0.71041 0.33334 C -0.70607 0.3382 -0.70225 0.34399 -0.69826 0.34931 C -0.68281 0.36968 -0.68403 0.36806 -0.67066 0.37246 C -0.65972 0.38357 -0.64548 0.38588 -0.63281 0.39306 C -0.621 0.39977 -0.61701 0.40625 -0.60347 0.40926 C -0.59392 0.42778 -0.58107 0.42894 -0.56562 0.43218 C -0.49896 0.44653 -0.56753 0.43843 -0.44323 0.44144 C -0.28993 0.43866 -0.35885 0.43936 -0.28455 0.43218 C -0.27014 0.42732 -0.25607 0.42153 -0.24166 0.41829 C -0.23316 0.41135 -0.22465 0.40718 -0.21562 0.40232 C -0.21389 0.39931 -0.2125 0.39584 -0.21041 0.39306 C -0.20903 0.39121 -0.20659 0.39028 -0.20521 0.38843 C -0.20486 0.38797 -0.20521 0.38681 -0.20521 0.38612 " pathEditMode="relative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0 . 7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195736" y="2455268"/>
            <a:ext cx="2952328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8455 -0.00486 -0.05209 0.00139 -0.09827 -0.00903 L -0.09827 -0.00903 C -0.11042 -0.01065 -0.13455 -0.01366 -0.13455 -0.01366 C -0.15868 -0.02292 -0.1823 -0.02338 -0.20695 -0.02755 C -0.22379 -0.03426 -0.23993 -0.03403 -0.25695 -0.03889 C -0.27431 -0.04375 -0.29202 -0.04699 -0.30868 -0.0551 C -0.31493 -0.05811 -0.32101 -0.06227 -0.32761 -0.06436 C -0.34445 -0.06991 -0.36216 -0.06875 -0.37934 -0.07107 C -0.41042 -0.075 -0.44132 -0.08264 -0.4724 -0.08727 C -0.49879 -0.09676 -0.525 -0.09653 -0.55174 -0.10556 C -0.57743 -0.11412 -0.56528 -0.11135 -0.58802 -0.11482 C -0.60539 -0.12431 -0.60504 -0.1257 -0.62414 -0.12871 C -0.63785 -0.13079 -0.66563 -0.13334 -0.66563 -0.13334 C -0.67257 -0.13565 -0.67952 -0.1375 -0.68629 -0.14005 C -0.70469 -0.14699 -0.72309 -0.15371 -0.7415 -0.16088 C -0.75018 -0.16436 -0.75834 -0.17014 -0.76736 -0.17223 C -0.77657 -0.17431 -0.78073 -0.17477 -0.78976 -0.17917 C -0.79219 -0.18033 -0.79427 -0.18218 -0.79653 -0.1838 C -0.79861 -0.18519 -0.79202 -0.18195 -0.78976 -0.18149 C -0.78351 -0.18033 -0.77709 -0.17986 -0.77066 -0.17917 C -0.76441 -0.17755 -0.75782 -0.17709 -0.75174 -0.17454 C -0.74809 -0.17315 -0.74532 -0.16852 -0.7415 -0.1676 C -0.73351 -0.16551 -0.72535 -0.16621 -0.71736 -0.16551 C -0.69427 -0.1588 -0.67188 -0.15602 -0.64827 -0.15394 C -0.48073 -0.15463 -0.2882 -0.12917 -0.11216 -0.1632 C -0.10052 -0.17292 -0.08403 -0.17292 -0.12761 -0.16551 C -0.1316 -0.16158 -0.13542 -0.15718 -0.13976 -0.15394 C -0.14184 -0.15255 -0.14462 -0.15324 -0.14653 -0.15162 C -0.15035 -0.14861 -0.15313 -0.14306 -0.15695 -0.14005 C -0.16198 -0.13588 -0.16841 -0.13588 -0.17414 -0.13334 C -0.21441 -0.09769 -0.15434 -0.14885 -0.19653 -0.11945 C -0.20504 -0.11343 -0.21216 -0.10463 -0.22066 -0.09885 C -0.24514 -0.08264 -0.23004 -0.09283 -0.26563 -0.06667 C -0.27066 -0.06297 -0.27448 -0.05672 -0.27934 -0.05278 C -0.28316 -0.04977 -0.28768 -0.04885 -0.2915 -0.04584 C -0.29983 -0.03959 -0.30764 -0.03218 -0.31563 -0.02524 C -0.32466 -0.0176 -0.33577 -0.01436 -0.3448 -0.00672 C -0.34966 -0.00255 -0.35486 0.00555 -0.36042 0.00926 C -0.3632 0.01111 -0.36632 0.01157 -0.36893 0.01389 C -0.3849 0.02847 -0.39948 0.04791 -0.41563 0.06226 C -0.43802 0.08194 -0.41337 0.05347 -0.43629 0.08055 C -0.44723 0.09351 -0.46007 0.11574 -0.47414 0.12199 C -0.47848 0.12639 -0.48386 0.1287 -0.48802 0.13333 C -0.49236 0.13819 -0.49532 0.14514 -0.5 0.14953 C -0.51146 0.16064 -0.52275 0.17129 -0.53455 0.18171 C -0.53855 0.18541 -0.54184 0.19051 -0.5448 0.1956 C -0.54653 0.19861 -0.54775 0.20231 -0.55 0.20463 C -0.55313 0.20787 -0.55695 0.20926 -0.56042 0.21157 C -0.56615 0.22152 -0.57309 0.23009 -0.58108 0.2368 C -0.58594 0.24537 -0.58993 0.25162 -0.59653 0.25764 C -0.60643 0.27731 -0.59358 0.24884 -0.59323 0.24838 C -0.58924 0.22708 -0.58334 0.2081 -0.57587 0.18865 C -0.57309 0.16203 -0.57691 0.18194 -0.56736 0.15879 C -0.56285 0.14768 -0.56407 0.13518 -0.55868 0.1243 C -0.5573 0.11666 -0.55747 0.10856 -0.55521 0.10115 C -0.55417 0.09768 -0.55139 0.09537 -0.55 0.09213 C -0.54688 0.08472 -0.5415 0.06898 -0.5415 0.06898 C -0.53993 0.05393 -0.53646 0.04213 -0.53282 0.02777 C -0.53143 0.01551 -0.53143 0.00301 -0.52934 -0.00903 C -0.52431 -0.03936 -0.52309 -0.02061 -0.52066 -0.05278 C -0.51945 -0.06783 -0.52032 -0.0838 -0.51389 -0.09653 C -0.51146 -0.11505 -0.50868 -0.13334 -0.50521 -0.15162 C -0.50382 -0.17037 -0.50452 -0.19121 -0.5 -0.20903 C -0.50157 -0.2625 -0.50313 -0.31644 -0.50521 -0.36991 C -0.50521 -0.37153 -0.50643 -0.37292 -0.50695 -0.37454 " pathEditMode="relative" ptsTypes="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1052736"/>
            <a:ext cx="557321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04248" y="924050"/>
            <a:ext cx="10801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V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Ý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BORN Ě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80648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pěkně,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19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3961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4 =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923960" y="132857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3 . 4 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1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</a:t>
            </a:r>
            <a:r>
              <a:rPr lang="cs-CZ" sz="4000" dirty="0"/>
              <a:t>5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923961" y="2744346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6 . </a:t>
            </a:r>
            <a:r>
              <a:rPr lang="cs-CZ" sz="4000" dirty="0"/>
              <a:t>5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 . 1 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664273" y="4160118"/>
            <a:ext cx="16946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7</a:t>
            </a:r>
            <a:r>
              <a:rPr lang="cs-CZ" sz="4000" dirty="0" smtClean="0"/>
              <a:t> . 10 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92396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5</a:t>
            </a:r>
            <a:r>
              <a:rPr lang="cs-CZ" sz="4000" dirty="0" smtClean="0"/>
              <a:t> . 0 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1923961" y="557589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 . 3 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033630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8 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033630" y="132857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7</a:t>
            </a:r>
            <a:r>
              <a:rPr lang="cs-CZ" sz="4000" dirty="0" smtClean="0"/>
              <a:t> . 5 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033630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3 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 . 6 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 . 2 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5033630" y="416011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 . 3 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03363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 . 4 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033630" y="557589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0 . 7 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8848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2204864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NĚKDY!!!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67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214</TotalTime>
  <Words>375</Words>
  <Application>Microsoft Office PowerPoint</Application>
  <PresentationFormat>Předvádění na obrazovce (4:3)</PresentationFormat>
  <Paragraphs>145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Austin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30</cp:revision>
  <dcterms:created xsi:type="dcterms:W3CDTF">2012-07-24T10:01:47Z</dcterms:created>
  <dcterms:modified xsi:type="dcterms:W3CDTF">2012-08-21T08:53:26Z</dcterms:modified>
</cp:coreProperties>
</file>