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1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6" r:id="rId20"/>
    <p:sldId id="280" r:id="rId21"/>
    <p:sldId id="279" r:id="rId22"/>
    <p:sldId id="28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E4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smtClean="0">
                <a:latin typeface="Calibri" pitchFamily="34" charset="0"/>
              </a:rPr>
              <a:t>VY_32_INOVACE_18_M</a:t>
            </a:r>
            <a:r>
              <a:rPr lang="cs-CZ" b="1" dirty="0">
                <a:latin typeface="Calibri" pitchFamily="34" charset="0"/>
              </a:rPr>
              <a:t>_ 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1795738"/>
              </p:ext>
            </p:extLst>
          </p:nvPr>
        </p:nvGraphicFramePr>
        <p:xfrm>
          <a:off x="1476375" y="2924175"/>
          <a:ext cx="6208713" cy="3384234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Prosinec 2011 – leden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ZŠ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Matematika a její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Násobilka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Násobení a dělení v oboru  násobilky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násobení a dělení, po správně  vypočítaném  příkladu dochází postupně k odkrývání utajeného obrázku, po procvičení následuje přepis a výpočet příkladů do sešitu. (celkem 16 příkladů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http://www.casopismisa.cz/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8974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836712"/>
            <a:ext cx="7543800" cy="2593975"/>
          </a:xfrm>
        </p:spPr>
        <p:txBody>
          <a:bodyPr/>
          <a:lstStyle/>
          <a:p>
            <a:r>
              <a:rPr lang="cs-CZ" b="1" dirty="0"/>
              <a:t>Matematika</a:t>
            </a:r>
            <a:br>
              <a:rPr lang="cs-CZ" b="1" dirty="0"/>
            </a:br>
            <a:r>
              <a:rPr lang="cs-CZ" b="1" dirty="0"/>
              <a:t>2. a 3</a:t>
            </a:r>
            <a:r>
              <a:rPr lang="cs-CZ" b="1" dirty="0" smtClean="0"/>
              <a:t>. ročník</a:t>
            </a:r>
            <a:endParaRPr lang="cs-CZ" dirty="0"/>
          </a:p>
        </p:txBody>
      </p:sp>
      <p:sp>
        <p:nvSpPr>
          <p:cNvPr id="4" name="Podnadpis 2"/>
          <p:cNvSpPr>
            <a:spLocks noGrp="1"/>
          </p:cNvSpPr>
          <p:nvPr>
            <p:ph type="subTitle" idx="1"/>
          </p:nvPr>
        </p:nvSpPr>
        <p:spPr>
          <a:xfrm>
            <a:off x="1979712" y="4221088"/>
            <a:ext cx="5326360" cy="1593304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</a:rPr>
              <a:t>Násobení a dělení</a:t>
            </a:r>
          </a:p>
          <a:p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</a:rPr>
              <a:t>     v </a:t>
            </a:r>
            <a:r>
              <a:rPr lang="cs-CZ" sz="4400" b="1" dirty="0">
                <a:solidFill>
                  <a:schemeClr val="accent4">
                    <a:lumMod val="75000"/>
                  </a:schemeClr>
                </a:solidFill>
              </a:rPr>
              <a:t>oboru </a:t>
            </a: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</a:rPr>
              <a:t>násobilky</a:t>
            </a:r>
            <a:endParaRPr lang="cs-CZ" sz="4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1278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86393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4" name="Obdélník 13"/>
          <p:cNvSpPr/>
          <p:nvPr/>
        </p:nvSpPr>
        <p:spPr>
          <a:xfrm>
            <a:off x="3673001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6</a:t>
            </a:r>
            <a:r>
              <a:rPr lang="cs-CZ" sz="3200" dirty="0" smtClean="0"/>
              <a:t> </a:t>
            </a:r>
            <a:r>
              <a:rPr lang="cs-CZ" sz="3200" dirty="0"/>
              <a:t>. </a:t>
            </a:r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886393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50627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608 -0.01157 -0.01077 -0.01944 -0.02083 -0.02292 C -0.03264 -0.0338 -0.04879 -0.03981 -0.06215 -0.04583 C -0.06997 -0.0493 -0.075 -0.05486 -0.08281 -0.05741 C -0.09879 -0.07454 -0.08333 -0.06042 -0.10347 -0.07106 C -0.11337 -0.07616 -0.12292 -0.08403 -0.13281 -0.08958 C -0.13906 -0.09305 -0.14549 -0.0956 -0.15174 -0.09884 C -0.15521 -0.10069 -0.16215 -0.10324 -0.16215 -0.10324 C -0.17674 -0.11782 -0.16094 -0.10393 -0.17761 -0.1125 C -0.18316 -0.11528 -0.18767 -0.12083 -0.19323 -0.12407 C -0.21389 -0.13588 -0.23524 -0.14884 -0.25695 -0.15625 C -0.26788 -0.16597 -0.27344 -0.16736 -0.28629 -0.16991 C -0.2941 -0.17523 -0.30191 -0.1787 -0.31042 -0.18148 C -0.32066 -0.1919 -0.33264 -0.19583 -0.34497 -0.2 C -0.3625 -0.21528 -0.37934 -0.22407 -0.4 -0.22755 C -0.41354 -0.2375 -0.41979 -0.23796 -0.43455 -0.2412 C -0.44479 -0.25486 -0.44583 -0.24977 -0.45868 -0.25741 C -0.46181 -0.25926 -0.46424 -0.26273 -0.46736 -0.26435 C -0.47656 -0.26921 -0.48854 -0.27245 -0.49827 -0.27569 C -0.50764 -0.28403 -0.52656 -0.2875 -0.53802 -0.28958 C -0.54809 -0.2963 -0.55816 -0.29884 -0.5691 -0.30116 C -0.57865 -0.31065 -0.58403 -0.30856 -0.59497 -0.3125 C -0.60191 -0.31505 -0.60886 -0.31875 -0.61563 -0.32176 C -0.61858 -0.32315 -0.62118 -0.32523 -0.62413 -0.32639 C -0.62865 -0.32824 -0.63802 -0.33102 -0.63802 -0.33102 C -0.4882 -0.38819 -0.32379 -0.33264 -0.16736 -0.34005 C -0.10226 -0.35255 -0.04688 -0.34954 0.02413 -0.35162 C 0.06007 -0.35555 0.09462 -0.36134 0.1309 -0.36319 C 0.13385 -0.36389 0.13958 -0.36551 0.13958 -0.36551 C 0.13733 -0.36319 0.13524 -0.36018 0.13264 -0.35856 C 0.12604 -0.35463 0.11198 -0.3493 0.11198 -0.3493 C 0.10087 -0.33079 0.08594 -0.325 0.07066 -0.31481 C 0.06701 -0.31227 0.06406 -0.30764 0.06024 -0.30555 C 0.05243 -0.30139 0.04392 -0.30023 0.03611 -0.29653 C 0.01354 -0.28565 -0.00695 -0.26898 -0.03108 -0.26435 C -0.05208 -0.25509 -0.07309 -0.24722 -0.09497 -0.24352 C -0.11354 -0.2338 -0.13368 -0.22268 -0.15347 -0.21829 C -0.17257 -0.20694 -0.18958 -0.19699 -0.21042 -0.19305 C -0.22153 -0.1875 -0.2316 -0.17986 -0.24323 -0.17685 C -0.27309 -0.15949 -0.24531 -0.17338 -0.27083 -0.16551 C -0.28837 -0.15995 -0.30434 -0.15046 -0.3224 -0.14699 C -0.33941 -0.13333 -0.35695 -0.12824 -0.37587 -0.12176 C -0.39167 -0.10903 -0.40938 -0.10648 -0.42587 -0.09653 C -0.44636 -0.08426 -0.46719 -0.07153 -0.48802 -0.05972 C -0.49462 -0.05602 -0.50191 -0.05602 -0.50868 -0.05278 C -0.5191 -0.04768 -0.52917 -0.0456 -0.53976 -0.0412 C -0.54983 -0.03704 -0.55851 -0.03217 -0.5691 -0.02986 C -0.57813 -0.02384 -0.58281 -0.02268 -0.59323 -0.0206 C -0.61285 -0.01134 -0.63212 -0.00417 -0.65174 0.00463 C -0.65469 0.00602 -0.65729 0.00833 -0.66042 0.00926 C -0.6684 0.01158 -0.68455 0.01389 -0.68455 0.01389 C -0.68577 0.0162 -0.68837 0.01806 -0.68802 0.02083 C -0.68767 0.02408 -0.68472 0.0257 -0.68281 0.02778 C -0.67587 0.03565 -0.67066 0.04144 -0.66215 0.04607 C -0.65417 0.05671 -0.64722 0.06528 -0.63629 0.06898 C -0.6184 0.08773 -0.62691 0.08195 -0.61215 0.08982 C -0.59705 0.10995 -0.61563 0.08727 -0.60174 0.09884 C -0.59288 0.10625 -0.58524 0.11528 -0.57587 0.12199 C -0.5691 0.12685 -0.56146 0.12963 -0.55521 0.13565 C -0.54948 0.14097 -0.54375 0.14653 -0.53802 0.15185 C -0.53559 0.15417 -0.5349 0.15833 -0.53281 0.16111 C -0.52917 0.16597 -0.5257 0.1662 -0.52083 0.16783 C -0.51424 0.17384 -0.50955 0.17917 -0.50174 0.18171 C -0.48906 0.19931 -0.50504 0.17963 -0.48976 0.19097 C -0.48767 0.19259 -0.48646 0.19583 -0.48455 0.19769 C -0.47535 0.20718 -0.46458 0.21829 -0.45347 0.22315 C -0.43195 0.24514 -0.46267 0.21505 -0.43802 0.23449 C -0.41962 0.24884 -0.43698 0.24028 -0.42413 0.24607 C -0.42066 0.24908 -0.41771 0.25324 -0.41389 0.25533 C -0.40868 0.2581 -0.40417 0.25972 -0.4 0.26435 C -0.39809 0.26644 -0.39688 0.26921 -0.39497 0.2713 C -0.39063 0.27616 -0.37934 0.28056 -0.37934 0.28056 C -0.36406 0.2669 -0.36649 0.2375 -0.35695 0.21852 C -0.35747 0.1588 -0.35764 0.09884 -0.35868 0.03912 C -0.35886 0.03148 -0.36597 0 -0.35347 0 C -0.35191 0 -0.35573 0.00301 -0.35695 0.00463 " pathEditMode="relative" ptsTypes="ffffffffffffff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4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86393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15 : 5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886393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5</a:t>
            </a: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3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7" name="Šipka doprava 26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028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937 0.00186 -0.01857 0.00301 -0.0276 0.00672 C -0.03802 0.01713 -0.04739 0.01806 -0.06041 0.02061 C -0.07743 0.02824 -0.09462 0.02824 -0.11215 0.03218 C -0.12291 0.03195 -0.1934 0.03519 -0.2276 0.02755 C -0.24982 0.02246 -0.27083 0.00811 -0.29323 0.00463 C -0.2967 0.00232 -0.3 -0.00046 -0.30347 -0.00231 C -0.31007 -0.00555 -0.31753 -0.00532 -0.32413 -0.00926 C -0.34323 -0.02106 -0.33142 -0.01666 -0.34653 -0.02083 C -0.35468 -0.02639 -0.36146 -0.02777 -0.37066 -0.02986 C -0.38784 -0.03958 -0.40607 -0.04676 -0.42413 -0.05301 C -0.43055 -0.05949 -0.4342 -0.06111 -0.44149 -0.06435 C -0.44323 -0.06597 -0.44479 -0.06782 -0.44653 -0.06898 C -0.44809 -0.07014 -0.45017 -0.0699 -0.45173 -0.07129 C -0.45382 -0.07314 -0.45468 -0.07685 -0.45694 -0.07824 C -0.46649 -0.08472 -0.47673 -0.08727 -0.48628 -0.09421 C -0.48889 -0.09606 -0.4908 -0.0993 -0.49323 -0.10115 C -0.49739 -0.10439 -0.5026 -0.10486 -0.50694 -0.1081 C -0.51649 -0.11527 -0.52257 -0.1287 -0.53281 -0.13333 C -0.53403 -0.13727 -0.53437 -0.14166 -0.53628 -0.1449 C -0.54114 -0.15347 -0.54896 -0.15879 -0.55347 -0.16782 C -0.55833 -0.17754 -0.56111 -0.18495 -0.56736 -0.19328 C -0.57187 -0.20532 -0.57812 -0.21689 -0.58107 -0.22986 C -0.58576 -0.25 -0.58941 -0.26713 -0.59826 -0.28518 C -0.60121 -0.30509 -0.60764 -0.32314 -0.61041 -0.34259 C -0.61354 -0.36458 -0.61562 -0.38703 -0.61736 -0.40926 C -0.61614 -0.46759 -0.625 -0.47384 -0.60694 -0.50578 C -0.60451 -0.51551 -0.60104 -0.51875 -0.59653 -0.52662 C -0.5901 -0.53773 -0.59097 -0.54143 -0.58281 -0.54953 C -0.5776 -0.55463 -0.56979 -0.55949 -0.56389 -0.56319 C -0.53854 -0.56227 -0.5125 -0.56736 -0.48802 -0.55879 C -0.4783 -0.55532 -0.46996 -0.54676 -0.46041 -0.54259 C -0.45225 -0.53449 -0.44271 -0.52754 -0.43281 -0.5243 C -0.42604 -0.51828 -0.42326 -0.50926 -0.41562 -0.50578 C -0.40225 -0.48819 -0.3908 -0.46828 -0.3776 -0.45069 C -0.37222 -0.42939 -0.36632 -0.40625 -0.35868 -0.38634 C -0.35468 -0.36504 -0.36041 -0.3912 -0.35 -0.36319 C -0.34826 -0.35856 -0.34305 -0.3375 -0.34149 -0.33102 C -0.33698 -0.28912 -0.33177 -0.27314 -0.33802 -0.22083 C -0.33889 -0.21296 -0.36892 -0.20139 -0.37239 -0.2 C -0.37691 -0.19814 -0.38628 -0.19537 -0.38628 -0.19537 C -0.41666 -0.19606 -0.44722 -0.19629 -0.4776 -0.19768 C -0.4875 -0.19814 -0.49791 -0.20717 -0.50694 -0.21157 C -0.5125 -0.21435 -0.52413 -0.21852 -0.52413 -0.21852 C -0.5342 -0.23194 -0.5243 -0.22083 -0.53455 -0.22754 C -0.54271 -0.23287 -0.53715 -0.23148 -0.54496 -0.23912 C -0.54705 -0.2412 -0.54965 -0.24189 -0.55173 -0.24375 C -0.56059 -0.25115 -0.5658 -0.26227 -0.57587 -0.26666 C -0.58611 -0.28032 -0.59531 -0.29652 -0.60694 -0.3081 C -0.60937 -0.31759 -0.61458 -0.32314 -0.61909 -0.33102 C -0.61962 -0.33333 -0.61962 -0.33588 -0.62066 -0.33796 C -0.62205 -0.34074 -0.62482 -0.34189 -0.62587 -0.3449 C -0.62725 -0.34838 -0.62691 -0.35277 -0.6276 -0.35648 C -0.62812 -0.35879 -0.62847 -0.36111 -0.62934 -0.36319 C -0.63298 -0.37291 -0.63281 -0.36689 -0.63455 -0.37708 C -0.63524 -0.38171 -0.63541 -0.38634 -0.63628 -0.39097 C -0.63715 -0.3956 -0.63975 -0.40463 -0.63975 -0.40463 C -0.6434 -0.44375 -0.64757 -0.48287 -0.65173 -0.52199 C -0.65278 -0.53125 -0.65399 -0.54027 -0.65521 -0.54953 C -0.65607 -0.55578 -0.66041 -0.55972 -0.66041 -0.56551 " pathEditMode="relative" ptsTypes="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6" name="Obdélník 15"/>
          <p:cNvSpPr/>
          <p:nvPr/>
        </p:nvSpPr>
        <p:spPr>
          <a:xfrm>
            <a:off x="886393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2 . 6</a:t>
            </a:r>
            <a:endParaRPr lang="cs-CZ" sz="3200" dirty="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19314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19314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13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571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503 -0.01366 -0.0026 -0.00602 -0.00694 -0.02292 C -0.00833 -0.02824 -0.01371 -0.02917 -0.01719 -0.03218 C -0.01996 -0.03472 -0.0217 -0.03866 -0.02413 -0.04143 C -0.02726 -0.04491 -0.03767 -0.05139 -0.03976 -0.05278 C -0.04705 -0.05718 -0.06215 -0.06435 -0.06215 -0.06435 C -0.06771 -0.07523 -0.06371 -0.07037 -0.07587 -0.07593 C -0.09531 -0.08472 -0.11406 -0.09259 -0.13455 -0.09653 C -0.15677 -0.10856 -0.1776 -0.11435 -0.20174 -0.11713 C -0.20521 -0.11944 -0.20833 -0.12292 -0.21215 -0.12407 C -0.22118 -0.12685 -0.23976 -0.1287 -0.23976 -0.1287 C -0.26528 -0.1375 -0.29132 -0.14097 -0.31719 -0.14699 C -0.33003 -0.15556 -0.3191 -0.14954 -0.33976 -0.15393 C -0.35538 -0.15718 -0.37049 -0.16065 -0.38628 -0.16319 C -0.40625 -0.17083 -0.4276 -0.17199 -0.44826 -0.17477 C -0.46059 -0.18102 -0.47326 -0.18125 -0.48628 -0.1838 C -0.48802 -0.18449 -0.48976 -0.18518 -0.49149 -0.18611 C -0.49375 -0.1875 -0.49583 -0.18958 -0.49826 -0.19074 C -0.50955 -0.19583 -0.52118 -0.19838 -0.53281 -0.2 C -0.54722 -0.20486 -0.53767 -0.20093 -0.56042 -0.21597 C -0.56615 -0.21991 -0.575 -0.22083 -0.58108 -0.22292 C -0.58785 -0.22523 -0.58681 -0.22662 -0.59479 -0.22986 C -0.61042 -0.23634 -0.62691 -0.2412 -0.64306 -0.24375 C -0.65278 -0.25185 -0.66493 -0.25069 -0.67587 -0.25509 C -0.68108 -0.25718 -0.69149 -0.26204 -0.69149 -0.26204 C -0.70017 -0.23773 -0.68299 -0.22569 -0.67066 -0.20926 C -0.66094 -0.1963 -0.65104 -0.18333 -0.64149 -0.17014 C -0.63802 -0.16528 -0.63299 -0.16296 -0.62934 -0.15856 C -0.61233 -0.13819 -0.62604 -0.15069 -0.61042 -0.13796 C -0.60139 -0.11806 -0.58507 -0.10509 -0.5724 -0.08958 C -0.55694 -0.0706 -0.56545 -0.07569 -0.55347 -0.06204 C -0.54531 -0.05278 -0.53837 -0.0419 -0.53108 -0.03218 C -0.52899 -0.0294 -0.52604 -0.02824 -0.52413 -0.02523 C -0.5184 -0.0162 -0.51371 0.00023 -0.50694 0.00926 C -0.50226 0.01551 -0.49826 0.01991 -0.49479 0.02755 C -0.48819 0.0419 -0.49479 0.03218 -0.48802 0.04838 C -0.48246 0.06134 -0.47621 0.07431 -0.47066 0.0875 C -0.46615 0.09861 -0.46215 0.11134 -0.45694 0.12176 C -0.45556 0.12454 -0.45295 0.12593 -0.45174 0.1287 C -0.44705 0.13889 -0.44479 0.15093 -0.43976 0.16088 C -0.4375 0.16551 -0.43472 0.16991 -0.43281 0.17477 C -0.42031 0.20764 -0.43611 0.17477 -0.42587 0.19537 C -0.42465 0.20301 -0.41962 0.22407 -0.41719 0.22986 C -0.41562 0.23357 -0.41233 0.23565 -0.41042 0.23912 C -0.40816 0.24329 -0.4066 0.24815 -0.40521 0.25301 C -0.39757 0.27824 -0.38733 0.30602 -0.37587 0.3287 C -0.37292 0.34028 -0.36684 0.35023 -0.36215 0.36088 C -0.35972 0.36667 -0.35972 0.37384 -0.35694 0.3794 C -0.35469 0.3838 -0.35121 0.38704 -0.34826 0.39074 C -0.33802 0.41875 -0.3434 0.40671 -0.33281 0.42755 C -0.32743 0.44907 -0.31892 0.47523 -0.30868 0.49421 C -0.30729 0.49676 -0.30486 0.49838 -0.30347 0.50116 C -0.2967 0.51366 -0.3026 0.50671 -0.29826 0.51968 C -0.29687 0.52361 -0.29444 0.52708 -0.29306 0.53102 C -0.28958 0.54005 -0.28889 0.54792 -0.28455 0.55625 C -0.2816 0.56782 -0.27917 0.57616 -0.27413 0.58634 C -0.24323 0.52454 -0.2724 0.58542 -0.26892 0.38171 C -0.2684 0.34792 -0.26719 0.31435 -0.26562 0.28056 C -0.26371 0.23843 -0.24983 0.19329 -0.23976 0.15417 C -0.23785 0.14699 -0.23681 0.12662 -0.23628 0.12176 C -0.23368 0.09653 -0.22934 0.06806 -0.22413 0.04375 C -0.2217 0.01134 -0.22014 -0.01481 -0.21389 -0.04583 C -0.2125 -0.05301 -0.21181 -0.06505 -0.20868 -0.0713 C -0.20538 -0.07801 -0.19722 -0.08356 -0.19306 -0.0919 C -0.19201 -0.09653 -0.1908 -0.10116 -0.18976 -0.10579 C -0.18767 -0.11435 -0.18177 -0.12037 -0.17934 -0.1287 C -0.17674 -0.13773 -0.17656 -0.14352 -0.1724 -0.15162 C -0.17187 -0.15556 -0.17135 -0.15949 -0.17066 -0.16319 C -0.16962 -0.16782 -0.16719 -0.17708 -0.16719 -0.17708 C -0.16406 -0.16319 -0.17465 -0.1463 -0.18108 -0.13565 C -0.18906 -0.12245 -0.19774 -0.11018 -0.20521 -0.09653 C -0.21632 -0.07616 -0.22951 -0.05648 -0.24826 -0.04815 C -0.25972 -0.03333 -0.27396 -0.02268 -0.28628 -0.00926 C -0.29618 0.00162 -0.3026 0.01181 -0.31562 0.0162 C -0.33524 0.03426 -0.30312 0.00532 -0.3276 0.02523 C -0.33906 0.03449 -0.34132 0.04213 -0.35521 0.04838 C -0.36337 0.05903 -0.36962 0.06597 -0.38108 0.06898 C -0.39427 0.08171 -0.40781 0.09375 -0.4224 0.10347 C -0.44045 0.11551 -0.42153 0.09977 -0.43976 0.11505 C -0.44774 0.12176 -0.45677 0.12708 -0.46389 0.13565 C -0.46632 0.13843 -0.46788 0.14259 -0.47066 0.14491 C -0.47604 0.14954 -0.48229 0.15255 -0.48802 0.15625 C -0.49062 0.15787 -0.49236 0.16111 -0.49479 0.16319 C -0.50382 0.17083 -0.51285 0.17755 -0.5224 0.18403 C -0.52448 0.18542 -0.52569 0.18889 -0.5276 0.19074 C -0.53333 0.1963 -0.53993 0.20394 -0.54653 0.20694 C -0.55399 0.2169 -0.56285 0.225 -0.57066 0.23449 C -0.57431 0.23889 -0.57674 0.24537 -0.58108 0.24838 C -0.58698 0.25232 -0.58802 0.25255 -0.59306 0.25741 C -0.59774 0.26204 -0.60226 0.26667 -0.60694 0.2713 C -0.6092 0.27361 -0.61389 0.27824 -0.61389 0.27824 C -0.61892 0.28889 -0.62552 0.29769 -0.63108 0.3081 C -0.63351 0.3125 -0.63802 0.32176 -0.63802 0.32176 C -0.63924 0.32639 -0.63958 0.33148 -0.64149 0.33565 C -0.64253 0.33796 -0.64392 0.34005 -0.64479 0.34259 C -0.64896 0.35509 -0.64653 0.3625 -0.65521 0.37014 C -0.65729 0.38102 -0.65486 0.37801 -0.66042 0.38171 " pathEditMode="relative" ptsTypes="fffffffffffffffffffffffffffffffffff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6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7" name="Obdélník 6"/>
          <p:cNvSpPr/>
          <p:nvPr/>
        </p:nvSpPr>
        <p:spPr>
          <a:xfrm>
            <a:off x="5066305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21 : 3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7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39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545 -0.00417 -0.02761 -0.00718 -0.04149 -0.01597 C -0.0474 -0.01968 -0.06042 -0.02292 -0.06042 -0.02292 C -0.06215 -0.02454 -0.06372 -0.02662 -0.06563 -0.02755 C -0.07014 -0.02963 -0.07934 -0.03218 -0.07934 -0.03218 C -0.09028 -0.04097 -0.10226 -0.0463 -0.11389 -0.05278 C -0.12222 -0.05741 -0.12986 -0.06435 -0.13802 -0.06898 C -0.14601 -0.07361 -0.14323 -0.06898 -0.15 -0.07361 C -0.15938 -0.07986 -0.16702 -0.08264 -0.17761 -0.08495 C -0.1941 -0.09583 -0.21146 -0.09583 -0.22934 -0.09884 C -0.24028 -0.10856 -0.26545 -0.11088 -0.27587 -0.1125 C -0.3132 -0.11875 -0.35052 -0.12639 -0.38802 -0.13102 C -0.41267 -0.14213 -0.42587 -0.13889 -0.45695 -0.14028 C -0.45938 -0.14028 -0.59149 -0.15046 -0.64323 -0.13333 C -0.65851 -0.12315 -0.67517 -0.11366 -0.69167 -0.1081 C -0.70191 -0.09421 -0.71702 -0.08773 -0.72761 -0.07361 C -0.73507 -0.06366 -0.74254 -0.0537 -0.75 -0.04375 C -0.75642 -0.03518 -0.75799 -0.02014 -0.76215 -0.00926 C -0.76267 -0.00625 -0.76302 -0.00301 -0.76389 0 C -0.76632 0.00787 -0.7724 0.02292 -0.7724 0.02292 C -0.77413 0.03843 -0.77778 0.04954 -0.78108 0.06412 C -0.78438 0.07847 -0.78472 0.09236 -0.78976 0.10579 C -0.79427 0.15995 -0.79375 0.14491 -0.78976 0.24144 C -0.78941 0.24954 -0.77969 0.26944 -0.77761 0.27593 C -0.77587 0.28958 -0.77448 0.29792 -0.76563 0.30579 C -0.76007 0.3169 -0.75365 0.32407 -0.7467 0.33333 C -0.73854 0.34398 -0.73229 0.35694 -0.72413 0.36782 C -0.71424 0.39444 -0.7033 0.41435 -0.68281 0.42755 C -0.66979 0.45347 -0.66719 0.45232 -0.6467 0.46181 C -0.63281 0.47569 -0.62379 0.48403 -0.60695 0.48935 C -0.59358 0.50162 -0.5783 0.50556 -0.56389 0.51505 C -0.56024 0.51736 -0.55712 0.52153 -0.55347 0.52384 C -0.54583 0.52894 -0.53386 0.52917 -0.52587 0.53079 C -0.52136 0.5338 -0.51719 0.53773 -0.51215 0.54005 C -0.50886 0.5419 -0.50504 0.54074 -0.50174 0.54259 C -0.4974 0.54491 -0.49392 0.54907 -0.48976 0.55185 C -0.48472 0.55486 -0.47014 0.55579 -0.46736 0.55625 C -0.45816 0.55764 -0.44896 0.55926 -0.43976 0.56088 C -0.43507 0.56157 -0.42587 0.56319 -0.42587 0.56319 C -0.39809 0.56204 -0.38195 0.56551 -0.35868 0.55625 C -0.31441 0.53843 -0.29827 0.50556 -0.27413 0.45741 C -0.26511 0.43935 -0.25764 0.42361 -0.25 0.4044 C -0.24028 0.38032 -0.23542 0.35347 -0.22413 0.33102 C -0.2217 0.31806 -0.21702 0.30671 -0.21389 0.29421 C -0.21198 0.275 -0.20625 0.25787 -0.20347 0.23912 C -0.19948 0.21319 -0.20452 0.23218 -0.19827 0.21157 C -0.19583 0.18357 -0.19028 0.15671 -0.18802 0.1287 C -0.18403 0.0287 -0.1842 0.04977 -0.18802 -0.11713 C -0.1882 -0.125 -0.19028 -0.13264 -0.19149 -0.14028 C -0.19219 -0.14491 -0.19497 -0.15393 -0.19497 -0.15393 C -0.19688 -0.18518 -0.18976 -0.18148 -0.20521 -0.18148 " pathEditMode="relative" ptsTypes="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9" name="Obdélník 18"/>
          <p:cNvSpPr/>
          <p:nvPr/>
        </p:nvSpPr>
        <p:spPr>
          <a:xfrm>
            <a:off x="5066305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 </a:t>
            </a:r>
            <a:r>
              <a:rPr lang="cs-CZ" sz="3200" dirty="0"/>
              <a:t>. 1</a:t>
            </a:r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1</a:t>
            </a: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Šipka doprava 24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431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33 -0.01342 -0.00903 -0.0199 -0.01563 -0.02986 C -0.02778 -0.04814 -0.01215 -0.03009 -0.03108 -0.05532 C -0.04931 -0.07963 -0.07205 -0.10069 -0.09323 -0.11967 C -0.10764 -0.1324 -0.11771 -0.15139 -0.13455 -0.15879 C -0.14271 -0.16944 -0.1533 -0.18472 -0.16389 -0.19097 C -0.17049 -0.1949 -0.18455 -0.2 -0.18455 -0.2 C -0.1967 -0.2162 -0.21163 -0.21852 -0.22587 -0.22986 C -0.23924 -0.24051 -0.25174 -0.25277 -0.26563 -0.26203 C -0.28299 -0.27361 -0.30191 -0.28379 -0.3191 -0.29652 C -0.32952 -0.30439 -0.33195 -0.31134 -0.34323 -0.31504 C -0.35347 -0.32916 -0.36667 -0.33564 -0.37934 -0.3449 C -0.38663 -0.35023 -0.39184 -0.3574 -0.4 -0.36088 C -0.40695 -0.37014 -0.41233 -0.37245 -0.42083 -0.37939 C -0.43004 -0.38703 -0.43507 -0.39328 -0.44497 -0.39768 C -0.45174 -0.40463 -0.45816 -0.40764 -0.46563 -0.41389 C -0.47153 -0.41898 -0.47604 -0.42477 -0.48281 -0.42754 C -0.49497 -0.43842 -0.50799 -0.44606 -0.52083 -0.45532 C -0.52379 -0.4574 -0.53472 -0.46736 -0.53802 -0.47129 C -0.53993 -0.47338 -0.54566 -0.47824 -0.54323 -0.47824 C -0.5007 -0.47986 -0.45816 -0.47662 -0.41563 -0.47592 C -0.3684 -0.47384 -0.32136 -0.46689 -0.27413 -0.46898 C -0.23906 -0.47037 -0.20417 -0.47569 -0.1691 -0.47824 C -0.15 -0.48194 -0.13125 -0.48634 -0.11215 -0.48981 C -0.10521 -0.4912 -0.09149 -0.49421 -0.09149 -0.49421 C -0.07361 -0.5037 -0.05347 -0.50625 -0.03455 -0.51041 C -0.01406 -0.52037 0.00746 -0.52777 0.02917 -0.53102 C 0.0434 -0.53564 0.05625 -0.54328 0.07066 -0.54722 C 0.08472 -0.55671 0.10035 -0.56273 0.11545 -0.56782 C 0.11805 -0.57014 0.12847 -0.58032 0.1309 -0.57708 C 0.13316 -0.57407 0.12673 -0.5706 0.12413 -0.56782 C 0.11146 -0.55439 0.08889 -0.53773 0.07413 -0.53102 C 0.05781 -0.51504 0.05087 -0.51504 0.03437 -0.50347 C 0.00851 -0.48518 0.0375 -0.49652 0.00677 -0.4875 C -0.00868 -0.47176 -0.01945 -0.46921 -0.03629 -0.45764 C -0.04688 -0.45046 -0.0559 -0.43842 -0.06736 -0.43449 C -0.07188 -0.43287 -0.07656 -0.43194 -0.08108 -0.42986 C -0.09427 -0.42361 -0.10608 -0.41342 -0.1191 -0.40694 C -0.14132 -0.39583 -0.16493 -0.3868 -0.18629 -0.37245 C -0.20243 -0.36157 -0.19445 -0.36389 -0.21215 -0.35416 C -0.22344 -0.34791 -0.23056 -0.34722 -0.24149 -0.34027 C -0.26233 -0.32731 -0.28351 -0.31458 -0.30521 -0.30347 C -0.31997 -0.29583 -0.32552 -0.28588 -0.34149 -0.28287 C -0.35833 -0.27291 -0.3757 -0.26319 -0.39323 -0.25532 C -0.4125 -0.2368 -0.43733 -0.21944 -0.46042 -0.21157 C -0.48924 -0.19027 -0.52066 -0.17824 -0.55 -0.15879 C -0.58021 -0.13865 -0.6092 -0.10532 -0.64323 -0.09884 C -0.65573 -0.08634 -0.64392 -0.09629 -0.65695 -0.08981 C -0.66667 -0.08495 -0.66181 -0.08472 -0.6724 -0.07824 C -0.68785 -0.06875 -0.68386 -0.07268 -0.7 -0.06898 C -0.70903 -0.06689 -0.71667 -0.0618 -0.72587 -0.05995 C -0.72986 -0.04375 -0.72882 -0.05486 -0.71389 -0.02986 C -0.70208 -0.00995 -0.6908 0.00857 -0.6724 0.01829 C -0.66302 0.03102 -0.65399 0.03635 -0.64323 0.04584 C -0.63333 0.05463 -0.62379 0.06459 -0.61389 0.07338 C -0.58785 0.09653 -0.62778 0.06227 -0.6 0.08959 C -0.59236 0.09723 -0.58455 0.1051 -0.57587 0.11019 C -0.57188 0.1125 -0.56754 0.11389 -0.56389 0.11713 C -0.55 0.12917 -0.53802 0.1463 -0.52413 0.15857 C -0.51719 0.17338 -0.52517 0.15949 -0.51563 0.16783 C -0.51354 0.16968 -0.51233 0.17269 -0.51042 0.17454 C -0.50382 0.18102 -0.49583 0.18565 -0.48976 0.19306 C -0.47952 0.20533 -0.4717 0.21945 -0.46215 0.23218 C -0.45035 0.24769 -0.43767 0.26227 -0.42587 0.27801 C -0.41667 0.29028 -0.41024 0.30417 -0.4 0.31482 C -0.39618 0.32986 -0.40139 0.3132 -0.38976 0.33102 C -0.38802 0.33357 -0.38785 0.3375 -0.38629 0.34005 C -0.37708 0.3551 -0.36285 0.36875 -0.35 0.37686 C -0.3441 0.36505 -0.33577 0.35602 -0.32934 0.34468 C -0.32622 0.32824 -0.32986 0.34236 -0.32083 0.32408 C -0.31302 0.30834 -0.31198 0.28936 -0.30174 0.2757 C -0.29879 0.25648 -0.30243 0.27153 -0.29323 0.25278 C -0.28195 0.22986 -0.29549 0.25486 -0.28802 0.23681 C -0.28281 0.22431 -0.27604 0.2125 -0.27083 0.2 C -0.26719 0.19121 -0.26632 0.18287 -0.26215 0.17454 C -0.26042 0.16551 -0.25903 0.15949 -0.25521 0.15162 C -0.25295 0.13959 -0.24965 0.1301 -0.24497 0.11945 C -0.24219 0.10486 -0.23646 0.08889 -0.23108 0.0757 C -0.22795 0.06829 -0.2224 0.05278 -0.2224 0.05278 C -0.21892 0.02732 -0.22396 0.05417 -0.21563 0.03218 C -0.21094 0.01968 -0.21441 0.0125 -0.20521 0.00463 C -0.20399 0.0007 -0.20278 -0.00301 -0.20174 -0.00694 C -0.20104 -0.00926 -0.19809 -0.01389 -0.2 -0.01389 C -0.20417 -0.01389 -0.20347 -0.00509 -0.20347 -0.00231 " pathEditMode="relative" ptsTypes="fffffffffffffffffffffffffffffffffffffffffffffffffffffffffffffffffffffffffffffffffffA">
                                      <p:cBhvr>
                                        <p:cTn id="4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9" name="Obdélník 8"/>
          <p:cNvSpPr/>
          <p:nvPr/>
        </p:nvSpPr>
        <p:spPr>
          <a:xfrm>
            <a:off x="2279697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20 : 10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2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0" name="Šipka doprava 19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332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528 -0.00672 -0.00486 -0.00301 -0.03802 0 C -0.0658 0.00254 -0.09288 0.01111 -0.12066 0.01388 C -0.13316 0.01805 -0.14653 0.01759 -0.15885 0.02314 C -0.24844 0.02245 -0.33802 0.02291 -0.4276 0.02083 C -0.44792 0.02037 -0.4651 0.01157 -0.48472 0.00694 C -0.49722 0.00393 -0.5224 0 -0.5224 0 C -0.5342 -0.00787 -0.54774 -0.01088 -0.56042 -0.01598 C -0.58212 -0.02477 -0.60365 -0.03681 -0.62587 -0.04352 C -0.62934 -0.04584 -0.63264 -0.04862 -0.63628 -0.05047 C -0.63837 -0.05162 -0.64115 -0.05116 -0.64306 -0.05278 C -0.64583 -0.0551 -0.6474 -0.0595 -0.65 -0.06204 C -0.65937 -0.07153 -0.66962 -0.08102 -0.67934 -0.08959 C -0.68854 -0.09769 -0.68611 -0.09607 -0.69306 -0.11019 C -0.69531 -0.11482 -0.7 -0.12408 -0.7 -0.12408 C -0.69948 -0.14931 -0.69931 -0.17477 -0.69826 -0.2 C -0.69757 -0.21783 -0.67465 -0.22385 -0.66562 -0.23218 C -0.60469 -0.23056 -0.60139 -0.23565 -0.56389 -0.22292 C -0.55556 -0.21551 -0.54601 -0.21227 -0.53628 -0.20926 C -0.5283 -0.19862 -0.51649 -0.19306 -0.50521 -0.19306 " pathEditMode="relative" ptsTypes="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9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5" grpId="0" animBg="1"/>
      <p:bldP spid="25" grpId="1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6" name="Obdélník 5"/>
          <p:cNvSpPr/>
          <p:nvPr/>
        </p:nvSpPr>
        <p:spPr>
          <a:xfrm>
            <a:off x="3673001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9 . 0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191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3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173 0.00069 -0.00364 0.00115 -0.00521 0.00231 C -0.00816 0.00439 -0.01076 0.00787 -0.01389 0.00925 C -0.01944 0.0118 -0.02534 0.01226 -0.03107 0.01388 C -0.07083 0.0405 -0.13715 0.03125 -0.17587 0.03217 C -0.22864 0.0368 -0.28194 0.04953 -0.33455 0.05069 C -0.46319 0.05347 -0.59201 0.05231 -0.72066 0.053 C -0.71545 0.07662 -0.71441 0.08009 -0.70173 0.09652 C -0.68941 0.13009 -0.67517 0.14213 -0.65868 0.17013 C -0.64774 0.18865 -0.63837 0.20902 -0.6276 0.22754 C -0.59548 0.28194 -0.64357 0.19004 -0.60521 0.26203 C -0.58941 0.29189 -0.6026 0.26875 -0.59149 0.29652 C -0.57778 0.33125 -0.56354 0.3655 -0.54653 0.39768 C -0.54357 0.43194 -0.54826 0.40115 -0.53455 0.43912 C -0.5276 0.45856 -0.52604 0.4706 -0.51562 0.4875 C -0.50764 0.53449 -0.51788 0.48564 -0.50521 0.52199 C -0.4908 0.56342 -0.51371 0.51319 -0.49496 0.55185 C -0.49288 0.56782 -0.49062 0.58009 -0.48628 0.59537 C -0.4835 0.62152 -0.48125 0.64768 -0.4776 0.67361 C -0.47604 0.6993 -0.47534 0.72453 -0.47066 0.74953 C -0.45816 0.73588 -0.44409 0.70856 -0.43455 0.68981 C -0.43212 0.68495 -0.43142 0.6787 -0.42934 0.67361 C -0.42795 0.67013 -0.42587 0.66736 -0.42413 0.66435 C -0.42153 0.65393 -0.41788 0.64213 -0.41215 0.63449 C -0.4026 0.60555 -0.41232 0.62939 -0.4 0.60925 C -0.37882 0.5743 -0.40191 0.61018 -0.38628 0.57939 C -0.38403 0.57476 -0.37465 0.5655 -0.37239 0.56319 C -0.3618 0.53912 -0.3467 0.52129 -0.33107 0.50347 C -0.32916 0.50138 -0.32778 0.49861 -0.32587 0.49652 C -0.32257 0.49328 -0.31892 0.49074 -0.31562 0.4875 C -0.31371 0.48541 -0.31267 0.48194 -0.31041 0.48055 C -0.30607 0.478 -0.30121 0.47754 -0.29653 0.47592 C -0.29479 0.4743 -0.2934 0.47245 -0.29149 0.47129 C -0.28819 0.46921 -0.2842 0.46898 -0.28107 0.46666 C -0.27899 0.46504 -0.27795 0.46134 -0.27587 0.45972 C -0.26128 0.44814 -0.24635 0.43888 -0.23107 0.42986 C -0.21302 0.41921 -0.23611 0.43287 -0.21736 0.4162 C -0.20781 0.40787 -0.1934 0.40254 -0.18281 0.39768 C -0.17135 0.39259 -0.16007 0.38611 -0.14826 0.38171 C -0.14184 0.37939 -0.1401 0.38032 -0.13455 0.37708 C -0.1184 0.36759 -0.13003 0.37222 -0.11736 0.36782 C -0.11979 0.35787 -0.12378 0.35625 -0.12934 0.34953 C -0.13368 0.34444 -0.1375 0.33865 -0.14149 0.33333 C -0.14618 0.32708 -0.1533 0.32476 -0.15868 0.31967 C -0.1658 0.31296 -0.16753 0.30717 -0.17587 0.30347 C -0.18385 0.28935 -0.19479 0.27824 -0.20347 0.26435 C -0.21024 0.2537 -0.21267 0.23888 -0.21909 0.22754 C -0.22135 0.21759 -0.225 0.20879 -0.22934 0.2 C -0.23524 0.16805 -0.22656 0.21041 -0.23455 0.18402 C -0.23732 0.175 -0.23784 0.16481 -0.24149 0.15648 C -0.24913 0.13912 -0.25555 0.11805 -0.26041 0.09884 C -0.26059 0.09814 -0.26475 0.07615 -0.26562 0.07129 C -0.26718 0.06342 -0.27014 0.05601 -0.27239 0.04838 C -0.27778 0.02986 -0.28142 0.00972 -0.28628 -0.00926 C -0.28923 -0.02107 -0.28889 -0.03218 -0.29323 -0.04352 C -0.29514 -0.05649 -0.29618 -0.07176 -0.30173 -0.08264 C -0.30416 -0.09213 -0.30659 -0.10162 -0.31041 -0.11019 C -0.3125 -0.11505 -0.31597 -0.11875 -0.31736 -0.12408 C -0.31788 -0.12639 -0.31805 -0.12894 -0.31909 -0.13102 C -0.32291 -0.13889 -0.32778 -0.14537 -0.33107 -0.15394 C -0.33663 -0.16852 -0.33524 -0.17061 -0.34496 -0.18149 C -0.3526 -0.19005 -0.34653 -0.18843 -0.35521 -0.18843 " pathEditMode="relative" ptsTypes="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21" grpId="0" animBg="1"/>
      <p:bldP spid="21" grpId="1" animBg="1"/>
      <p:bldP spid="22" grpId="0" animBg="1"/>
      <p:bldP spid="22" grpId="2" animBg="1"/>
      <p:bldP spid="22" grpId="3" animBg="1"/>
      <p:bldP spid="23" grpId="0" animBg="1"/>
      <p:bldP spid="23" grpId="1" animBg="1"/>
      <p:bldP spid="24" grpId="0" animBg="1"/>
      <p:bldP spid="24" grpId="1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2" name="Obdélník 11"/>
          <p:cNvSpPr/>
          <p:nvPr/>
        </p:nvSpPr>
        <p:spPr>
          <a:xfrm>
            <a:off x="886393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18 : 3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6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124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1788 0.00949 -0.03611 0.01273 -0.05521 0.01598 C -0.10052 0.03311 -0.14444 0.02153 -0.19323 0.02061 C -0.19531 0.01991 -0.20295 0.0176 -0.20521 0.01598 C -0.20729 0.01482 -0.20833 0.01204 -0.21041 0.01135 C -0.21423 0.00973 -0.2184 0.00973 -0.22239 0.00903 C -0.23576 0.00232 -0.24635 -0.01018 -0.26041 -0.01389 C -0.27205 -0.02569 -0.28507 -0.0331 -0.29514 -0.04838 C -0.30069 -0.0574 -0.30816 -0.0824 -0.31215 -0.0875 C -0.31892 -0.09606 -0.31614 -0.09143 -0.32066 -0.10115 C -0.32239 -0.11064 -0.3243 -0.11574 -0.3276 -0.1243 C -0.33125 -0.13402 -0.33316 -0.14652 -0.33628 -0.15648 C -0.3368 -0.1618 -0.33698 -0.16713 -0.33802 -0.17245 C -0.33941 -0.17963 -0.34323 -0.19328 -0.34323 -0.19328 C -0.34653 -0.24699 -0.346 -0.22639 -0.34323 -0.31273 C -0.34253 -0.33472 -0.33507 -0.3581 -0.33107 -0.37939 C -0.32968 -0.39814 -0.32951 -0.41921 -0.32066 -0.43449 C -0.31857 -0.45023 -0.31423 -0.46504 -0.31215 -0.48055 C -0.30937 -0.50115 -0.3092 -0.52199 -0.30694 -0.54259 C -0.30816 -0.57014 -0.30833 -0.59791 -0.31041 -0.62546 C -0.31128 -0.63634 -0.32066 -0.65532 -0.32066 -0.65532 C -0.32274 -0.66921 -0.32656 -0.67222 -0.33281 -0.68287 C -0.34097 -0.69652 -0.33698 -0.69421 -0.34496 -0.70347 C -0.3526 -0.71227 -0.3618 -0.71365 -0.37066 -0.71967 C -0.37257 -0.72083 -0.37378 -0.72384 -0.37587 -0.7243 C -0.38264 -0.72615 -0.38958 -0.72592 -0.39653 -0.72662 C -0.42014 -0.72569 -0.4401 -0.72731 -0.46215 -0.72199 C -0.47448 -0.71898 -0.48489 -0.71111 -0.49653 -0.70578 C -0.50694 -0.69189 -0.52048 -0.67963 -0.53281 -0.66898 C -0.54687 -0.65671 -0.53611 -0.6625 -0.54653 -0.65764 C -0.55573 -0.63912 -0.54357 -0.66157 -0.55521 -0.64606 C -0.56146 -0.63773 -0.56614 -0.62708 -0.57239 -0.61852 C -0.57639 -0.60277 -0.58455 -0.58171 -0.59323 -0.57014 C -0.59531 -0.55949 -0.59653 -0.55578 -0.60347 -0.54953 C -0.60816 -0.53402 -0.6184 -0.52129 -0.62239 -0.50578 C -0.62673 -0.48842 -0.62378 -0.49606 -0.63107 -0.48287 C -0.63489 -0.4574 -0.62986 -0.4875 -0.63802 -0.45301 C -0.64479 -0.42407 -0.63784 -0.44398 -0.64496 -0.42546 C -0.64618 -0.41597 -0.64774 -0.40694 -0.65 -0.39768 C -0.65208 -0.3662 -0.65017 -0.38055 -0.65521 -0.35416 C -0.65659 -0.34699 -0.66041 -0.33333 -0.66041 -0.33333 C -0.66354 -0.30416 -0.66024 -0.2743 -0.66736 -0.24606 C -0.66736 -0.24583 -0.67118 -0.19421 -0.66736 -0.18402 C -0.66649 -0.18194 -0.66215 -0.18634 -0.66215 -0.18634 " pathEditMode="relative" ptsTypes="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2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1" name="Obdélník 10"/>
          <p:cNvSpPr/>
          <p:nvPr/>
        </p:nvSpPr>
        <p:spPr>
          <a:xfrm>
            <a:off x="5066305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2 . 8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6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237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10399 -0.01388 -0.21719 -0.00509 -0.3224 -0.00694 C -0.37778 -0.02546 -0.43472 -0.01921 -0.49149 -0.02291 C -0.4967 -0.02361 -0.50191 -0.02361 -0.50695 -0.02523 C -0.50955 -0.02592 -0.51129 -0.02939 -0.51389 -0.02986 C -0.5224 -0.03171 -0.53108 -0.03148 -0.53976 -0.03217 C -0.57379 -0.03865 -0.60729 -0.0493 -0.64149 -0.05277 C -0.66511 -0.07037 -0.64792 -0.06134 -0.67413 -0.06666 C -0.67587 -0.06712 -0.67934 -0.07152 -0.67934 -0.06898 C -0.67934 -0.0662 -0.67587 -0.06597 -0.67413 -0.06435 C -0.66702 -0.04791 -0.65851 -0.03125 -0.65 -0.0162 C -0.64861 -0.01365 -0.64636 -0.01203 -0.64497 -0.00925 C -0.63368 0.01389 -0.64705 -0.00324 -0.63108 0.01389 C -0.62222 0.0426 -0.59705 0.05857 -0.57934 0.07593 C -0.56997 0.08519 -0.5625 0.09838 -0.55347 0.10811 C -0.55087 0.11088 -0.54757 0.11227 -0.54497 0.11482 C -0.53559 0.12385 -0.52899 0.1345 -0.5191 0.1426 C -0.5099 0.16042 -0.52292 0.1375 -0.50868 0.15394 C -0.50243 0.16112 -0.49861 0.17176 -0.49149 0.17709 C -0.47795 0.18704 -0.47031 0.19144 -0.45868 0.20926 C -0.44705 0.22709 -0.43368 0.23913 -0.42083 0.2551 C -0.41719 0.2595 -0.41441 0.26505 -0.41042 0.26899 C -0.40573 0.27362 -0.39965 0.27593 -0.39497 0.28056 C -0.37413 0.30139 -0.3599 0.32639 -0.3382 0.34491 C -0.33177 0.35579 -0.3033 0.39306 -0.3 0.39538 C -0.28663 0.40533 -0.28455 0.40533 -0.27413 0.41829 C -0.26389 0.43125 -0.25486 0.4507 -0.24323 0.46204 C -0.24028 0.46505 -0.23611 0.46621 -0.23281 0.46899 C -0.21892 0.48125 -0.22535 0.47987 -0.21215 0.49422 C -0.20677 0.50024 -0.20052 0.5044 -0.19497 0.51042 C -0.18785 0.51783 -0.18108 0.5257 -0.17413 0.53334 C -0.15851 0.55024 -0.14392 0.56922 -0.12934 0.58843 C -0.11806 0.60301 -0.10903 0.61806 -0.09497 0.62755 C -0.08368 0.65255 -0.0974 0.62778 -0.07934 0.64352 C -0.06892 0.65301 -0.06563 0.67061 -0.05347 0.67593 C -0.04844 0.68565 -0.04375 0.69468 -0.03629 0.70116 C -0.03577 0.70325 -0.03281 0.70718 -0.03455 0.70811 C -0.03785 0.70926 -0.04965 0.69746 -0.05174 0.6963 C -0.06198 0.69051 -0.0724 0.68588 -0.08281 0.68056 C -0.10347 0.66968 -0.12465 0.66389 -0.14688 0.65973 C -0.16181 0.65186 -0.17552 0.64977 -0.19149 0.64607 C -0.20608 0.6382 -0.21597 0.63496 -0.23125 0.63218 C -0.23629 0.62917 -0.24115 0.625 -0.2467 0.62292 C -0.25174 0.62107 -0.25729 0.62246 -0.26215 0.62061 C -0.26615 0.61899 -0.26858 0.61343 -0.2724 0.61135 C -0.27622 0.60973 -0.28073 0.61042 -0.28455 0.60926 C -0.30243 0.60394 -0.31979 0.59653 -0.3382 0.59306 C -0.35538 0.58264 -0.37153 0.58079 -0.38976 0.57477 C -0.40816 0.56829 -0.42396 0.56413 -0.44323 0.56088 C -0.47865 0.53704 -0.4375 0.56227 -0.4691 0.54931 C -0.50347 0.53496 -0.46806 0.54329 -0.4967 0.53774 C -0.51372 0.52639 -0.53316 0.52223 -0.55174 0.5169 C -0.56632 0.50857 -0.57761 0.50649 -0.59323 0.50348 C -0.61667 0.49445 -0.63993 0.48496 -0.66389 0.47801 C -0.67847 0.46945 -0.69323 0.46482 -0.70868 0.45973 C -0.63368 0.39977 -0.53403 0.44538 -0.4467 0.44375 C -0.4125 0.43774 -0.37934 0.42848 -0.34497 0.42524 C -0.32014 0.41274 -0.29323 0.41459 -0.26736 0.40695 C -0.23941 0.39862 -0.21302 0.38125 -0.18455 0.37709 C -0.175 0.36436 -0.17899 0.37315 -0.18108 0.34491 C -0.18212 0.33125 -0.18316 0.30926 -0.18802 0.29653 C -0.18889 0.29399 -0.1908 0.29213 -0.19149 0.28959 C -0.19375 0.28288 -0.19549 0.27593 -0.1967 0.26899 C -0.19774 0.26274 -0.2 0.25047 -0.2 0.25047 C -0.19913 0.23473 -0.19323 0.20834 -0.20538 0.19769 C -0.20729 0.18913 -0.20781 0.19283 -0.20538 0.18612 " pathEditMode="relative" ptsTypes="ffffffffffffff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1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5" grpId="0" animBg="1"/>
      <p:bldP spid="25" grpId="1" animBg="1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7" name="Obdélník 16"/>
          <p:cNvSpPr/>
          <p:nvPr/>
        </p:nvSpPr>
        <p:spPr>
          <a:xfrm>
            <a:off x="2279697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12 : 4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3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32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2222 -0.00209 -0.04218 -0.00787 -0.06389 -0.01366 C -0.07031 -0.02223 -0.0809 -0.03056 -0.08975 -0.03449 C -0.10173 -0.05764 -0.11996 -0.07246 -0.13455 -0.0919 C -0.13698 -0.10162 -0.13958 -0.10764 -0.14496 -0.11482 C -0.14861 -0.13056 -0.15538 -0.14121 -0.16041 -0.15625 C -0.16701 -0.1757 -0.17343 -0.19399 -0.18281 -0.21135 C -0.18576 -0.22686 -0.19409 -0.2375 -0.19826 -0.25278 C -0.2 -0.2588 -0.20052 -0.26505 -0.20173 -0.2713 C -0.20312 -0.27917 -0.21892 -0.30949 -0.21909 -0.31019 C -0.22673 -0.33125 -0.22309 -0.32292 -0.22934 -0.33565 C -0.23298 -0.35463 -0.22847 -0.33565 -0.23455 -0.35162 C -0.23663 -0.35741 -0.23628 -0.36158 -0.23802 -0.36783 C -0.24323 -0.38588 -0.25017 -0.40232 -0.26041 -0.41598 C -0.26354 -0.42848 -0.27222 -0.43287 -0.2776 -0.44352 C -0.2809 -0.45672 -0.27673 -0.44561 -0.28802 -0.4551 C -0.30191 -0.46667 -0.28194 -0.45949 -0.30347 -0.46436 C -0.32691 -0.48311 -0.35625 -0.48334 -0.38281 -0.48727 C -0.43281 -0.48658 -0.48281 -0.48774 -0.53281 -0.48496 C -0.54305 -0.48449 -0.55225 -0.47362 -0.56215 -0.4713 C -0.56788 -0.46667 -0.57396 -0.46274 -0.57934 -0.45741 C -0.58159 -0.4551 -0.58385 -0.45255 -0.58628 -0.45047 C -0.59305 -0.44491 -0.60139 -0.4419 -0.60694 -0.43449 C -0.62205 -0.41436 -0.6151 -0.42385 -0.6276 -0.40672 C -0.63889 -0.39144 -0.64305 -0.36806 -0.65 -0.34931 C -0.65451 -0.31343 -0.65278 -0.33102 -0.65521 -0.29653 C -0.65382 -0.27431 -0.6559 -0.2507 -0.65 -0.22987 C -0.64774 -0.22199 -0.64305 -0.21343 -0.63975 -0.20672 C -0.62951 -0.18565 -0.64323 -0.2 -0.63107 -0.1838 C -0.62187 -0.17153 -0.60903 -0.16412 -0.6 -0.15162 C -0.59826 -0.14931 -0.59635 -0.14723 -0.59496 -0.14468 C -0.59357 -0.1419 -0.59305 -0.1382 -0.59149 -0.13565 C -0.58333 -0.12292 -0.56909 -0.11644 -0.55868 -0.10787 C -0.55017 -0.10093 -0.54305 -0.09167 -0.53455 -0.08496 C -0.52812 -0.07987 -0.51371 -0.07593 -0.50694 -0.07338 C -0.50069 -0.07107 -0.49427 -0.06899 -0.48802 -0.06667 C -0.48333 -0.06505 -0.47413 -0.06204 -0.47413 -0.06204 C -0.46805 -0.05787 -0.4618 -0.05487 -0.45521 -0.05278 C -0.44948 -0.05093 -0.43802 -0.04815 -0.43802 -0.04815 C -0.43107 -0.0419 -0.42361 -0.04167 -0.41562 -0.03889 C -0.40833 -0.03287 -0.40364 -0.03195 -0.39496 -0.02987 C -0.38715 -0.02199 -0.38368 -0.02084 -0.37413 -0.01829 C -0.37239 -0.01667 -0.37083 -0.01482 -0.36909 -0.01366 C -0.36632 -0.01181 -0.36302 -0.01112 -0.36041 -0.00903 C -0.35659 -0.00602 -0.35364 -0.00093 -0.35 0.00231 C -0.34496 0.01574 -0.34739 0.00995 -0.33975 0.02546 C -0.33871 0.02777 -0.33628 0.03217 -0.33628 0.03217 C -0.33576 0.0368 -0.33541 0.04143 -0.33455 0.04606 C -0.33316 0.05301 -0.32934 0.06666 -0.32934 0.06666 C -0.32153 0.12916 -0.31944 0.17268 -0.35 0.21388 C -0.3585 0.22523 -0.36215 0.23125 -0.37413 0.23449 C -0.3842 0.24791 -0.37361 0.23657 -0.39149 0.24375 C -0.3934 0.24444 -0.39462 0.24768 -0.39653 0.24838 C -0.40052 0.25 -0.40468 0.25 -0.40868 0.25069 C -0.42239 0.25 -0.43628 0.24976 -0.45 0.24838 C -0.45659 0.24768 -0.4618 0.24051 -0.46736 0.2368 C -0.48472 0.225 -0.49809 0.21111 -0.51215 0.19328 " pathEditMode="relative" ptsTypes="fffff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7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5" grpId="0" animBg="1"/>
      <p:bldP spid="25" grpId="1" animBg="1"/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0" name="Obdélník 9"/>
          <p:cNvSpPr/>
          <p:nvPr/>
        </p:nvSpPr>
        <p:spPr>
          <a:xfrm>
            <a:off x="3673001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6</a:t>
            </a:r>
            <a:r>
              <a:rPr lang="cs-CZ" sz="3200" dirty="0" smtClean="0"/>
              <a:t> . 3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3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18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9</a:t>
            </a:r>
          </a:p>
        </p:txBody>
      </p: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954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2691 -0.01204 -0.05468 -0.01065 -0.08281 -0.01389 C -0.10746 -0.02778 -0.11996 -0.02755 -0.14653 -0.02986 C -0.20607 -0.04584 -0.12448 -0.02292 -0.17934 -0.04144 C -0.19826 -0.04769 -0.21875 -0.04931 -0.23802 -0.05301 C -0.25607 -0.05996 -0.27465 -0.05996 -0.29323 -0.06227 C -0.3059 -0.0669 -0.31823 -0.07222 -0.33107 -0.07593 C -0.33732 -0.07778 -0.34392 -0.07593 -0.35 -0.07824 C -0.35677 -0.08079 -0.36267 -0.08634 -0.36909 -0.08982 C -0.37708 -0.09398 -0.38489 -0.09861 -0.39323 -0.10116 C -0.40503 -0.10486 -0.41736 -0.10486 -0.42934 -0.1081 C -0.45659 -0.12431 -0.48958 -0.13009 -0.51909 -0.13565 C -0.54479 -0.14815 -0.57135 -0.15972 -0.59826 -0.16551 C -0.60625 -0.16945 -0.61406 -0.17408 -0.62239 -0.17709 C -0.62916 -0.17963 -0.63646 -0.17917 -0.64323 -0.18171 C -0.64861 -0.1838 -0.6533 -0.18843 -0.65868 -0.19097 C -0.67048 -0.19653 -0.68298 -0.19977 -0.69496 -0.20463 C -0.60052 -0.23611 -0.47968 -0.20996 -0.37587 -0.21389 C -0.35607 -0.22292 -0.33576 -0.22176 -0.31562 -0.22778 C -0.2993 -0.23264 -0.28541 -0.2382 -0.26909 -0.24144 C -0.25486 -0.24722 -0.24357 -0.25209 -0.22934 -0.25533 C -0.21441 -0.26412 -0.20225 -0.26597 -0.18628 -0.26898 C -0.16927 -0.28195 -0.15399 -0.2831 -0.13455 -0.28519 C -0.10868 -0.29144 -0.08316 -0.29607 -0.05694 -0.29884 C -0.03489 -0.31065 -0.04583 -0.30718 -0.02413 -0.31042 C -0.02135 -0.31204 -0.01857 -0.31412 -0.01562 -0.31505 C -0.01111 -0.31644 -0.00573 -0.31435 -0.00173 -0.31736 C -0.00017 -0.31875 -0.00225 -0.32246 -0.00347 -0.32431 C -0.00486 -0.32639 -0.00712 -0.32709 -0.00868 -0.32894 C -0.01076 -0.33148 -0.01163 -0.33565 -0.01389 -0.33796 C -0.0217 -0.34653 -0.03212 -0.35209 -0.03975 -0.36111 C -0.05712 -0.38218 -0.0467 -0.37639 -0.05868 -0.38171 C -0.06163 -0.39375 -0.05885 -0.38727 -0.07066 -0.39769 C -0.08055 -0.40625 -0.09653 -0.4206 -0.10347 -0.42986 C -0.11163 -0.44074 -0.11892 -0.45023 -0.1276 -0.45996 C -0.13333 -0.46621 -0.14097 -0.46991 -0.14496 -0.47824 C -0.14687 -0.48218 -0.15121 -0.4919 -0.15347 -0.49445 C -0.15764 -0.49908 -0.16302 -0.50139 -0.16736 -0.50579 C -0.17708 -0.51597 -0.18854 -0.53241 -0.2 -0.54028 C -0.20295 -0.5456 -0.20521 -0.55185 -0.20868 -0.55648 C -0.21215 -0.56111 -0.21718 -0.5632 -0.22066 -0.56783 C -0.22743 -0.57685 -0.23021 -0.58681 -0.23975 -0.59097 C -0.25121 -0.61065 -0.26128 -0.62338 -0.2776 -0.63681 C -0.28368 -0.64769 -0.29149 -0.65695 -0.3 -0.66435 C -0.3033 -0.67778 -0.31423 -0.68334 -0.32066 -0.69445 C -0.32326 -0.69884 -0.3276 -0.7081 -0.3276 -0.7081 C -0.33507 -0.69306 -0.33316 -0.69236 -0.33628 -0.67361 C -0.33854 -0.65996 -0.33958 -0.66343 -0.34149 -0.65301 C -0.3434 -0.64306 -0.34392 -0.63426 -0.34826 -0.62546 C -0.35104 -0.60718 -0.35573 -0.59051 -0.35868 -0.57246 C -0.35937 -0.56806 -0.35955 -0.5632 -0.36041 -0.5588 C -0.36128 -0.55417 -0.36389 -0.54491 -0.36389 -0.54491 C -0.36614 -0.51181 -0.36302 -0.49236 -0.35521 -0.46227 C -0.35416 -0.43403 -0.34809 -0.41389 -0.35694 -0.39097 C -0.34982 -0.38773 -0.3493 -0.38727 -0.35521 -0.3794 " pathEditMode="relative" ptsTypes="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0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8" name="Obdélník 17"/>
          <p:cNvSpPr/>
          <p:nvPr/>
        </p:nvSpPr>
        <p:spPr>
          <a:xfrm>
            <a:off x="3673001" y="4686898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 : 5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25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1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5805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955 0.01018 -0.00573 0.00879 -0.01562 0.01157 C -0.02135 0.01319 -0.03281 0.0162 -0.03281 0.0162 C -0.0599 0.03333 -0.09184 0.02268 -0.12066 0.0162 C -0.12726 0.003 -0.1408 0.00023 -0.15174 -0.00463 C -0.15868 -0.0169 -0.16371 -0.01783 -0.17413 -0.02292 C -0.18229 -0.02709 -0.18854 -0.03542 -0.1967 -0.03913 C -0.20312 -0.04561 -0.20833 -0.04792 -0.2158 -0.05278 C -0.2191 -0.05741 -0.22431 -0.06042 -0.22587 -0.06667 C -0.22639 -0.06899 -0.22639 -0.07176 -0.22778 -0.07362 C -0.23229 -0.08102 -0.23507 -0.07917 -0.23976 -0.08496 C -0.24878 -0.09561 -0.25729 -0.10533 -0.26719 -0.11482 C -0.27483 -0.12223 -0.28455 -0.13218 -0.29306 -0.13797 C -0.29635 -0.14028 -0.30347 -0.1426 -0.30347 -0.1426 C -0.31198 -0.1507 -0.31528 -0.15163 -0.32587 -0.15394 C -0.33594 -0.16297 -0.34288 -0.16366 -0.35521 -0.16551 C -0.36667 -0.1757 -0.35521 -0.16713 -0.37934 -0.17246 C -0.39375 -0.1757 -0.4224 -0.1838 -0.4224 -0.1838 C -0.45746 -0.18311 -0.49253 -0.18426 -0.5276 -0.18149 C -0.53351 -0.18102 -0.55521 -0.17014 -0.56389 -0.16783 C -0.58733 -0.14815 -0.6066 -0.12338 -0.61892 -0.08959 C -0.6184 -0.07408 -0.62361 -0.02176 -0.60694 -0.00695 C -0.60642 -0.00163 -0.60712 0.00439 -0.60521 0.00925 C -0.60295 0.01458 -0.59687 0.01504 -0.59306 0.01851 C -0.58628 0.03217 -0.59149 0.02384 -0.57413 0.03912 C -0.57101 0.04189 -0.56875 0.0456 -0.56562 0.04837 C -0.55781 0.05532 -0.54792 0.05648 -0.53976 0.06203 C -0.53385 0.06597 -0.51701 0.07754 -0.51215 0.07824 C -0.48958 0.08101 -0.49931 0.07916 -0.48281 0.08287 C -0.45625 0.0956 -0.43507 0.10231 -0.40694 0.10578 C -0.39306 0.11504 -0.37743 0.11504 -0.36215 0.11736 C -0.35121 0.12569 -0.33976 0.12916 -0.3276 0.13333 C -0.32465 0.13564 -0.32205 0.13842 -0.31892 0.14027 C -0.31684 0.14166 -0.31424 0.14097 -0.31215 0.14259 C -0.30608 0.14722 -0.30052 0.15324 -0.29479 0.15856 C -0.28212 0.17037 -0.27257 0.18958 -0.26215 0.20462 C -0.25712 0.2118 -0.25174 0.21828 -0.24653 0.22523 C -0.24323 0.22986 -0.23802 0.24143 -0.23802 0.24143 C -0.2375 0.24606 -0.23767 0.25092 -0.23628 0.25509 C -0.23472 0.25972 -0.22569 0.2706 -0.2224 0.27361 C -0.22187 0.27754 -0.2217 0.28148 -0.22066 0.28518 C -0.21962 0.28935 -0.21649 0.29236 -0.2158 0.29652 C -0.21233 0.31203 -0.2125 0.32731 -0.20868 0.34259 C -0.2092 0.35486 -0.20937 0.36712 -0.21042 0.37939 C -0.21302 0.41203 -0.24549 0.41666 -0.26389 0.42291 C -0.27535 0.42222 -0.28681 0.42175 -0.29826 0.4206 C -0.30503 0.4199 -0.32205 0.40995 -0.3276 0.40462 C -0.33906 0.39375 -0.32691 0.40023 -0.33802 0.39537 C -0.3434 0.38796 -0.35 0.38402 -0.35694 0.37939 " pathEditMode="relative" ptsTypes="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8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8" name="Obdélník 7"/>
          <p:cNvSpPr/>
          <p:nvPr/>
        </p:nvSpPr>
        <p:spPr>
          <a:xfrm>
            <a:off x="886393" y="2072102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4 . 2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06116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8</a:t>
            </a:r>
          </a:p>
        </p:txBody>
      </p:sp>
      <p:sp>
        <p:nvSpPr>
          <p:cNvPr id="24" name="Mrak 23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06116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8350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5799 0.0007 -0.11615 0.00093 -0.17414 0.00232 C -0.21858 0.00347 -0.175 0.00116 -0.1948 0.00926 C -0.22032 0.01968 -0.24809 0.02894 -0.27414 0.03681 C -0.28507 0.04398 -0.29566 0.0456 -0.30695 0.0507 C -0.34601 0.06783 -0.32448 0.06042 -0.34323 0.06667 C -0.35834 0.07685 -0.37396 0.07755 -0.38976 0.08519 C -0.44167 0.11065 -0.49844 0.12662 -0.55348 0.13102 C -0.57795 0.1375 -0.59914 0.14283 -0.62414 0.14491 C -0.63334 0.14676 -0.64271 0.14699 -0.65174 0.14954 C -0.65486 0.15046 -0.65747 0.15324 -0.66042 0.15417 C -0.66719 0.15625 -0.68108 0.1588 -0.68108 0.1588 C -0.67188 0.14653 -0.66563 0.13426 -0.65348 0.12662 C -0.64219 0.11134 -0.62917 0.09908 -0.61563 0.0875 C -0.61129 0.0838 -0.60591 0.08241 -0.60174 0.07824 C -0.5875 0.06389 -0.5757 0.04352 -0.56216 0.02778 C -0.5566 0.0213 -0.55087 0.01505 -0.5448 0.00926 C -0.54271 0.00718 -0.53993 0.00695 -0.53802 0.00463 C -0.52361 -0.0118 -0.51094 -0.03171 -0.49653 -0.04815 C -0.47639 -0.07106 -0.45521 -0.09282 -0.43455 -0.11481 C -0.40226 -0.14884 -0.36285 -0.1706 -0.32934 -0.20231 C -0.31702 -0.21389 -0.30591 -0.23032 -0.29323 -0.2412 C -0.29011 -0.24375 -0.28611 -0.24375 -0.28282 -0.24583 C -0.27795 -0.24907 -0.27344 -0.25324 -0.26893 -0.25741 C -0.23993 -0.28472 -0.2092 -0.3088 -0.18108 -0.33773 C -0.16997 -0.34907 -0.15886 -0.36574 -0.1448 -0.36991 C -0.14254 -0.37292 -0.13855 -0.375 -0.13802 -0.37917 C -0.13768 -0.38148 -0.1415 -0.38102 -0.14323 -0.38148 C -0.14948 -0.38264 -0.15591 -0.3831 -0.16216 -0.3838 C -0.18855 -0.39722 -0.21493 -0.40139 -0.24323 -0.4044 C -0.26164 -0.41157 -0.28108 -0.41597 -0.3 -0.41829 C -0.31355 -0.42199 -0.32778 -0.42731 -0.3415 -0.42986 C -0.35 -0.43148 -0.3592 -0.43287 -0.36736 -0.43657 C -0.39601 -0.45 -0.36927 -0.44375 -0.39827 -0.44815 C -0.44236 -0.47176 -0.37934 -0.44097 -0.45174 -0.45972 C -0.46372 -0.46273 -0.47483 -0.47037 -0.48629 -0.47569 C -0.49375 -0.47917 -0.50521 -0.48426 -0.51216 -0.48727 C -0.51997 -0.49074 -0.53629 -0.49421 -0.53629 -0.49421 C -0.56424 -0.51273 -0.5342 -0.49491 -0.56893 -0.50787 C -0.57309 -0.50949 -0.57691 -0.51319 -0.58108 -0.51481 C -0.5842 -0.51597 -0.60712 -0.51921 -0.60868 -0.51944 C -0.63403 -0.52801 -0.65695 -0.53518 -0.68282 -0.53773 C -0.70105 -0.54213 -0.71997 -0.54444 -0.73802 -0.5493 C -0.74202 -0.54861 -0.74879 -0.55208 -0.75 -0.54699 C -0.75764 -0.51412 -0.74289 -0.49745 -0.73629 -0.47106 C -0.73455 -0.4544 -0.73351 -0.44305 -0.72587 -0.42986 C -0.72188 -0.40856 -0.72743 -0.43403 -0.71893 -0.40903 C -0.71025 -0.3831 -0.72049 -0.40486 -0.71216 -0.38842 C -0.7092 -0.37245 -0.70382 -0.35995 -0.7 -0.34467 C -0.69427 -0.32176 -0.69132 -0.30324 -0.68108 -0.28264 C -0.6698 -0.25995 -0.68473 -0.27546 -0.6724 -0.26435 C -0.67014 -0.25972 -0.66702 -0.25579 -0.66563 -0.25046 C -0.66511 -0.24815 -0.66476 -0.2456 -0.66389 -0.24352 C -0.66181 -0.23866 -0.65695 -0.22986 -0.65695 -0.22986 C -0.65747 -0.21597 -0.65868 -0.18842 -0.65868 -0.18842 " pathEditMode="relative" ptsTypes="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8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4" grpId="0" animBg="1"/>
      <p:bldP spid="24" grpId="1" animBg="1"/>
      <p:bldP spid="23" grpId="0" animBg="1"/>
      <p:bldP spid="23" grpId="1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3" name="Obdélník 12"/>
          <p:cNvSpPr/>
          <p:nvPr/>
        </p:nvSpPr>
        <p:spPr>
          <a:xfrm>
            <a:off x="2279697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24 : 3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8</a:t>
            </a: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6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27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45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729 -0.00486 -0.01614 -0.01227 -0.02413 -0.01597 C -0.02951 -0.02685 -0.03993 -0.03009 -0.04826 -0.03681 C -0.05486 -0.04213 -0.06059 -0.05 -0.06736 -0.05509 C -0.06892 -0.05625 -0.07083 -0.05625 -0.07239 -0.05741 C -0.07534 -0.05949 -0.0783 -0.06204 -0.08107 -0.06435 C -0.09427 -0.07546 -0.08698 -0.07153 -0.09653 -0.07593 C -0.10712 -0.09421 -0.09531 -0.07708 -0.11041 -0.08958 C -0.11493 -0.09329 -0.11788 -0.09977 -0.12239 -0.10347 C -0.14392 -0.12176 -0.11771 -0.09815 -0.13455 -0.11042 C -0.1493 -0.12106 -0.14375 -0.125 -0.16041 -0.1287 C -0.17048 -0.13449 -0.1809 -0.14143 -0.19149 -0.14491 C -0.20382 -0.15556 -0.1868 -0.1419 -0.20868 -0.15393 C -0.2118 -0.15556 -0.21423 -0.15926 -0.21736 -0.16088 C -0.22066 -0.1625 -0.2243 -0.16204 -0.2276 -0.16319 C -0.24375 -0.16921 -0.25052 -0.17431 -0.26562 -0.17708 C -0.29132 -0.19398 -0.26666 -0.18032 -0.29653 -0.18843 C -0.30955 -0.1919 -0.31441 -0.19514 -0.32934 -0.19768 C -0.35955 -0.20278 -0.38871 -0.21181 -0.41909 -0.21597 C -0.46441 -0.21528 -0.50989 -0.21667 -0.55521 -0.21366 C -0.55764 -0.21343 -0.55833 -0.2088 -0.56041 -0.20694 C -0.56198 -0.20556 -0.56389 -0.20532 -0.56562 -0.20463 C -0.56753 -0.19722 -0.57048 -0.1912 -0.57239 -0.1838 C -0.57187 -0.17014 -0.57187 -0.15625 -0.57066 -0.14259 C -0.56875 -0.12338 -0.55816 -0.10833 -0.54826 -0.09653 C -0.54462 -0.09213 -0.54271 -0.08472 -0.53802 -0.08264 C -0.53316 -0.08056 -0.53177 -0.08056 -0.5276 -0.07593 C -0.51909 -0.06667 -0.51076 -0.05764 -0.5 -0.05278 C -0.48732 -0.04167 -0.49375 -0.04491 -0.48107 -0.04143 C -0.46041 -0.01944 -0.48767 -0.0456 -0.45521 -0.02755 C -0.43715 -0.01759 -0.44948 -0.01713 -0.43107 -0.01157 C -0.41736 -0.00231 -0.40121 -0.00023 -0.38628 0.00463 C -0.37569 0.01412 -0.38593 0.00648 -0.36562 0.01157 C -0.35521 0.01412 -0.34496 0.01991 -0.33455 0.02292 C -0.32274 0.03079 -0.31076 0.03125 -0.29826 0.03681 C -0.28663 0.04213 -0.2776 0.05139 -0.26562 0.05509 C -0.25816 0.05995 -0.25278 0.06782 -0.24496 0.0713 C -0.23889 0.08357 -0.23021 0.09306 -0.22239 0.10347 C -0.22066 0.10579 -0.2184 0.10764 -0.21736 0.11042 C -0.20937 0.13171 -0.21406 0.12384 -0.20521 0.13565 C -0.20347 0.14977 -0.20087 0.15116 -0.19826 0.16319 C -0.19496 0.17847 -0.19479 0.18912 -0.18975 0.20463 C -0.18663 0.2331 -0.1901 0.20903 -0.18455 0.23449 C -0.18316 0.24051 -0.18107 0.25301 -0.18107 0.25301 C -0.18055 0.26134 -0.17916 0.26991 -0.17934 0.27824 C -0.18021 0.36505 -0.171 0.41597 -0.20521 0.47824 C -0.2151 0.4963 -0.22222 0.51829 -0.23975 0.52407 C -0.25451 0.53611 -0.271 0.54005 -0.28802 0.54259 C -0.30642 0.5419 -0.32482 0.54213 -0.34323 0.54028 C -0.35121 0.53935 -0.35677 0.53194 -0.36389 0.5287 C -0.36788 0.5206 -0.37291 0.51759 -0.3776 0.51042 C -0.38732 0.4956 -0.39705 0.48032 -0.41041 0.4713 C -0.4151 0.45857 -0.421 0.44607 -0.42934 0.43681 C -0.43524 0.43032 -0.44045 0.42477 -0.44496 0.4162 C -0.44687 0.40509 -0.44913 0.40116 -0.45521 0.39306 C -0.45694 0.3794 -0.45729 0.36667 -0.46215 0.35417 C -0.46354 0.34491 -0.46389 0.33542 -0.46562 0.32639 C -0.47066 0.3 -0.46788 0.32824 -0.47066 0.30579 C -0.47239 0.29074 -0.4717 0.28519 -0.4776 0.27361 C -0.47812 0.26898 -0.47847 0.26435 -0.47934 0.25972 C -0.48021 0.25579 -0.48212 0.25232 -0.48281 0.24838 C -0.48437 0.24005 -0.48576 0.20949 -0.49149 0.20463 C -0.49462 0.20208 -0.49826 0.20162 -0.50173 0.2 C -0.50746 0.19745 -0.50521 0.19769 -0.50868 0.19769 " pathEditMode="relative" ptsTypes="ff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3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4" grpId="0" animBg="1"/>
      <p:bldP spid="24" grpId="1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/>
          </a:p>
        </p:txBody>
      </p:sp>
      <p:sp>
        <p:nvSpPr>
          <p:cNvPr id="15" name="Obdélník 14"/>
          <p:cNvSpPr/>
          <p:nvPr/>
        </p:nvSpPr>
        <p:spPr>
          <a:xfrm>
            <a:off x="5066305" y="3379500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/>
              <a:t>5</a:t>
            </a:r>
            <a:r>
              <a:rPr lang="cs-CZ" sz="3200" dirty="0" smtClean="0"/>
              <a:t> . 4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24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9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1140145" y="2455268"/>
            <a:ext cx="5065712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a poslední  příklad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211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0.00798 -0.00347 0.01111 -0.00023 0.01389 -0.01157 C 0.01111 -0.01782 0.00243 -0.03912 -0.00157 -0.04375 C -0.00834 -0.05185 -0.01667 -0.0574 -0.02413 -0.06435 C -0.04028 -0.07939 -0.05521 -0.09722 -0.0724 -0.11041 C -0.08646 -0.12129 -0.10243 -0.12754 -0.11545 -0.14027 C -0.13872 -0.16273 -0.12292 -0.14907 -0.16545 -0.17477 C -0.17761 -0.18217 -0.18802 -0.19444 -0.2 -0.20231 C -0.22691 -0.22014 -0.25591 -0.2331 -0.28264 -0.25069 C -0.31389 -0.27106 -0.34514 -0.29051 -0.3757 -0.31273 C -0.39323 -0.32546 -0.42813 -0.33032 -0.44827 -0.33796 C -0.46268 -0.34861 -0.47691 -0.35949 -0.49132 -0.37014 C -0.49844 -0.37546 -0.50764 -0.37338 -0.51545 -0.37708 C -0.54618 -0.39189 -0.58177 -0.41296 -0.61198 -0.43217 C -0.64653 -0.45416 -0.68282 -0.47014 -0.71719 -0.49213 C -0.73455 -0.50324 -0.74948 -0.51527 -0.76893 -0.51967 C -0.77118 -0.52268 -0.77882 -0.52847 -0.7757 -0.5287 C -0.67865 -0.53333 -0.58143 -0.52986 -0.48438 -0.53333 C -0.44931 -0.53449 -0.41424 -0.54143 -0.37917 -0.54259 C -0.30903 -0.54977 -0.40868 -0.5368 -0.33282 -0.55648 C -0.30938 -0.5625 -0.28542 -0.56088 -0.26198 -0.56551 C -0.23959 -0.57014 -0.21736 -0.575 -0.19479 -0.57939 C -0.16806 -0.59236 -0.1415 -0.59838 -0.11372 -0.60463 C -0.10226 -0.61041 -0.09115 -0.61527 -0.07917 -0.61852 C -0.06476 -0.63032 -0.05052 -0.63379 -0.03438 -0.63912 C -0.04549 -0.6243 -0.03264 -0.63958 -0.04827 -0.62754 C -0.05243 -0.6243 -0.05608 -0.61967 -0.06025 -0.6162 C -0.06962 -0.60833 -0.08021 -0.60324 -0.08959 -0.59537 C -0.09757 -0.58842 -0.10521 -0.58032 -0.11372 -0.57477 C -0.1217 -0.56944 -0.13785 -0.55879 -0.13785 -0.55879 C -0.15157 -0.5375 -0.16476 -0.53264 -0.18091 -0.51504 C -0.19549 -0.4993 -0.21025 -0.48333 -0.22587 -0.46898 C -0.24809 -0.44861 -0.23716 -0.46296 -0.25521 -0.44375 C -0.28386 -0.41296 -0.31285 -0.38287 -0.34132 -0.35185 C -0.3566 -0.33518 -0.37049 -0.31319 -0.38438 -0.29421 C -0.4007 -0.27199 -0.42153 -0.25416 -0.43959 -0.23449 C -0.45591 -0.21666 -0.47726 -0.19467 -0.49306 -0.17477 C -0.50313 -0.16203 -0.51285 -0.14861 -0.5224 -0.13564 C -0.52622 -0.13078 -0.52847 -0.12384 -0.53264 -0.11967 C -0.53559 -0.11666 -0.53959 -0.11666 -0.54306 -0.11504 C -0.55729 -0.09583 -0.55591 -0.09537 -0.57066 -0.08287 C -0.57275 -0.08102 -0.57535 -0.08032 -0.57743 -0.07824 C -0.59271 -0.06273 -0.57552 -0.07361 -0.59306 -0.06435 C -0.60417 -0.05 -0.59549 -0.05949 -0.61025 -0.04838 C -0.6191 -0.04166 -0.61198 -0.04606 -0.62066 -0.0368 C -0.63091 -0.02592 -0.64236 -0.01967 -0.65157 -0.00694 C -0.63403 0.0051 -0.65938 -0.01111 -0.63091 0 C -0.60365 0.01065 -0.57674 0.02755 -0.54827 0.03449 C -0.52847 0.03936 -0.51372 0.0419 -0.49497 0.05047 C -0.47622 0.0588 -0.45799 0.06875 -0.43959 0.07801 C -0.42413 0.08565 -0.40695 0.08704 -0.39132 0.09422 C -0.34775 0.11412 -0.30365 0.13357 -0.25851 0.14699 C -0.23663 0.16667 -0.2125 0.17755 -0.18802 0.18843 C -0.17084 0.20648 -0.14966 0.20926 -0.12917 0.21829 C -0.12518 0.2176 -0.12084 0.21829 -0.11719 0.21598 C -0.11563 0.21482 -0.11545 0.21158 -0.11545 0.20903 C -0.11545 0.16181 -0.1092 0.12246 -0.12413 0.08264 C -0.12639 0.06875 -0.13021 0.05648 -0.13438 0.04352 C -0.13611 0.02338 -0.13924 0.00255 -0.14827 -0.01389 C -0.15243 -0.03125 -0.14966 -0.02361 -0.15677 -0.0368 C -0.16059 -0.0574 -0.16597 -0.07384 -0.17413 -0.09213 C -0.17587 -0.10162 -0.17865 -0.11041 -0.18091 -0.11967 C -0.1849 -0.1618 -0.17917 -0.12338 -0.18611 -0.1449 C -0.18907 -0.15416 -0.18941 -0.16527 -0.19132 -0.17477 C -0.19236 -0.17939 -0.19132 -0.18796 -0.19479 -0.18865 C -0.20764 -0.1912 -0.204 -0.19467 -0.20851 -0.18865 " pathEditMode="relative" ptsTypes="ffff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0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3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5" grpId="0" build="allAtOnce" animBg="1"/>
      <p:bldP spid="21" grpId="0" animBg="1"/>
      <p:bldP spid="21" grpId="1" animBg="1"/>
      <p:bldP spid="23" grpId="0" animBg="1"/>
      <p:bldP spid="23" grpId="1" animBg="1"/>
      <p:bldP spid="24" grpId="0" animBg="1"/>
      <p:bldP spid="24" grpId="1" animBg="1"/>
      <p:bldP spid="22" grpId="0" animBg="1"/>
      <p:bldP spid="22" grpId="1" animBg="1"/>
      <p:bldP spid="22" grpId="2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79697" y="764704"/>
            <a:ext cx="1393304" cy="1307398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0 : 2</a:t>
            </a:r>
            <a:endParaRPr lang="cs-CZ" sz="3200" dirty="0"/>
          </a:p>
        </p:txBody>
      </p:sp>
      <p:sp>
        <p:nvSpPr>
          <p:cNvPr id="21" name="Mrak 20"/>
          <p:cNvSpPr/>
          <p:nvPr/>
        </p:nvSpPr>
        <p:spPr>
          <a:xfrm>
            <a:off x="7020272" y="937794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2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7020272" y="3552590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7020272" y="2245192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7020272" y="4859988"/>
            <a:ext cx="1224136" cy="961218"/>
          </a:xfrm>
          <a:prstGeom prst="cloud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8" name="Šipka doprava 7">
            <a:hlinkClick r:id="" action="ppaction://hlinkshowjump?jump=nextslide"/>
          </p:cNvPr>
          <p:cNvSpPr/>
          <p:nvPr/>
        </p:nvSpPr>
        <p:spPr>
          <a:xfrm>
            <a:off x="2279697" y="2455268"/>
            <a:ext cx="2940375" cy="1769656"/>
          </a:xfrm>
          <a:prstGeom prst="rightArrow">
            <a:avLst/>
          </a:prstGeom>
          <a:blipFill>
            <a:blip r:embed="rId3"/>
            <a:tile tx="0" ty="0" sx="100000" sy="100000" flip="none" algn="tl"/>
          </a:blip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64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 0 C -0.00226 -0.01852 -0.00365 -0.03912 -0.01893 -0.04584 C -0.02222 -0.0588 -0.02882 -0.06019 -0.03802 -0.06436 C -0.05243 -0.08357 -0.06875 -0.09213 -0.08629 -0.10579 C -0.09705 -0.11436 -0.10851 -0.12477 -0.12066 -0.12871 C -0.12882 -0.13959 -0.13004 -0.13774 -0.13959 -0.1426 C -0.14514 -0.14514 -0.15018 -0.14792 -0.15538 -0.15162 C -0.15886 -0.15417 -0.16129 -0.16019 -0.16563 -0.16088 C -0.17066 -0.16158 -0.17587 -0.1625 -0.18125 -0.1632 C -0.19879 -0.17686 -0.21372 -0.17524 -0.23455 -0.17686 C -0.24288 -0.18264 -0.25139 -0.18311 -0.26042 -0.18612 C -0.30938 -0.18473 -0.32396 -0.1838 -0.36215 -0.17917 C -0.38455 -0.17338 -0.40677 -0.1676 -0.42934 -0.1632 C -0.4375 -0.15787 -0.44462 -0.15394 -0.45347 -0.15162 C -0.46424 -0.14213 -0.47587 -0.13172 -0.48802 -0.12639 C -0.50122 -0.10811 -0.4842 -0.12917 -0.5 -0.11713 C -0.50209 -0.11551 -0.5033 -0.11227 -0.50521 -0.11019 C -0.51094 -0.10394 -0.51702 -0.09908 -0.5224 -0.0919 C -0.52465 -0.07639 -0.52899 -0.06088 -0.53281 -0.04584 C -0.5349 -0.01598 -0.54097 0.01666 -0.53281 0.04606 C -0.52761 0.06435 -0.52153 0.07708 -0.51215 0.09189 C -0.50868 0.09745 -0.50712 0.10486 -0.50347 0.11041 C -0.4974 0.11967 -0.48941 0.12685 -0.48281 0.13564 C -0.47986 0.13958 -0.47778 0.14467 -0.47413 0.14722 C -0.45938 0.15694 -0.44601 0.17083 -0.43108 0.17939 C -0.4191 0.18634 -0.40712 0.19189 -0.39479 0.19768 C -0.38698 0.20138 -0.38021 0.2081 -0.3724 0.21157 C -0.36233 0.2162 -0.35018 0.21851 -0.33959 0.22083 C -0.31788 0.23217 -0.30625 0.22592 -0.27934 0.22314 C -0.27413 0.2162 -0.26893 0.20925 -0.26372 0.20231 C -0.26094 0.19838 -0.25816 0.19467 -0.25521 0.19074 C -0.25347 0.18842 -0.25 0.18402 -0.25 0.18402 C -0.24497 0.1706 -0.24115 0.15694 -0.23455 0.1449 C -0.23056 0.12407 -0.23594 0.14907 -0.22587 0.11736 C -0.2217 0.10416 -0.21997 0.09513 -0.21372 0.08287 C -0.2132 0.07523 -0.21389 0.06713 -0.21215 0.05972 C -0.20035 0.00902 -0.20834 0.07569 -0.20347 0.03449 C -0.19879 -0.00556 -0.1934 -0.04537 -0.18629 -0.08496 C -0.1816 -0.14653 -0.16476 -0.22223 -0.19479 -0.27362 C -0.19827 -0.2963 -0.1934 -0.27524 -0.20174 -0.2919 C -0.20781 -0.30394 -0.20972 -0.31575 -0.21893 -0.32408 C -0.22327 -0.34144 -0.21684 -0.32061 -0.22587 -0.33565 C -0.2342 -0.34954 -0.21788 -0.33635 -0.23455 -0.347 C -0.24097 -0.35973 -0.23438 -0.34977 -0.24306 -0.35625 C -0.2507 -0.36204 -0.25573 -0.36875 -0.26372 -0.37246 C -0.27014 -0.37871 -0.27899 -0.38426 -0.28629 -0.38843 C -0.2941 -0.39283 -0.29149 -0.38843 -0.29827 -0.39306 C -0.31285 -0.40278 -0.32136 -0.4088 -0.33802 -0.41135 C -0.38455 -0.41019 -0.41406 -0.40926 -0.45521 -0.40232 C -0.47691 -0.38774 -0.45243 -0.40209 -0.48802 -0.39306 C -0.49011 -0.3926 -0.49132 -0.38959 -0.49306 -0.38843 C -0.49792 -0.38519 -0.49965 -0.38612 -0.50521 -0.38612 " pathEditMode="relative" ptsTypes="ffffffffff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2" presetClass="exit" presetSubtype="8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left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4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5" grpId="0" animBg="1"/>
      <p:bldP spid="25" grpId="1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93" y="942740"/>
            <a:ext cx="5573216" cy="4878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74705" y="2343331"/>
            <a:ext cx="108012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BOR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E</a:t>
            </a:r>
          </a:p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endParaRPr lang="cs-CZ" sz="4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06753" y="1124744"/>
            <a:ext cx="10801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JSI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26174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80648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</a:rPr>
              <a:t>Šlo ti to výborně, </a:t>
            </a:r>
          </a:p>
          <a:p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</a:rPr>
              <a:t>takže teď si připrav svůj sešit na matematiku,</a:t>
            </a:r>
          </a:p>
          <a:p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</a:rPr>
              <a:t>napiš dnešní datum</a:t>
            </a:r>
          </a:p>
          <a:p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</a:rPr>
              <a:t>a pak napiš všechny procvičené příklady do sešitu (do dvou sloupečků).</a:t>
            </a:r>
            <a:endParaRPr lang="cs-CZ" sz="48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1828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3961" y="620688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6</a:t>
            </a:r>
            <a:r>
              <a:rPr lang="cs-CZ" sz="4000" dirty="0" smtClean="0"/>
              <a:t> . 4 =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1656258" y="1328574"/>
            <a:ext cx="170271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15 : 5 =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1923961" y="2036460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2 . </a:t>
            </a:r>
            <a:r>
              <a:rPr lang="cs-CZ" sz="4000" dirty="0"/>
              <a:t>6</a:t>
            </a:r>
            <a:r>
              <a:rPr lang="cs-CZ" sz="4000" dirty="0" smtClean="0"/>
              <a:t> =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1656258" y="2744346"/>
            <a:ext cx="170271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21 : 3 =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1923961" y="3452232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8</a:t>
            </a:r>
            <a:r>
              <a:rPr lang="cs-CZ" sz="4000" dirty="0" smtClean="0"/>
              <a:t> . 1 =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1396572" y="4160118"/>
            <a:ext cx="196239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20 : 10 =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1923960" y="4868004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9</a:t>
            </a:r>
            <a:r>
              <a:rPr lang="cs-CZ" sz="4000" dirty="0" smtClean="0"/>
              <a:t> . 0 =</a:t>
            </a:r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1656259" y="5575890"/>
            <a:ext cx="170271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18 : 3 =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5033630" y="620688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2 . 8 =</a:t>
            </a:r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4765928" y="1328574"/>
            <a:ext cx="170271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12 : 4 =</a:t>
            </a:r>
            <a:endParaRPr lang="cs-CZ" sz="4000" dirty="0"/>
          </a:p>
        </p:txBody>
      </p:sp>
      <p:sp>
        <p:nvSpPr>
          <p:cNvPr id="12" name="Obdélník 11"/>
          <p:cNvSpPr/>
          <p:nvPr/>
        </p:nvSpPr>
        <p:spPr>
          <a:xfrm>
            <a:off x="5033630" y="2036460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6</a:t>
            </a:r>
            <a:r>
              <a:rPr lang="cs-CZ" sz="4000" dirty="0" smtClean="0"/>
              <a:t> . 3 =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5033630" y="2744346"/>
            <a:ext cx="14430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5 : 5 =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5033630" y="3452232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4</a:t>
            </a:r>
            <a:r>
              <a:rPr lang="cs-CZ" sz="4000" dirty="0" smtClean="0"/>
              <a:t> . 2 =</a:t>
            </a:r>
            <a:endParaRPr lang="cs-CZ" sz="4000" dirty="0"/>
          </a:p>
        </p:txBody>
      </p:sp>
      <p:sp>
        <p:nvSpPr>
          <p:cNvPr id="15" name="Obdélník 14"/>
          <p:cNvSpPr/>
          <p:nvPr/>
        </p:nvSpPr>
        <p:spPr>
          <a:xfrm>
            <a:off x="4765928" y="4160118"/>
            <a:ext cx="170271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24 : 3 =</a:t>
            </a:r>
            <a:endParaRPr lang="cs-CZ" sz="4000" dirty="0"/>
          </a:p>
        </p:txBody>
      </p:sp>
      <p:sp>
        <p:nvSpPr>
          <p:cNvPr id="16" name="Obdélník 15"/>
          <p:cNvSpPr/>
          <p:nvPr/>
        </p:nvSpPr>
        <p:spPr>
          <a:xfrm>
            <a:off x="5033630" y="4868004"/>
            <a:ext cx="14350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5 . 4 =</a:t>
            </a:r>
            <a:endParaRPr lang="cs-CZ" sz="4000" dirty="0"/>
          </a:p>
        </p:txBody>
      </p:sp>
      <p:sp>
        <p:nvSpPr>
          <p:cNvPr id="17" name="Obdélník 16"/>
          <p:cNvSpPr/>
          <p:nvPr/>
        </p:nvSpPr>
        <p:spPr>
          <a:xfrm>
            <a:off x="5033630" y="5575890"/>
            <a:ext cx="14430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0 : 2 =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062999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772816"/>
            <a:ext cx="63367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B0F0"/>
                </a:solidFill>
              </a:rPr>
              <a:t>AHOJ ZASE </a:t>
            </a:r>
          </a:p>
          <a:p>
            <a:r>
              <a:rPr lang="cs-CZ" sz="7200" b="1" dirty="0">
                <a:solidFill>
                  <a:srgbClr val="00B0F0"/>
                </a:solidFill>
              </a:rPr>
              <a:t> </a:t>
            </a:r>
            <a:r>
              <a:rPr lang="cs-CZ" sz="7200" b="1" dirty="0" smtClean="0">
                <a:solidFill>
                  <a:srgbClr val="00B0F0"/>
                </a:solidFill>
              </a:rPr>
              <a:t>       NĚKDY </a:t>
            </a:r>
          </a:p>
          <a:p>
            <a:r>
              <a:rPr lang="cs-CZ" sz="7200" b="1">
                <a:solidFill>
                  <a:srgbClr val="00B0F0"/>
                </a:solidFill>
              </a:rPr>
              <a:t> </a:t>
            </a:r>
            <a:r>
              <a:rPr lang="cs-CZ" sz="7200" b="1" smtClean="0">
                <a:solidFill>
                  <a:srgbClr val="00B0F0"/>
                </a:solidFill>
              </a:rPr>
              <a:t>           </a:t>
            </a:r>
            <a:r>
              <a:rPr lang="cs-CZ" sz="7200" b="1" smtClean="0">
                <a:solidFill>
                  <a:srgbClr val="00B0F0"/>
                </a:solidFill>
              </a:rPr>
              <a:t>PŘÍŠTĚ!!!</a:t>
            </a:r>
            <a:endParaRPr lang="cs-CZ" sz="72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4770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228</TotalTime>
  <Words>381</Words>
  <Application>Microsoft Office PowerPoint</Application>
  <PresentationFormat>Předvádění na obrazovce (4:3)</PresentationFormat>
  <Paragraphs>147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Sousedství</vt:lpstr>
      <vt:lpstr>Prezentace aplikace PowerPoint</vt:lpstr>
      <vt:lpstr>Matematika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Martin a Lída</cp:lastModifiedBy>
  <cp:revision>30</cp:revision>
  <dcterms:created xsi:type="dcterms:W3CDTF">2012-07-24T10:01:47Z</dcterms:created>
  <dcterms:modified xsi:type="dcterms:W3CDTF">2012-08-21T09:07:38Z</dcterms:modified>
</cp:coreProperties>
</file>