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4" r:id="rId2"/>
    <p:sldId id="256" r:id="rId3"/>
    <p:sldId id="279" r:id="rId4"/>
    <p:sldId id="260" r:id="rId5"/>
    <p:sldId id="261" r:id="rId6"/>
    <p:sldId id="262" r:id="rId7"/>
    <p:sldId id="280" r:id="rId8"/>
    <p:sldId id="264" r:id="rId9"/>
    <p:sldId id="265" r:id="rId10"/>
    <p:sldId id="266" r:id="rId11"/>
    <p:sldId id="281" r:id="rId12"/>
    <p:sldId id="268" r:id="rId13"/>
    <p:sldId id="269" r:id="rId14"/>
    <p:sldId id="270" r:id="rId15"/>
    <p:sldId id="282" r:id="rId16"/>
    <p:sldId id="272" r:id="rId17"/>
    <p:sldId id="273" r:id="rId18"/>
    <p:sldId id="274" r:id="rId19"/>
    <p:sldId id="276" r:id="rId20"/>
    <p:sldId id="283" r:id="rId21"/>
    <p:sldId id="278" r:id="rId22"/>
    <p:sldId id="28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E4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28600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VY_32_INOVACE_19_M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6720907"/>
              </p:ext>
            </p:extLst>
          </p:nvPr>
        </p:nvGraphicFramePr>
        <p:xfrm>
          <a:off x="1489868" y="2780928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 – leden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Násobilka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Násobení a dělení v oboru  násobilky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násobení a dělení, po správně  vypočítaném  příkladu dochází postupně k odkrývání utajeného obrázku, po procvičení následuje přepis a výpočet příkladů do sešitu. (celkem 16 příkladů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97499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Matematika</a:t>
            </a:r>
            <a:br>
              <a:rPr lang="cs-CZ" b="1" dirty="0"/>
            </a:br>
            <a:r>
              <a:rPr lang="cs-CZ" b="1" dirty="0"/>
              <a:t>2. </a:t>
            </a:r>
            <a:r>
              <a:rPr lang="cs-CZ" b="1"/>
              <a:t>a 3.ročník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/>
              <a:t>Násobení a dělení v oboru násobilky</a:t>
            </a:r>
            <a:endParaRPr lang="cs-CZ" sz="4400" b="1" i="1" dirty="0"/>
          </a:p>
        </p:txBody>
      </p:sp>
    </p:spTree>
    <p:extLst>
      <p:ext uri="{BB962C8B-B14F-4D97-AF65-F5344CB8AC3E}">
        <p14:creationId xmlns:p14="http://schemas.microsoft.com/office/powerpoint/2010/main" val="2471278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4" name="Obdélník 13"/>
          <p:cNvSpPr/>
          <p:nvPr/>
        </p:nvSpPr>
        <p:spPr>
          <a:xfrm>
            <a:off x="3673001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20 : 4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84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Click="0">
        <p14:glitter pattern="hexagon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608 -0.01157 -0.01077 -0.01944 -0.02083 -0.02292 C -0.03264 -0.0338 -0.04879 -0.03981 -0.06215 -0.04583 C -0.06997 -0.0493 -0.075 -0.05486 -0.08281 -0.05741 C -0.09879 -0.07454 -0.08333 -0.06042 -0.10347 -0.07106 C -0.11337 -0.07616 -0.12292 -0.08403 -0.13281 -0.08958 C -0.13906 -0.09305 -0.14549 -0.0956 -0.15174 -0.09884 C -0.15521 -0.10069 -0.16215 -0.10324 -0.16215 -0.10324 C -0.17674 -0.11782 -0.16094 -0.10393 -0.17761 -0.1125 C -0.18316 -0.11528 -0.18767 -0.12083 -0.19323 -0.12407 C -0.21389 -0.13588 -0.23524 -0.14884 -0.25695 -0.15625 C -0.26788 -0.16597 -0.27344 -0.16736 -0.28629 -0.16991 C -0.2941 -0.17523 -0.30191 -0.1787 -0.31042 -0.18148 C -0.32066 -0.1919 -0.33264 -0.19583 -0.34497 -0.2 C -0.3625 -0.21528 -0.37934 -0.22407 -0.4 -0.22755 C -0.41354 -0.2375 -0.41979 -0.23796 -0.43455 -0.2412 C -0.44479 -0.25486 -0.44583 -0.24977 -0.45868 -0.25741 C -0.46181 -0.25926 -0.46424 -0.26273 -0.46736 -0.26435 C -0.47656 -0.26921 -0.48854 -0.27245 -0.49827 -0.27569 C -0.50764 -0.28403 -0.52656 -0.2875 -0.53802 -0.28958 C -0.54809 -0.2963 -0.55816 -0.29884 -0.5691 -0.30116 C -0.57865 -0.31065 -0.58403 -0.30856 -0.59497 -0.3125 C -0.60191 -0.31505 -0.60886 -0.31875 -0.61563 -0.32176 C -0.61858 -0.32315 -0.62118 -0.32523 -0.62413 -0.32639 C -0.62865 -0.32824 -0.63802 -0.33102 -0.63802 -0.33102 C -0.4882 -0.38819 -0.32379 -0.33264 -0.16736 -0.34005 C -0.10226 -0.35255 -0.04688 -0.34954 0.02413 -0.35162 C 0.06007 -0.35555 0.09462 -0.36134 0.1309 -0.36319 C 0.13385 -0.36389 0.13958 -0.36551 0.13958 -0.36551 C 0.13733 -0.36319 0.13524 -0.36018 0.13264 -0.35856 C 0.12604 -0.35463 0.11198 -0.3493 0.11198 -0.3493 C 0.10087 -0.33079 0.08594 -0.325 0.07066 -0.31481 C 0.06701 -0.31227 0.06406 -0.30764 0.06024 -0.30555 C 0.05243 -0.30139 0.04392 -0.30023 0.03611 -0.29653 C 0.01354 -0.28565 -0.00695 -0.26898 -0.03108 -0.26435 C -0.05208 -0.25509 -0.07309 -0.24722 -0.09497 -0.24352 C -0.11354 -0.2338 -0.13368 -0.22268 -0.15347 -0.21829 C -0.17257 -0.20694 -0.18958 -0.19699 -0.21042 -0.19305 C -0.22153 -0.1875 -0.2316 -0.17986 -0.24323 -0.17685 C -0.27309 -0.15949 -0.24531 -0.17338 -0.27083 -0.16551 C -0.28837 -0.15995 -0.30434 -0.15046 -0.3224 -0.14699 C -0.33941 -0.13333 -0.35695 -0.12824 -0.37587 -0.12176 C -0.39167 -0.10903 -0.40938 -0.10648 -0.42587 -0.09653 C -0.44636 -0.08426 -0.46719 -0.07153 -0.48802 -0.05972 C -0.49462 -0.05602 -0.50191 -0.05602 -0.50868 -0.05278 C -0.5191 -0.04768 -0.52917 -0.0456 -0.53976 -0.0412 C -0.54983 -0.03704 -0.55851 -0.03217 -0.5691 -0.02986 C -0.57813 -0.02384 -0.58281 -0.02268 -0.59323 -0.0206 C -0.61285 -0.01134 -0.63212 -0.00417 -0.65174 0.00463 C -0.65469 0.00602 -0.65729 0.00833 -0.66042 0.00926 C -0.6684 0.01158 -0.68455 0.01389 -0.68455 0.01389 C -0.68577 0.0162 -0.68837 0.01806 -0.68802 0.02083 C -0.68767 0.02408 -0.68472 0.0257 -0.68281 0.02778 C -0.67587 0.03565 -0.67066 0.04144 -0.66215 0.04607 C -0.65417 0.05671 -0.64722 0.06528 -0.63629 0.06898 C -0.6184 0.08773 -0.62691 0.08195 -0.61215 0.08982 C -0.59705 0.10995 -0.61563 0.08727 -0.60174 0.09884 C -0.59288 0.10625 -0.58524 0.11528 -0.57587 0.12199 C -0.5691 0.12685 -0.56146 0.12963 -0.55521 0.13565 C -0.54948 0.14097 -0.54375 0.14653 -0.53802 0.15185 C -0.53559 0.15417 -0.5349 0.15833 -0.53281 0.16111 C -0.52917 0.16597 -0.5257 0.1662 -0.52083 0.16783 C -0.51424 0.17384 -0.50955 0.17917 -0.50174 0.18171 C -0.48906 0.19931 -0.50504 0.17963 -0.48976 0.19097 C -0.48767 0.19259 -0.48646 0.19583 -0.48455 0.19769 C -0.47535 0.20718 -0.46458 0.21829 -0.45347 0.22315 C -0.43195 0.24514 -0.46267 0.21505 -0.43802 0.23449 C -0.41962 0.24884 -0.43698 0.24028 -0.42413 0.24607 C -0.42066 0.24908 -0.41771 0.25324 -0.41389 0.25533 C -0.40868 0.2581 -0.40417 0.25972 -0.4 0.26435 C -0.39809 0.26644 -0.39688 0.26921 -0.39497 0.2713 C -0.39063 0.27616 -0.37934 0.28056 -0.37934 0.28056 C -0.36406 0.2669 -0.36649 0.2375 -0.35695 0.21852 C -0.35747 0.1588 -0.35764 0.09884 -0.35868 0.03912 C -0.35886 0.03148 -0.36597 0 -0.35347 0 C -0.35191 0 -0.35573 0.00301 -0.35695 0.00463 " pathEditMode="relative" ptsTypes="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3 . 8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Šipka doprava 2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02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572 -0.02199 -0.04635 -0.01875 -0.06388 -0.02061 C -0.146 -0.01945 -0.19947 -0.02107 -0.27066 -0.01366 C -0.27413 -0.01135 -0.27725 -0.00787 -0.28107 -0.00672 C -0.29132 -0.00394 -0.31215 -0.00209 -0.31215 -0.00209 C -0.34513 0.0081 -0.37916 0.00995 -0.41215 0.02083 C -0.42725 0.03101 -0.44218 0.03588 -0.45868 0.04143 C -0.47152 0.05 -0.48281 0.05393 -0.49652 0.05995 C -0.5276 0.07361 -0.51076 0.06944 -0.53281 0.07361 C -0.53923 0.07639 -0.54375 0.08194 -0.55 0.08518 C -0.55347 0.08703 -0.56041 0.08981 -0.56041 0.08981 C -0.5677 0.09652 -0.57482 0.09583 -0.58281 0.10115 C -0.58958 0.10578 -0.59427 0.11018 -0.60173 0.11273 C -0.59583 0.10092 -0.59583 0.0912 -0.59305 0.07824 C -0.59236 0.075 -0.59062 0.07222 -0.58975 0.06898 C -0.58576 0.05254 -0.5868 0.04791 -0.57934 0.03449 C -0.57691 0.02199 -0.57447 0.01088 -0.56892 0 C -0.56562 -0.00625 -0.56128 -0.01158 -0.55868 -0.01829 C -0.55746 -0.0213 -0.55642 -0.02454 -0.5552 -0.02755 C -0.55416 -0.02986 -0.5526 -0.03195 -0.55173 -0.03426 C -0.54809 -0.04375 -0.54618 -0.05764 -0.54132 -0.06667 C -0.53715 -0.07454 -0.53177 -0.08149 -0.5276 -0.08959 C -0.52465 -0.09561 -0.52222 -0.10209 -0.51892 -0.10787 C -0.51649 -0.11227 -0.51302 -0.11528 -0.51041 -0.11945 C -0.50781 -0.12385 -0.50642 -0.1294 -0.50347 -0.13334 C -0.5 -0.13797 -0.49305 -0.14699 -0.49305 -0.14699 C -0.48628 -0.16598 -0.47413 -0.17292 -0.46545 -0.19074 C -0.46145 -0.19908 -0.45694 -0.20903 -0.45173 -0.21598 C -0.45034 -0.21783 -0.44791 -0.21852 -0.44652 -0.22061 C -0.43177 -0.24236 -0.42083 -0.26412 -0.40347 -0.28264 C -0.39322 -0.29352 -0.3835 -0.30903 -0.37066 -0.31482 C -0.36232 -0.32917 -0.35329 -0.33774 -0.34305 -0.34931 C -0.34114 -0.35139 -0.3401 -0.3544 -0.33802 -0.35625 C -0.33472 -0.35903 -0.33072 -0.36019 -0.3276 -0.3632 C -0.31944 -0.37084 -0.31857 -0.3757 -0.30868 -0.37917 C -0.28975 -0.39445 -0.28611 -0.39491 -0.26215 -0.39769 C -0.2592 -0.39838 -0.25486 -0.39653 -0.25347 -0.4 C -0.2526 -0.40278 -0.25659 -0.40533 -0.25868 -0.40672 C -0.26128 -0.40834 -0.26441 -0.40857 -0.26718 -0.40903 C -0.27291 -0.40996 -0.27882 -0.41065 -0.28454 -0.41135 C -0.31024 -0.43241 -0.27465 -0.40533 -0.30347 -0.42061 C -0.30607 -0.42199 -0.30798 -0.4257 -0.31041 -0.42755 C -0.3177 -0.43334 -0.3302 -0.43311 -0.33802 -0.43426 C -0.35399 -0.4507 -0.3335 -0.43195 -0.35694 -0.44352 C -0.36423 -0.44699 -0.37066 -0.45278 -0.3776 -0.45741 C -0.38507 -0.4625 -0.39375 -0.4632 -0.40173 -0.46667 C -0.42812 -0.47848 -0.45694 -0.48125 -0.48454 -0.48496 C -0.51614 -0.48426 -0.54774 -0.48473 -0.57934 -0.48264 C -0.58281 -0.48241 -0.58836 -0.47547 -0.59132 -0.47338 C -0.61336 -0.45718 -0.62517 -0.44051 -0.64132 -0.41598 C -0.6585 -0.38982 -0.6467 -0.41181 -0.6552 -0.39537 C -0.65642 -0.39028 -0.66041 -0.38426 -0.66041 -0.37917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 : 5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19314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5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7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309 -0.00069 -0.046 -0.00092 -0.06909 -0.00231 C -0.07569 -0.00277 -0.07517 -0.00555 -0.08107 -0.00694 C -0.09809 -0.01064 -0.11562 -0.01412 -0.13281 -0.0162 C -0.15468 -0.02199 -0.17604 -0.02662 -0.19826 -0.02986 C -0.20885 -0.03333 -0.22083 -0.03402 -0.23107 -0.03912 C -0.2335 -0.04027 -0.23541 -0.04328 -0.23802 -0.04375 C -0.246 -0.0456 -0.25416 -0.04537 -0.26215 -0.04606 C -0.27951 -0.05069 -0.29618 -0.05509 -0.31389 -0.0574 C -0.32951 -0.06157 -0.34462 -0.06481 -0.36041 -0.06666 C -0.39548 -0.06597 -0.43055 -0.06597 -0.46562 -0.06435 C -0.47882 -0.06365 -0.50521 -0.05972 -0.50521 -0.05972 C -0.52465 -0.05324 -0.54392 -0.05092 -0.56389 -0.04837 C -0.58003 -0.04097 -0.59722 -0.0412 -0.61389 -0.0368 C -0.625 -0.03379 -0.63385 -0.02986 -0.64496 -0.02754 C -0.6559 -0.02523 -0.6776 -0.0206 -0.6776 -0.0206 C -0.69843 -0.00717 -0.67743 -0.01851 -0.71215 -0.01157 C -0.7158 -0.01087 -0.71892 -0.00787 -0.72239 -0.00694 C -0.73559 -0.0037 -0.75034 -0.00231 -0.76389 0 C -0.77864 0.00649 -0.75434 -0.00462 -0.78107 0.01158 C -0.78698 0.01528 -0.79375 0.01598 -0.8 0.01829 C -0.80347 0.02292 -0.80642 0.02848 -0.81041 0.03218 C -0.82465 0.04538 -0.81076 0.022 -0.82239 0.04144 C -0.8309 0.05556 -0.83576 0.07014 -0.84323 0.08496 C -0.84635 0.09838 -0.85225 0.11019 -0.85521 0.12408 C -0.85868 0.14005 -0.85816 0.1544 -0.86562 0.16783 C -0.86545 0.17269 -0.86719 0.21945 -0.86041 0.23218 C -0.85104 0.24954 -0.83281 0.27616 -0.81909 0.28727 C -0.81475 0.29098 -0.80955 0.29283 -0.80521 0.29653 C -0.79687 0.30348 -0.79305 0.31366 -0.78281 0.31713 C -0.75451 0.34422 -0.78715 0.31598 -0.75694 0.33334 C -0.7309 0.34838 -0.75972 0.33889 -0.73802 0.34491 C -0.72673 0.35209 -0.72031 0.35556 -0.70868 0.35857 C -0.6868 0.37176 -0.66198 0.37408 -0.63802 0.37709 C -0.61909 0.38241 -0.60034 0.38403 -0.58107 0.38612 C -0.56805 0.39653 -0.55451 0.39491 -0.53975 0.39769 C -0.53055 0.40186 -0.521 0.40394 -0.51215 0.40926 C -0.50191 0.41551 -0.49357 0.425 -0.48281 0.42987 C -0.46423 0.44838 -0.4868 0.42454 -0.47066 0.44607 C -0.4625 0.45695 -0.4533 0.46575 -0.44826 0.48056 C -0.44687 0.48496 -0.44635 0.48982 -0.44496 0.49422 C -0.43993 0.5095 -0.44271 0.49306 -0.43975 0.50811 C -0.43906 0.51181 -0.43906 0.51575 -0.43802 0.51945 C -0.43732 0.522 -0.43541 0.52385 -0.43455 0.52639 C -0.43368 0.52848 -0.43333 0.53102 -0.43281 0.53334 C -0.43437 0.57315 -0.42708 0.57709 -0.44653 0.59306 C -0.44774 0.59538 -0.44826 0.59838 -0.45 0.6 C -0.45191 0.60186 -0.45468 0.60116 -0.45694 0.60232 C -0.45885 0.60348 -0.46024 0.60579 -0.46215 0.60695 C -0.46441 0.60811 -0.46684 0.60834 -0.46909 0.60926 C -0.4743 0.61135 -0.48455 0.61598 -0.48455 0.61598 C -0.5342 0.61482 -0.57309 0.61575 -0.61909 0.60695 C -0.6276 0.59908 -0.63541 0.59723 -0.64496 0.59306 C -0.64843 0.59005 -0.65173 0.58681 -0.65521 0.5838 C -0.65694 0.58218 -0.66041 0.5794 -0.66041 0.5794 C -0.65989 0.57709 -0.65677 0.57246 -0.65868 0.57246 C -0.66076 0.57246 -0.66215 0.5794 -0.66215 0.5794 " pathEditMode="relative" ptsTypes="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6 . 3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39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4826 0.00093 -0.09756 -0.0081 -0.14496 0.00463 C -0.1644 0.00972 -0.1835 0.02454 -0.20347 0.03009 C -0.23072 0.04769 -0.26041 0.05695 -0.28975 0.06667 C -0.30364 0.07593 -0.31805 0.07708 -0.33281 0.08287 C -0.34114 0.08611 -0.34826 0.08982 -0.35694 0.09213 C -0.37725 0.10556 -0.36788 0.10208 -0.38454 0.10579 C -0.39375 0.11181 -0.40208 0.11505 -0.41215 0.11736 C -0.43263 0.12847 -0.42343 0.12408 -0.43975 0.13102 C -0.44513 0.13588 -0.44965 0.14259 -0.4552 0.14722 C -0.45954 0.15093 -0.4644 0.15347 -0.46909 0.15648 C -0.47135 0.1581 -0.47378 0.15926 -0.47586 0.16111 C -0.48402 0.16806 -0.49236 0.17616 -0.50173 0.1794 C -0.50607 0.1838 -0.52361 0.19421 -0.50694 0.18866 C -0.48888 0.1706 -0.47951 0.13912 -0.46041 0.12199 C -0.45694 0.11898 -0.45329 0.1162 -0.45 0.11273 C -0.44809 0.11065 -0.44687 0.10764 -0.44496 0.10579 C -0.43697 0.09815 -0.42465 0.09236 -0.41562 0.0875 C -0.41024 0.08449 -0.4085 0.08611 -0.40347 0.08287 C -0.3927 0.0757 -0.3842 0.0706 -0.37256 0.06667 C -0.36545 0.05718 -0.35729 0.05463 -0.34843 0.04838 C -0.33524 0.03866 -0.32361 0.02801 -0.30868 0.02315 C -0.30069 0.0162 -0.29583 0.01366 -0.28628 0.01158 C -0.26875 -0.00393 -0.24982 -0.0162 -0.22934 -0.02292 C -0.21128 -0.03518 -0.19184 -0.04398 -0.17256 -0.05278 C -0.17065 -0.0537 -0.15017 -0.07546 -0.15 -0.07569 C -0.14826 -0.07731 -0.14496 -0.08032 -0.14496 -0.08032 C -0.1375 -0.09514 -0.1434 -0.09583 -0.15173 -0.10324 C -0.17256 -0.12176 -0.15729 -0.11597 -0.18107 -0.11944 C -0.19947 -0.1331 -0.21875 -0.14282 -0.23802 -0.15393 C -0.28038 -0.17801 -0.22812 -0.16065 -0.26909 -0.17222 C -0.2802 -0.18217 -0.29114 -0.18704 -0.30347 -0.19305 C -0.32465 -0.20324 -0.34322 -0.2162 -0.36562 -0.2206 C -0.37743 -0.22662 -0.38923 -0.23356 -0.40173 -0.23657 C -0.40868 -0.23819 -0.42256 -0.2412 -0.42256 -0.2412 C -0.43489 -0.24954 -0.45034 -0.25208 -0.46388 -0.25509 C -0.48524 -0.25995 -0.5151 -0.26991 -0.53802 -0.27106 C -0.60121 -0.27454 -0.7276 -0.28032 -0.7276 -0.28032 C -0.71041 -0.29213 -0.7342 -0.27708 -0.70868 -0.28727 C -0.70659 -0.28796 -0.70538 -0.29074 -0.70347 -0.2919 C -0.6894 -0.3 -0.65434 -0.30602 -0.63802 -0.30787 C -0.61579 -0.31528 -0.59201 -0.31782 -0.56909 -0.32176 C -0.53732 -0.33588 -0.48802 -0.33009 -0.46041 -0.33102 C -0.38923 -0.36273 -0.45868 -0.33333 -0.25868 -0.33773 C -0.25034 -0.33796 -0.23923 -0.34167 -0.23107 -0.34467 C -0.2276 -0.34606 -0.22083 -0.3493 -0.22083 -0.3493 C -0.21857 -0.35162 -0.21649 -0.35463 -0.21388 -0.35625 C -0.20434 -0.36273 -0.20833 -0.35278 -0.20538 -0.36551 C -0.20711 -0.37569 -0.20538 -0.37245 -0.20868 -0.37685 " pathEditMode="relative" ptsTypes="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 : </a:t>
            </a:r>
            <a:r>
              <a:rPr lang="cs-CZ" sz="3200" dirty="0"/>
              <a:t>1</a:t>
            </a:r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7</a:t>
            </a: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188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33 -0.01342 -0.00903 -0.0199 -0.01563 -0.02986 C -0.02778 -0.04814 -0.01215 -0.03009 -0.03108 -0.05532 C -0.04931 -0.07963 -0.07205 -0.10069 -0.09323 -0.11967 C -0.10764 -0.1324 -0.11771 -0.15139 -0.13455 -0.15879 C -0.14271 -0.16944 -0.1533 -0.18472 -0.16389 -0.19097 C -0.17049 -0.1949 -0.18455 -0.2 -0.18455 -0.2 C -0.1967 -0.2162 -0.21163 -0.21852 -0.22587 -0.22986 C -0.23924 -0.24051 -0.25174 -0.25277 -0.26563 -0.26203 C -0.28299 -0.27361 -0.30191 -0.28379 -0.3191 -0.29652 C -0.32952 -0.30439 -0.33195 -0.31134 -0.34323 -0.31504 C -0.35347 -0.32916 -0.36667 -0.33564 -0.37934 -0.3449 C -0.38663 -0.35023 -0.39184 -0.3574 -0.4 -0.36088 C -0.40695 -0.37014 -0.41233 -0.37245 -0.42083 -0.37939 C -0.43004 -0.38703 -0.43507 -0.39328 -0.44497 -0.39768 C -0.45174 -0.40463 -0.45816 -0.40764 -0.46563 -0.41389 C -0.47153 -0.41898 -0.47604 -0.42477 -0.48281 -0.42754 C -0.49497 -0.43842 -0.50799 -0.44606 -0.52083 -0.45532 C -0.52379 -0.4574 -0.53472 -0.46736 -0.53802 -0.47129 C -0.53993 -0.47338 -0.54566 -0.47824 -0.54323 -0.47824 C -0.5007 -0.47986 -0.45816 -0.47662 -0.41563 -0.47592 C -0.3684 -0.47384 -0.32136 -0.46689 -0.27413 -0.46898 C -0.23906 -0.47037 -0.20417 -0.47569 -0.1691 -0.47824 C -0.15 -0.48194 -0.13125 -0.48634 -0.11215 -0.48981 C -0.10521 -0.4912 -0.09149 -0.49421 -0.09149 -0.49421 C -0.07361 -0.5037 -0.05347 -0.50625 -0.03455 -0.51041 C -0.01406 -0.52037 0.00746 -0.52777 0.02917 -0.53102 C 0.0434 -0.53564 0.05625 -0.54328 0.07066 -0.54722 C 0.08472 -0.55671 0.10035 -0.56273 0.11545 -0.56782 C 0.11805 -0.57014 0.12847 -0.58032 0.1309 -0.57708 C 0.13316 -0.57407 0.12673 -0.5706 0.12413 -0.56782 C 0.11146 -0.55439 0.08889 -0.53773 0.07413 -0.53102 C 0.05781 -0.51504 0.05087 -0.51504 0.03437 -0.50347 C 0.00851 -0.48518 0.0375 -0.49652 0.00677 -0.4875 C -0.00868 -0.47176 -0.01945 -0.46921 -0.03629 -0.45764 C -0.04688 -0.45046 -0.0559 -0.43842 -0.06736 -0.43449 C -0.07188 -0.43287 -0.07656 -0.43194 -0.08108 -0.42986 C -0.09427 -0.42361 -0.10608 -0.41342 -0.1191 -0.40694 C -0.14132 -0.39583 -0.16493 -0.3868 -0.18629 -0.37245 C -0.20243 -0.36157 -0.19445 -0.36389 -0.21215 -0.35416 C -0.22344 -0.34791 -0.23056 -0.34722 -0.24149 -0.34027 C -0.26233 -0.32731 -0.28351 -0.31458 -0.30521 -0.30347 C -0.31997 -0.29583 -0.32552 -0.28588 -0.34149 -0.28287 C -0.35833 -0.27291 -0.3757 -0.26319 -0.39323 -0.25532 C -0.4125 -0.2368 -0.43733 -0.21944 -0.46042 -0.21157 C -0.48924 -0.19027 -0.52066 -0.17824 -0.55 -0.15879 C -0.58021 -0.13865 -0.6092 -0.10532 -0.64323 -0.09884 C -0.65573 -0.08634 -0.64392 -0.09629 -0.65695 -0.08981 C -0.66667 -0.08495 -0.66181 -0.08472 -0.6724 -0.07824 C -0.68785 -0.06875 -0.68386 -0.07268 -0.7 -0.06898 C -0.70903 -0.06689 -0.71667 -0.0618 -0.72587 -0.05995 C -0.72986 -0.04375 -0.72882 -0.05486 -0.71389 -0.02986 C -0.70208 -0.00995 -0.6908 0.00857 -0.6724 0.01829 C -0.66302 0.03102 -0.65399 0.03635 -0.64323 0.04584 C -0.63333 0.05463 -0.62379 0.06459 -0.61389 0.07338 C -0.58785 0.09653 -0.62778 0.06227 -0.6 0.08959 C -0.59236 0.09723 -0.58455 0.1051 -0.57587 0.11019 C -0.57188 0.1125 -0.56754 0.11389 -0.56389 0.11713 C -0.55 0.12917 -0.53802 0.1463 -0.52413 0.15857 C -0.51719 0.17338 -0.52517 0.15949 -0.51563 0.16783 C -0.51354 0.16968 -0.51233 0.17269 -0.51042 0.17454 C -0.50382 0.18102 -0.49583 0.18565 -0.48976 0.19306 C -0.47952 0.20533 -0.4717 0.21945 -0.46215 0.23218 C -0.45035 0.24769 -0.43767 0.26227 -0.42587 0.27801 C -0.41667 0.29028 -0.41024 0.30417 -0.4 0.31482 C -0.39618 0.32986 -0.40139 0.3132 -0.38976 0.33102 C -0.38802 0.33357 -0.38785 0.3375 -0.38629 0.34005 C -0.37708 0.3551 -0.36285 0.36875 -0.35 0.37686 C -0.3441 0.36505 -0.33577 0.35602 -0.32934 0.34468 C -0.32622 0.32824 -0.32986 0.34236 -0.32083 0.32408 C -0.31302 0.30834 -0.31198 0.28936 -0.30174 0.2757 C -0.29879 0.25648 -0.30243 0.27153 -0.29323 0.25278 C -0.28195 0.22986 -0.29549 0.25486 -0.28802 0.23681 C -0.28281 0.22431 -0.27604 0.2125 -0.27083 0.2 C -0.26719 0.19121 -0.26632 0.18287 -0.26215 0.17454 C -0.26042 0.16551 -0.25903 0.15949 -0.25521 0.15162 C -0.25295 0.13959 -0.24965 0.1301 -0.24497 0.11945 C -0.24219 0.10486 -0.23646 0.08889 -0.23108 0.0757 C -0.22795 0.06829 -0.2224 0.05278 -0.2224 0.05278 C -0.21892 0.02732 -0.22396 0.05417 -0.21563 0.03218 C -0.21094 0.01968 -0.21441 0.0125 -0.20521 0.00463 C -0.20399 0.0007 -0.20278 -0.00301 -0.20174 -0.00694 C -0.20104 -0.00926 -0.19809 -0.01389 -0.2 -0.01389 C -0.20417 -0.01389 -0.20347 -0.00509 -0.20347 -0.00231 " pathEditMode="relative" ptsTypes="fffffffffffffffffffffffffffffffffffffffffffffffffffffffffffffffffffffffffffffffffffA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6</a:t>
            </a:r>
            <a:r>
              <a:rPr lang="cs-CZ" sz="3200" dirty="0" smtClean="0"/>
              <a:t> . 10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33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414 -0.01597 -0.04618 -0.02523 -0.07414 -0.02546 C -0.25973 -0.02754 -0.44549 -0.02847 -0.63108 -0.02986 C -0.5941 -0.04398 -0.65799 -0.0206 -0.5915 -0.03912 C -0.57223 -0.04444 -0.55452 -0.05602 -0.53455 -0.05995 C -0.52275 -0.06504 -0.51198 -0.07268 -0.5 -0.07592 C -0.47778 -0.0949 -0.4566 -0.10764 -0.43108 -0.11736 C -0.41164 -0.13842 -0.42483 -0.12662 -0.38802 -0.1449 L -0.38802 -0.1449 C -0.38177 -0.15046 -0.37622 -0.15393 -0.36893 -0.15648 C -0.35903 -0.16527 -0.35591 -0.16713 -0.3448 -0.17014 C -0.33785 -0.17777 -0.33247 -0.18889 -0.32414 -0.19328 C -0.31337 -0.19884 -0.30938 -0.20023 -0.29827 -0.21157 C -0.29115 -0.21921 -0.2823 -0.22639 -0.27414 -0.23217 C -0.26094 -0.24166 -0.2467 -0.24652 -0.23455 -0.25995 C -0.20868 -0.28889 -0.2349 -0.26296 -0.21216 -0.27824 C -0.19757 -0.28796 -0.20677 -0.28588 -0.1948 -0.29213 C -0.18889 -0.29537 -0.18299 -0.29606 -0.17761 -0.30115 C -0.16945 -0.30879 -0.17327 -0.31412 -0.16059 -0.31967 C -0.15243 -0.32338 -0.14566 -0.33055 -0.13802 -0.33564 C -0.12379 -0.34537 -0.10938 -0.35602 -0.0948 -0.36551 C -0.09254 -0.36852 -0.0908 -0.37245 -0.08802 -0.37477 C -0.08594 -0.37639 -0.08334 -0.37592 -0.08108 -0.37708 C -0.07865 -0.37824 -0.07657 -0.38032 -0.07414 -0.38171 C -0.0724 -0.38264 -0.07066 -0.38333 -0.06893 -0.38402 C -0.06875 -0.38402 -0.05556 -0.39328 -0.06893 -0.39328 C -0.17882 -0.39398 -0.28855 -0.39166 -0.39827 -0.39097 C -0.43039 -0.37662 -0.47743 -0.37939 -0.50868 -0.37939 " pathEditMode="relative" ptsTypes="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5" grpId="0" animBg="1"/>
      <p:bldP spid="25" grpId="1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50 : 10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5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0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1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226 0.10487 -0.00417 0.20996 -0.00695 0.31482 C -0.0073 0.3257 -0.00938 0.3382 -0.01389 0.34723 C -0.01615 0.35857 -0.01754 0.37825 -0.0224 0.38843 C -0.02605 0.39584 -0.03056 0.40232 -0.03455 0.40926 C -0.04358 0.42477 -0.0448 0.44422 -0.05348 0.45973 C -0.054 0.46366 -0.05382 0.46783 -0.05521 0.4713 C -0.05625 0.47431 -0.05938 0.47524 -0.06042 0.47825 C -0.06181 0.48241 -0.06094 0.48774 -0.06216 0.4919 C -0.06441 0.49954 -0.06945 0.50533 -0.0724 0.51274 C -0.07743 0.52524 -0.08299 0.53519 -0.08802 0.54723 C -0.08993 0.55163 -0.0908 0.55695 -0.09323 0.56088 C -0.09914 0.57061 -0.1073 0.57732 -0.11389 0.58612 C -0.11997 0.59422 -0.12518 0.60371 -0.13125 0.61158 C -0.13837 0.62107 -0.15157 0.62292 -0.16042 0.62755 C -0.16927 0.63195 -0.17691 0.63658 -0.18629 0.63913 C -0.20174 0.64954 -0.22084 0.64769 -0.2382 0.65047 C -0.279 0.67246 -0.32084 0.66088 -0.36563 0.65973 C -0.37361 0.65417 -0.38143 0.6544 -0.38976 0.65047 C -0.39792 0.64653 -0.40157 0.64144 -0.41042 0.63913 C -0.43125 0.61829 -0.40486 0.64283 -0.42414 0.62987 C -0.42778 0.62732 -0.43091 0.62315 -0.43455 0.62061 C -0.43681 0.61899 -0.44618 0.61551 -0.45 0.61389 C -0.45955 0.6044 -0.47309 0.59237 -0.48455 0.58843 C -0.49219 0.57825 -0.50278 0.57338 -0.51042 0.5632 C -0.51598 0.55579 -0.52518 0.54329 -0.53108 0.53797 C -0.53889 0.53102 -0.55174 0.51274 -0.55174 0.51274 C -0.55539 0.49792 -0.55087 0.5132 -0.56216 0.4919 C -0.5665 0.4838 -0.57014 0.475 -0.57414 0.46667 C -0.5757 0.46343 -0.57761 0.46042 -0.57934 0.45741 C -0.5823 0.4419 -0.58993 0.425 -0.59827 0.41389 C -0.60504 0.39144 -0.60903 0.36644 -0.61736 0.34491 C -0.61927 0.33079 -0.6224 0.31713 -0.62587 0.30348 C -0.6283 0.2845 -0.629 0.26528 -0.63108 0.24607 C -0.63056 0.22292 -0.63872 0.12153 -0.61893 0.07825 C -0.61563 0.05834 -0.62049 0.07987 -0.61042 0.05973 C -0.60868 0.05625 -0.60868 0.05163 -0.60695 0.04815 C -0.60573 0.04538 -0.60313 0.04399 -0.60174 0.04144 C -0.59966 0.03797 -0.59861 0.03357 -0.59653 0.02987 C -0.59184 0.0213 -0.58073 0.01042 -0.57414 0.00463 C -0.56528 -0.01319 -0.54879 -0.01157 -0.53455 -0.01388 C -0.51893 -0.01643 -0.50382 -0.02083 -0.48802 -0.02291 C -0.45695 -0.02222 -0.42587 -0.02199 -0.3948 -0.0206 C -0.38681 -0.02013 -0.37657 -0.00694 -0.36893 -0.00231 C -0.35469 0.00625 -0.36233 -0.00254 -0.35521 0.00695 " pathEditMode="relative" ptsTypes="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4</a:t>
            </a:r>
            <a:r>
              <a:rPr lang="cs-CZ" sz="3200" dirty="0" smtClean="0"/>
              <a:t> .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2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771 -0.00788 -0.03715 -0.00371 -0.05521 -0.00232 C -0.07274 0.00347 -0.08871 0.01319 -0.10694 0.0162 C -0.11979 0.02592 -0.13299 0.03009 -0.1467 0.0368 C -0.15087 0.03912 -0.15417 0.04421 -0.15885 0.04606 C -0.16545 0.04907 -0.17934 0.05277 -0.17934 0.05277 C -0.20226 0.06828 -0.19323 0.06203 -0.20694 0.07129 C -0.21736 0.07824 -0.20677 0.06736 -0.22066 0.07824 C -0.23681 0.09097 -0.2217 0.08518 -0.23802 0.08958 C -0.25521 0.10115 -0.27153 0.11203 -0.28976 0.11944 C -0.29983 0.12847 -0.30799 0.13402 -0.31892 0.14027 C -0.32899 0.1537 -0.3401 0.15972 -0.35174 0.17013 C -0.3592 0.18495 -0.34983 0.16944 -0.36389 0.18171 C -0.36996 0.18703 -0.37483 0.1949 -0.38108 0.2 C -0.38403 0.20231 -0.38681 0.20462 -0.38976 0.20694 C -0.39045 0.2081 -0.39635 0.22152 -0.4 0.2206 C -0.40208 0.22013 -0.40226 0.2162 -0.40347 0.21388 C -0.39288 0.19513 -0.39236 0.18472 -0.38628 0.16319 C -0.38576 0.15625 -0.38611 0.1493 -0.38455 0.14259 C -0.38316 0.13634 -0.37396 0.12129 -0.37066 0.11504 C -0.36753 0.09861 -0.36319 0.0824 -0.35868 0.06666 C -0.35538 0.0368 -0.36007 0.06388 -0.35 0.0368 C -0.34896 0.03402 -0.34913 0.03055 -0.34826 0.02754 C -0.34201 0.00694 -0.33611 -0.01413 -0.32934 -0.0345 C -0.32726 -0.04792 -0.32569 -0.06065 -0.3224 -0.07362 C -0.32031 -0.09213 -0.31337 -0.11922 -0.30868 -0.13565 C -0.30642 -0.14375 -0.30017 -0.15857 -0.30017 -0.15857 C -0.29861 -0.17223 -0.29757 -0.18102 -0.29306 -0.19306 C -0.2901 -0.20996 -0.28854 -0.21968 -0.28281 -0.2345 C -0.28021 -0.25163 -0.2783 -0.26482 -0.2724 -0.28056 C -0.27187 -0.2875 -0.27187 -0.29445 -0.27066 -0.30116 C -0.27014 -0.30463 -0.26806 -0.30718 -0.26719 -0.31042 C -0.26632 -0.31343 -0.26337 -0.31945 -0.26562 -0.31945 C -0.26806 -0.31945 -0.26753 -0.3132 -0.26892 -0.31042 C -0.27031 -0.30764 -0.27274 -0.30602 -0.27413 -0.30348 C -0.27795 -0.29676 -0.28108 -0.28959 -0.28455 -0.28264 C -0.29375 -0.26436 -0.30937 -0.25209 -0.32066 -0.23681 C -0.33316 -0.21991 -0.3191 -0.23357 -0.33108 -0.22292 C -0.33698 -0.21112 -0.33142 -0.21922 -0.34306 -0.21158 C -0.35017 -0.20695 -0.35451 -0.19885 -0.36215 -0.19538 C -0.39236 -0.16482 -0.42448 -0.13727 -0.45521 -0.10811 C -0.4658 -0.09815 -0.47639 -0.07871 -0.48802 -0.07362 C -0.52101 -0.03727 -0.54931 0.00601 -0.57934 0.04606 C -0.58316 0.06064 -0.57812 0.04444 -0.58628 0.05972 C -0.59444 0.07476 -0.58472 0.06435 -0.59479 0.07361 C -0.59878 0.08981 -0.59306 0.07152 -0.60174 0.08518 C -0.6033 0.08773 -0.60365 0.09143 -0.60521 0.09421 C -0.6066 0.09675 -0.60885 0.09861 -0.61042 0.10115 C -0.61302 0.10555 -0.61493 0.11041 -0.61719 0.11504 C -0.62153 0.12384 -0.63125 0.13379 -0.63628 0.14259 C -0.6401 0.14907 -0.64219 0.1574 -0.64653 0.16319 C -0.64896 0.16643 -0.66042 0.18263 -0.66042 0.18611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 : 8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3</a:t>
            </a: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949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10399 -0.01388 -0.21719 -0.00509 -0.3224 -0.00694 C -0.37778 -0.02546 -0.43472 -0.01921 -0.49149 -0.02291 C -0.4967 -0.02361 -0.50191 -0.02361 -0.50695 -0.02523 C -0.50955 -0.02592 -0.51129 -0.02939 -0.51389 -0.02986 C -0.5224 -0.03171 -0.53108 -0.03148 -0.53976 -0.03217 C -0.57379 -0.03865 -0.60729 -0.0493 -0.64149 -0.05277 C -0.66511 -0.07037 -0.64792 -0.06134 -0.67413 -0.06666 C -0.67587 -0.06712 -0.67934 -0.07152 -0.67934 -0.06898 C -0.67934 -0.0662 -0.67587 -0.06597 -0.67413 -0.06435 C -0.66702 -0.04791 -0.65851 -0.03125 -0.65 -0.0162 C -0.64861 -0.01365 -0.64636 -0.01203 -0.64497 -0.00925 C -0.63368 0.01389 -0.64705 -0.00324 -0.63108 0.01389 C -0.62222 0.0426 -0.59705 0.05857 -0.57934 0.07593 C -0.56997 0.08519 -0.5625 0.09838 -0.55347 0.10811 C -0.55087 0.11088 -0.54757 0.11227 -0.54497 0.11482 C -0.53559 0.12385 -0.52899 0.1345 -0.5191 0.1426 C -0.5099 0.16042 -0.52292 0.1375 -0.50868 0.15394 C -0.50243 0.16112 -0.49861 0.17176 -0.49149 0.17709 C -0.47795 0.18704 -0.47031 0.19144 -0.45868 0.20926 C -0.44705 0.22709 -0.43368 0.23913 -0.42083 0.2551 C -0.41719 0.2595 -0.41441 0.26505 -0.41042 0.26899 C -0.40573 0.27362 -0.39965 0.27593 -0.39497 0.28056 C -0.37413 0.30139 -0.3599 0.32639 -0.3382 0.34491 C -0.33177 0.35579 -0.3033 0.39306 -0.3 0.39538 C -0.28663 0.40533 -0.28455 0.40533 -0.27413 0.41829 C -0.26389 0.43125 -0.25486 0.4507 -0.24323 0.46204 C -0.24028 0.46505 -0.23611 0.46621 -0.23281 0.46899 C -0.21892 0.48125 -0.22535 0.47987 -0.21215 0.49422 C -0.20677 0.50024 -0.20052 0.5044 -0.19497 0.51042 C -0.18785 0.51783 -0.18108 0.5257 -0.17413 0.53334 C -0.15851 0.55024 -0.14392 0.56922 -0.12934 0.58843 C -0.11806 0.60301 -0.10903 0.61806 -0.09497 0.62755 C -0.08368 0.65255 -0.0974 0.62778 -0.07934 0.64352 C -0.06892 0.65301 -0.06563 0.67061 -0.05347 0.67593 C -0.04844 0.68565 -0.04375 0.69468 -0.03629 0.70116 C -0.03577 0.70325 -0.03281 0.70718 -0.03455 0.70811 C -0.03785 0.70926 -0.04965 0.69746 -0.05174 0.6963 C -0.06198 0.69051 -0.0724 0.68588 -0.08281 0.68056 C -0.10347 0.66968 -0.12465 0.66389 -0.14688 0.65973 C -0.16181 0.65186 -0.17552 0.64977 -0.19149 0.64607 C -0.20608 0.6382 -0.21597 0.63496 -0.23125 0.63218 C -0.23629 0.62917 -0.24115 0.625 -0.2467 0.62292 C -0.25174 0.62107 -0.25729 0.62246 -0.26215 0.62061 C -0.26615 0.61899 -0.26858 0.61343 -0.2724 0.61135 C -0.27622 0.60973 -0.28073 0.61042 -0.28455 0.60926 C -0.30243 0.60394 -0.31979 0.59653 -0.3382 0.59306 C -0.35538 0.58264 -0.37153 0.58079 -0.38976 0.57477 C -0.40816 0.56829 -0.42396 0.56413 -0.44323 0.56088 C -0.47865 0.53704 -0.4375 0.56227 -0.4691 0.54931 C -0.50347 0.53496 -0.46806 0.54329 -0.4967 0.53774 C -0.51372 0.52639 -0.53316 0.52223 -0.55174 0.5169 C -0.56632 0.50857 -0.57761 0.50649 -0.59323 0.50348 C -0.61667 0.49445 -0.63993 0.48496 -0.66389 0.47801 C -0.67847 0.46945 -0.69323 0.46482 -0.70868 0.45973 C -0.63368 0.39977 -0.53403 0.44538 -0.4467 0.44375 C -0.4125 0.43774 -0.37934 0.42848 -0.34497 0.42524 C -0.32014 0.41274 -0.29323 0.41459 -0.26736 0.40695 C -0.23941 0.39862 -0.21302 0.38125 -0.18455 0.37709 C -0.175 0.36436 -0.17899 0.37315 -0.18108 0.34491 C -0.18212 0.33125 -0.18316 0.30926 -0.18802 0.29653 C -0.18889 0.29399 -0.1908 0.29213 -0.19149 0.28959 C -0.19375 0.28288 -0.19549 0.27593 -0.1967 0.26899 C -0.19774 0.26274 -0.2 0.25047 -0.2 0.25047 C -0.19913 0.23473 -0.19323 0.20834 -0.20538 0.19769 C -0.20729 0.18913 -0.20781 0.19283 -0.20538 0.18612 " pathEditMode="relative" ptsTypes="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9</a:t>
            </a:r>
            <a:r>
              <a:rPr lang="cs-CZ" sz="3200" dirty="0" smtClean="0"/>
              <a:t> . 5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4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3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03 -0.00301 -0.0099 -0.00857 -0.01893 -0.01158 C -0.02292 -0.01968 -0.02587 -0.02246 -0.03282 -0.02546 C -0.04688 -0.05255 -0.07275 -0.06945 -0.09323 -0.0875 C -0.10105 -0.09445 -0.11129 -0.0963 -0.11893 -0.10347 C -0.13716 -0.1206 -0.14879 -0.1463 -0.17066 -0.15648 C -0.179 -0.16528 -0.18594 -0.16806 -0.1948 -0.17477 C -0.20712 -0.18403 -0.21875 -0.19329 -0.23108 -0.20232 C -0.24098 -0.20949 -0.24966 -0.21829 -0.26042 -0.22315 C -0.27483 -0.23681 -0.26754 -0.2331 -0.28108 -0.23681 C -0.29844 -0.25996 -0.27587 -0.23195 -0.2915 -0.24607 C -0.29358 -0.24792 -0.29445 -0.25139 -0.29653 -0.25301 C -0.29914 -0.25533 -0.30243 -0.25556 -0.30521 -0.25764 C -0.32084 -0.26898 -0.30486 -0.26111 -0.31736 -0.26667 C -0.32309 -0.27709 -0.32535 -0.27986 -0.33455 -0.28287 C -0.34323 -0.29445 -0.34861 -0.29445 -0.35868 -0.30116 C -0.38681 -0.32014 -0.36337 -0.30695 -0.38282 -0.31736 C -0.39063 -0.32778 -0.39983 -0.32847 -0.41042 -0.33102 C -0.42275 -0.33773 -0.4316 -0.34421 -0.44323 -0.35185 C -0.44549 -0.35486 -0.44723 -0.3588 -0.45 -0.36111 C -0.45209 -0.36273 -0.45504 -0.36134 -0.45695 -0.3632 C -0.45834 -0.36459 -0.45747 -0.36852 -0.45868 -0.37014 C -0.4599 -0.37176 -0.46216 -0.37176 -0.46389 -0.37246 C -0.46893 -0.38264 -0.47448 -0.38241 -0.48282 -0.38866 C -0.48473 -0.39005 -0.48646 -0.39144 -0.48802 -0.39329 C -0.48993 -0.39537 -0.49115 -0.39838 -0.49341 -0.4 C -0.49757 -0.40371 -0.50695 -0.40926 -0.50695 -0.40926 C -0.51302 -0.42153 -0.5198 -0.42153 -0.52934 -0.42778 C -0.54549 -0.43843 -0.5316 -0.43171 -0.54323 -0.43681 C -0.54497 -0.43982 -0.54688 -0.44283 -0.54827 -0.44607 C -0.54914 -0.44815 -0.54879 -0.45116 -0.55 -0.45301 C -0.55504 -0.46111 -0.56684 -0.46644 -0.57414 -0.46898 C -0.56407 -0.47338 -0.55608 -0.46597 -0.54653 -0.46435 C -0.53976 -0.4632 -0.53282 -0.4632 -0.52587 -0.46227 C -0.52188 -0.46181 -0.51789 -0.46065 -0.51389 -0.45996 C -0.35417 -0.46134 -0.19427 -0.46227 -0.03455 -0.46435 C -0.02657 -0.46435 -0.01841 -0.46551 -0.01042 -0.46667 C -0.0066 -0.46736 0.00382 -0.47431 0 -0.47361 C -0.04705 -0.46459 -0.08924 -0.44398 -0.13455 -0.42778 C -0.15886 -0.41921 -0.18177 -0.40371 -0.20695 -0.4 C -0.23108 -0.39213 -0.22066 -0.39491 -0.2382 -0.39097 C -0.24896 -0.38496 -0.26216 -0.3838 -0.2724 -0.37709 C -0.27466 -0.37546 -0.27691 -0.37338 -0.27934 -0.37246 C -0.30434 -0.3625 -0.2783 -0.37616 -0.29653 -0.36783 C -0.31823 -0.3581 -0.33993 -0.34861 -0.36216 -0.34259 C -0.38368 -0.32778 -0.4073 -0.32222 -0.43108 -0.31968 C -0.45348 -0.30695 -0.47761 -0.30741 -0.50191 -0.30579 C -0.51476 -0.29699 -0.50313 -0.30347 -0.52414 -0.29884 C -0.53108 -0.29722 -0.53785 -0.29375 -0.5448 -0.29213 C -0.56198 -0.2882 -0.57917 -0.28588 -0.59653 -0.28287 C -0.59948 -0.28241 -0.60226 -0.28125 -0.60521 -0.28056 C -0.6092 -0.27963 -0.61337 -0.27894 -0.61736 -0.27824 C -0.62657 -0.27662 -0.6448 -0.27361 -0.6448 -0.27361 C -0.65521 -0.26898 -0.66476 -0.26852 -0.67587 -0.26667 C -0.68907 -0.26435 -0.70035 -0.25949 -0.71389 -0.25764 C -0.72396 -0.25486 -0.73316 -0.2507 -0.74323 -0.24838 C -0.72882 -0.22917 -0.73525 -0.2375 -0.72414 -0.22315 C -0.70782 -0.20185 -0.72674 -0.22894 -0.71042 -0.21158 C -0.68924 -0.18889 -0.70816 -0.20648 -0.6948 -0.18866 C -0.68993 -0.18218 -0.6842 -0.17662 -0.67934 -0.17014 C -0.67622 -0.16597 -0.67396 -0.16042 -0.67066 -0.15648 C -0.66389 -0.14861 -0.65539 -0.14236 -0.64827 -0.13565 C -0.64202 -0.12963 -0.64202 -0.12292 -0.63455 -0.11968 C -0.63073 -0.10463 -0.63594 -0.11921 -0.62761 -0.11042 C -0.62674 -0.10949 -0.60886 -0.0882 -0.60695 -0.08519 C -0.60556 -0.0831 -0.60504 -0.08009 -0.60348 -0.07824 C -0.59271 -0.06551 -0.59532 -0.07384 -0.58802 -0.06227 C -0.56771 -0.03033 -0.54844 0.00046 -0.51563 0.00671 C -0.50469 0.0044 -0.50521 0.00903 -0.50521 0.00231 " pathEditMode="relative" ptsTypes="fff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15 :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95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121 -0.00301 -0.00156 -0.00672 -0.00347 -0.00926 C -0.00538 -0.01181 -0.00816 -0.01204 -0.01042 -0.01389 C -0.0158 -0.01806 -0.02014 -0.02454 -0.02587 -0.02755 C -0.02882 -0.02917 -0.03177 -0.0301 -0.03455 -0.03218 C -0.04323 -0.03866 -0.0474 -0.04723 -0.05694 -0.05047 C -0.06771 -0.05903 -0.07951 -0.06598 -0.09149 -0.0713 C -0.0974 -0.07686 -0.10347 -0.07801 -0.11042 -0.08056 C -0.13871 -0.09121 -0.15226 -0.09237 -0.18455 -0.09422 C -0.2184 -0.10556 -0.26302 -0.09746 -0.29306 -0.09653 C -0.30521 -0.09422 -0.31719 -0.0919 -0.32934 -0.08959 C -0.33194 -0.08913 -0.33385 -0.08612 -0.33628 -0.08496 C -0.33958 -0.08311 -0.34653 -0.08056 -0.34653 -0.08056 C -0.34878 -0.07825 -0.35104 -0.07547 -0.35347 -0.07362 C -0.35503 -0.07246 -0.35712 -0.07269 -0.35868 -0.0713 C -0.37465 -0.05788 -0.36059 -0.06505 -0.3724 -0.05973 C -0.37413 -0.05741 -0.37569 -0.05487 -0.3776 -0.05278 C -0.37917 -0.05093 -0.38177 -0.05047 -0.38281 -0.04815 C -0.38472 -0.04399 -0.3842 -0.03843 -0.38628 -0.0345 C -0.39115 -0.02477 -0.39444 -0.01366 -0.39653 -0.00232 C -0.39601 0.04606 -0.39583 0.09421 -0.39479 0.14259 C -0.39444 0.15416 -0.38993 0.17824 -0.38108 0.18402 C -0.37621 0.18726 -0.37083 0.18842 -0.36562 0.19074 C -0.36389 0.19143 -0.36042 0.19305 -0.36042 0.19305 C -0.35625 0.20138 -0.35694 0.19722 -0.35694 0.20462 " pathEditMode="relative" ptsTypes="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1 . 4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5</a:t>
            </a: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4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80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0.00625 -0.00255 0.00746 -0.00047 0.00173 -0.00903 C -0.0073 -0.02269 -0.01111 -0.02639 -0.02414 -0.02986 C -0.04184 -0.04699 -0.01841 -0.02639 -0.0415 -0.03889 C -0.0441 -0.04028 -0.04566 -0.04422 -0.04827 -0.04584 C -0.05799 -0.05232 -0.07066 -0.05695 -0.08108 -0.05973 C -0.10816 -0.08311 -0.07292 -0.05486 -0.10521 -0.07338 C -0.10903 -0.0757 -0.11198 -0.0801 -0.11563 -0.08264 C -0.12396 -0.0882 -0.13316 -0.09098 -0.1415 -0.09653 C -0.15469 -0.10533 -0.16823 -0.11551 -0.18282 -0.11945 C -0.21146 -0.13866 -0.24045 -0.15463 -0.2724 -0.16088 C -0.28299 -0.1676 -0.29202 -0.17199 -0.30348 -0.17454 C -0.31545 -0.18079 -0.32518 -0.18403 -0.33802 -0.18611 C -0.34497 -0.18843 -0.35209 -0.18936 -0.35868 -0.19306 C -0.36268 -0.19537 -0.3665 -0.19815 -0.37066 -0.2 C -0.38698 -0.20718 -0.40278 -0.21181 -0.41893 -0.22061 C -0.42778 -0.22524 -0.43802 -0.22662 -0.44653 -0.23218 C -0.44948 -0.23426 -0.45209 -0.2375 -0.45521 -0.23889 C -0.46077 -0.24144 -0.46667 -0.24167 -0.4724 -0.24352 C -0.47865 -0.24977 -0.48403 -0.25417 -0.4915 -0.25741 C -0.49757 -0.26297 -0.51216 -0.26875 -0.51216 -0.26875 C -0.52205 -0.27894 -0.53264 -0.28449 -0.5448 -0.28727 C -0.53212 -0.29584 -0.52848 -0.29908 -0.51389 -0.30324 C -0.49115 -0.31829 -0.46337 -0.32107 -0.43802 -0.32408 C -0.39306 -0.34051 -0.37917 -0.33403 -0.31736 -0.33542 C -0.31216 -0.33611 -0.30677 -0.33611 -0.30174 -0.33774 C -0.29757 -0.33912 -0.2941 -0.34375 -0.28976 -0.34468 C -0.26007 -0.35047 -0.22535 -0.35301 -0.1948 -0.35625 C -0.17361 -0.35834 -0.13108 -0.36088 -0.13108 -0.36088 C -0.11945 -0.36389 -0.07101 -0.36875 -0.09827 -0.35394 C -0.1132 -0.33403 -0.09549 -0.35463 -0.11893 -0.34005 C -0.12344 -0.33727 -0.12691 -0.33218 -0.13108 -0.32871 C -0.13542 -0.32524 -0.14011 -0.32223 -0.1448 -0.31945 C -0.16684 -0.30695 -0.18785 -0.29746 -0.21042 -0.28727 C -0.21476 -0.28542 -0.21823 -0.28056 -0.2224 -0.27801 C -0.2257 -0.27593 -0.22934 -0.275 -0.23282 -0.27338 C -0.23681 -0.2713 -0.2408 -0.26922 -0.2448 -0.26667 C -0.26059 -0.25672 -0.27414 -0.24514 -0.2915 -0.24121 C -0.30539 -0.23519 -0.3191 -0.22894 -0.33282 -0.22292 C -0.34115 -0.21922 -0.35035 -0.21968 -0.35868 -0.21598 C -0.37118 -0.21042 -0.38073 -0.20486 -0.39323 -0.2 C -0.41459 -0.19167 -0.43334 -0.17477 -0.45521 -0.16991 C -0.47153 -0.15602 -0.48611 -0.14954 -0.50521 -0.14699 C -0.51424 -0.14236 -0.52396 -0.14051 -0.53282 -0.13542 C -0.5474 -0.12686 -0.56025 -0.1213 -0.57587 -0.11713 C -0.58525 -0.10764 -0.58316 -0.1051 -0.58976 -0.09422 C -0.59271 -0.08912 -0.59757 -0.08588 -0.6 -0.08033 C -0.60643 -0.06598 -0.60278 -0.07199 -0.61042 -0.06204 C -0.61094 -0.05973 -0.61077 -0.05672 -0.61216 -0.0551 C -0.61667 -0.04954 -0.62761 -0.04121 -0.62761 -0.04121 C -0.63247 -0.03149 -0.64844 -0.02014 -0.65695 -0.01598 C -0.68212 -0.00348 -0.64705 -0.02639 -0.67587 -0.00903 C -0.67778 -0.00787 -0.67917 -0.00556 -0.68108 -0.0044 C -0.68646 -0.00139 -0.69289 -0.00139 -0.69827 0.00231 C -0.70018 0.00347 -0.70157 0.00578 -0.70348 0.00694 C -0.70504 0.0081 -0.71059 0.00949 -0.70868 0.00926 C -0.69827 0.00833 -0.68802 0.00648 -0.67761 0.00463 C -0.67466 0.00416 -0.67188 0.00324 -0.66893 0.00231 C -0.654 -0.00209 -0.67118 0.00115 -0.64653 -0.00209 C -0.59618 -0.01713 -0.54289 -0.00533 -0.4915 -0.00209 C -0.47205 0.00486 -0.45295 0.00717 -0.43282 0.00926 C -0.4191 0.01389 -0.40539 0.01504 -0.3915 0.01851 C -0.37865 0.02176 -0.39011 0.02014 -0.37414 0.02777 C -0.36059 0.03426 -0.34514 0.03518 -0.33108 0.0368 C -0.30886 0.04676 -0.28681 0.05324 -0.26389 0.05764 C -0.25226 0.06273 -0.26459 0.05787 -0.24323 0.06226 C -0.22587 0.06574 -0.20903 0.07268 -0.1915 0.07592 C -0.18004 0.07801 -0.15695 0.08287 -0.15695 0.08287 C -0.16285 0.09328 -0.17032 0.09861 -0.17934 0.10347 C -0.18577 0.10694 -0.18993 0.10463 -0.19653 0.11041 C -0.20816 0.12083 -0.22431 0.12893 -0.23802 0.13333 C -0.24532 0.13564 -0.25122 0.14097 -0.25868 0.14259 C -0.26667 0.14444 -0.28282 0.14722 -0.28282 0.14722 C -0.28941 0.15301 -0.29393 0.15439 -0.30174 0.15648 C -0.31441 0.16759 -0.29879 0.15486 -0.31389 0.16342 C -0.32257 0.16828 -0.32188 0.17569 -0.33282 0.17939 C -0.33976 0.18564 -0.34844 0.19097 -0.35695 0.19097 " pathEditMode="relative" ptsTypes="f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 : 2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06116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4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06116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3</a:t>
            </a: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01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5799 0.0007 -0.11615 0.00093 -0.17414 0.00232 C -0.21858 0.00347 -0.175 0.00116 -0.1948 0.00926 C -0.22032 0.01968 -0.24809 0.02894 -0.27414 0.03681 C -0.28507 0.04398 -0.29566 0.0456 -0.30695 0.0507 C -0.34601 0.06783 -0.32448 0.06042 -0.34323 0.06667 C -0.35834 0.07685 -0.37396 0.07755 -0.38976 0.08519 C -0.44167 0.11065 -0.49844 0.12662 -0.55348 0.13102 C -0.57795 0.1375 -0.59914 0.14283 -0.62414 0.14491 C -0.63334 0.14676 -0.64271 0.14699 -0.65174 0.14954 C -0.65486 0.15046 -0.65747 0.15324 -0.66042 0.15417 C -0.66719 0.15625 -0.68108 0.1588 -0.68108 0.1588 C -0.67188 0.14653 -0.66563 0.13426 -0.65348 0.12662 C -0.64219 0.11134 -0.62917 0.09908 -0.61563 0.0875 C -0.61129 0.0838 -0.60591 0.08241 -0.60174 0.07824 C -0.5875 0.06389 -0.5757 0.04352 -0.56216 0.02778 C -0.5566 0.0213 -0.55087 0.01505 -0.5448 0.00926 C -0.54271 0.00718 -0.53993 0.00695 -0.53802 0.00463 C -0.52361 -0.0118 -0.51094 -0.03171 -0.49653 -0.04815 C -0.47639 -0.07106 -0.45521 -0.09282 -0.43455 -0.11481 C -0.40226 -0.14884 -0.36285 -0.1706 -0.32934 -0.20231 C -0.31702 -0.21389 -0.30591 -0.23032 -0.29323 -0.2412 C -0.29011 -0.24375 -0.28611 -0.24375 -0.28282 -0.24583 C -0.27795 -0.24907 -0.27344 -0.25324 -0.26893 -0.25741 C -0.23993 -0.28472 -0.2092 -0.3088 -0.18108 -0.33773 C -0.16997 -0.34907 -0.15886 -0.36574 -0.1448 -0.36991 C -0.14254 -0.37292 -0.13855 -0.375 -0.13802 -0.37917 C -0.13768 -0.38148 -0.1415 -0.38102 -0.14323 -0.38148 C -0.14948 -0.38264 -0.15591 -0.3831 -0.16216 -0.3838 C -0.18855 -0.39722 -0.21493 -0.40139 -0.24323 -0.4044 C -0.26164 -0.41157 -0.28108 -0.41597 -0.3 -0.41829 C -0.31355 -0.42199 -0.32778 -0.42731 -0.3415 -0.42986 C -0.35 -0.43148 -0.3592 -0.43287 -0.36736 -0.43657 C -0.39601 -0.45 -0.36927 -0.44375 -0.39827 -0.44815 C -0.44236 -0.47176 -0.37934 -0.44097 -0.45174 -0.45972 C -0.46372 -0.46273 -0.47483 -0.47037 -0.48629 -0.47569 C -0.49375 -0.47917 -0.50521 -0.48426 -0.51216 -0.48727 C -0.51997 -0.49074 -0.53629 -0.49421 -0.53629 -0.49421 C -0.56424 -0.51273 -0.5342 -0.49491 -0.56893 -0.50787 C -0.57309 -0.50949 -0.57691 -0.51319 -0.58108 -0.51481 C -0.5842 -0.51597 -0.60712 -0.51921 -0.60868 -0.51944 C -0.63403 -0.52801 -0.65695 -0.53518 -0.68282 -0.53773 C -0.70105 -0.54213 -0.71997 -0.54444 -0.73802 -0.5493 C -0.74202 -0.54861 -0.74879 -0.55208 -0.75 -0.54699 C -0.75764 -0.51412 -0.74289 -0.49745 -0.73629 -0.47106 C -0.73455 -0.4544 -0.73351 -0.44305 -0.72587 -0.42986 C -0.72188 -0.40856 -0.72743 -0.43403 -0.71893 -0.40903 C -0.71025 -0.3831 -0.72049 -0.40486 -0.71216 -0.38842 C -0.7092 -0.37245 -0.70382 -0.35995 -0.7 -0.34467 C -0.69427 -0.32176 -0.69132 -0.30324 -0.68108 -0.28264 C -0.6698 -0.25995 -0.68473 -0.27546 -0.6724 -0.26435 C -0.67014 -0.25972 -0.66702 -0.25579 -0.66563 -0.25046 C -0.66511 -0.24815 -0.66476 -0.2456 -0.66389 -0.24352 C -0.66181 -0.23866 -0.65695 -0.22986 -0.65695 -0.22986 C -0.65747 -0.21597 -0.65868 -0.18842 -0.65868 -0.18842 " pathEditMode="relative" ptsTypes="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4" grpId="0" animBg="1"/>
      <p:bldP spid="24" grpId="1" animBg="1"/>
      <p:bldP spid="23" grpId="0" animBg="1"/>
      <p:bldP spid="23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7</a:t>
            </a:r>
            <a:r>
              <a:rPr lang="cs-CZ" sz="3200" dirty="0" smtClean="0"/>
              <a:t> . 3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45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4132 -0.01829 -0.09722 -0.01412 -0.13802 -0.01829 C -0.17326 -0.02176 -0.20781 -0.03172 -0.24323 -0.0345 C -0.2783 -0.04051 -0.31284 -0.04607 -0.34826 -0.04815 C -0.41163 -0.06019 -0.47396 -0.07639 -0.53802 -0.08264 C -0.58073 -0.097 -0.62656 -0.10348 -0.67066 -0.10811 C -0.6901 -0.11505 -0.71024 -0.11551 -0.72934 -0.12408 C -0.70399 -0.12616 -0.68038 -0.13195 -0.65521 -0.13565 C -0.60278 -0.15602 -0.65955 -0.13542 -0.52066 -0.14468 C -0.50451 -0.14584 -0.48854 -0.1507 -0.47239 -0.15162 C -0.43576 -0.15371 -0.39896 -0.15325 -0.36215 -0.15394 C -0.35295 -0.15602 -0.34357 -0.15579 -0.33455 -0.15857 C -0.32968 -0.15996 -0.32552 -0.16412 -0.32066 -0.16551 C -0.30208 -0.17061 -0.27916 -0.17084 -0.26041 -0.17246 C -0.2401 -0.18241 -0.21909 -0.1801 -0.19826 -0.18612 C -0.1651 -0.19584 -0.13212 -0.20903 -0.09826 -0.21366 C -0.08264 -0.21968 -0.06805 -0.22246 -0.05173 -0.22524 C -0.05104 -0.22547 -0.03975 -0.23079 -0.03975 -0.22987 C -0.03975 -0.21551 -0.05278 -0.20209 -0.06041 -0.19537 C -0.06996 -0.17431 -0.08385 -0.15926 -0.09496 -0.14028 C -0.09583 -0.13889 -0.10764 -0.11389 -0.10868 -0.1125 C -0.121 -0.09676 -0.1309 -0.07825 -0.14323 -0.06204 C -0.15 -0.05325 -0.15399 -0.04144 -0.16041 -0.03218 C -0.175 -0.01088 -0.18802 0.0118 -0.20173 0.03449 C -0.20468 0.03935 -0.2059 0.04583 -0.20868 0.05046 C -0.21111 0.05486 -0.21493 0.05763 -0.21736 0.06203 C -0.22066 0.06782 -0.22257 0.07453 -0.22587 0.08032 C -0.22882 0.08564 -0.23298 0.08935 -0.23628 0.09421 C -0.25191 0.11666 -0.23871 0.09907 -0.25173 0.12199 C -0.25677 0.13055 -0.26163 0.13958 -0.26736 0.14722 C -0.27014 0.15092 -0.27326 0.15439 -0.27587 0.15856 C -0.2842 0.17175 -0.2901 0.1875 -0.29653 0.20231 C -0.30468 0.22106 -0.31528 0.23796 -0.32239 0.2574 C -0.32934 0.27615 -0.33541 0.29745 -0.34653 0.3125 C -0.35069 0.32939 -0.34479 0.30902 -0.35347 0.32615 C -0.35451 0.32847 -0.35451 0.33078 -0.35521 0.3331 C -0.35833 0.34305 -0.36076 0.34652 -0.36562 0.35648 C -0.37048 0.38125 -0.38055 0.40277 -0.38975 0.42523 C -0.40139 0.45324 -0.38489 0.42152 -0.39826 0.44606 C -0.40017 0.45324 -0.40503 0.45902 -0.40694 0.46666 C -0.40746 0.46898 -0.40764 0.47152 -0.40868 0.47361 C -0.41007 0.47615 -0.41267 0.47777 -0.41389 0.48032 C -0.42048 0.4949 -0.42361 0.50879 -0.43107 0.52175 C -0.43524 0.53819 -0.42899 0.51643 -0.43975 0.54004 C -0.44496 0.55162 -0.44774 0.5655 -0.45347 0.57708 C -0.45104 0.56134 -0.45139 0.54236 -0.44496 0.5287 C -0.43958 0.47083 -0.44201 0.50486 -0.44496 0.38634 C -0.44531 0.37476 -0.4467 0.36134 -0.45173 0.35185 C -0.45399 0.33009 -0.45885 0.30902 -0.46215 0.2875 C -0.46406 0.27453 -0.46718 0.25439 -0.47066 0.24143 C -0.47309 0.23263 -0.48628 0.20949 -0.49149 0.20231 C -0.49548 0.19699 -0.50694 0.19305 -0.50694 0.19305 " pathEditMode="relative" ptsTypes="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28 : 4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21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493 -0.00069 -0.03003 -0.00115 -0.04496 -0.00231 C -0.05521 -0.00324 -0.06441 -0.01041 -0.07413 -0.01157 C -0.08559 -0.01296 -0.09722 -0.01319 -0.10868 -0.01388 C -0.11909 -0.01851 -0.12882 -0.02152 -0.13975 -0.02291 C -0.15295 -0.02453 -0.17934 -0.02754 -0.17934 -0.02754 C -0.20069 -0.03819 -0.20885 -0.03726 -0.23455 -0.03912 C -0.27621 -0.05625 -0.2368 -0.04259 -0.28628 -0.05069 C -0.29444 -0.05208 -0.30225 -0.05578 -0.31041 -0.0574 C -0.33472 -0.06828 -0.32257 -0.06435 -0.36909 -0.06435 C -0.42534 -0.06435 -0.48177 -0.06273 -0.53802 -0.06203 C -0.54826 -0.0574 -0.5585 -0.05277 -0.56909 -0.05069 C -0.59271 -0.04004 -0.61371 -0.02129 -0.63281 0 C -0.64149 0.00973 -0.6493 0.02269 -0.66041 0.02755 C -0.66857 0.03843 -0.67569 0.04792 -0.68455 0.05741 C -0.68663 0.06598 -0.69097 0.07107 -0.69496 0.07825 C -0.7 0.0875 -0.71041 0.10579 -0.71041 0.10579 C -0.71475 0.12246 -0.71128 0.11598 -0.71909 0.12639 C -0.72656 0.147 -0.72413 0.13843 -0.7276 0.15163 C -0.72812 0.15625 -0.72934 0.16088 -0.72934 0.16551 C -0.72934 0.21227 -0.72864 0.25903 -0.7276 0.30579 C -0.72743 0.31343 -0.72153 0.32408 -0.71736 0.32871 C -0.71545 0.33102 -0.7125 0.33125 -0.71041 0.33334 C -0.70607 0.3382 -0.70225 0.34399 -0.69826 0.34931 C -0.68281 0.36968 -0.68403 0.36806 -0.67066 0.37246 C -0.65972 0.38357 -0.64548 0.38588 -0.63281 0.39306 C -0.621 0.39977 -0.61701 0.40625 -0.60347 0.40926 C -0.59392 0.42778 -0.58107 0.42894 -0.56562 0.43218 C -0.49896 0.44653 -0.56753 0.43843 -0.44323 0.44144 C -0.28993 0.43866 -0.35885 0.43936 -0.28455 0.43218 C -0.27014 0.42732 -0.25607 0.42153 -0.24166 0.41829 C -0.23316 0.41135 -0.22465 0.40718 -0.21562 0.40232 C -0.21389 0.39931 -0.2125 0.39584 -0.21041 0.39306 C -0.20903 0.39121 -0.20659 0.39028 -0.20521 0.38843 C -0.20486 0.38797 -0.20521 0.38681 -0.20521 0.38612 " pathEditMode="relative" ptsTypes="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0 . 3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3</a:t>
            </a: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195736" y="2455268"/>
            <a:ext cx="2952328" cy="176965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64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8455 -0.00486 -0.05209 0.00139 -0.09827 -0.00903 L -0.09827 -0.00903 C -0.11042 -0.01065 -0.13455 -0.01366 -0.13455 -0.01366 C -0.15868 -0.02292 -0.1823 -0.02338 -0.20695 -0.02755 C -0.22379 -0.03426 -0.23993 -0.03403 -0.25695 -0.03889 C -0.27431 -0.04375 -0.29202 -0.04699 -0.30868 -0.0551 C -0.31493 -0.05811 -0.32101 -0.06227 -0.32761 -0.06436 C -0.34445 -0.06991 -0.36216 -0.06875 -0.37934 -0.07107 C -0.41042 -0.075 -0.44132 -0.08264 -0.4724 -0.08727 C -0.49879 -0.09676 -0.525 -0.09653 -0.55174 -0.10556 C -0.57743 -0.11412 -0.56528 -0.11135 -0.58802 -0.11482 C -0.60539 -0.12431 -0.60504 -0.1257 -0.62414 -0.12871 C -0.63785 -0.13079 -0.66563 -0.13334 -0.66563 -0.13334 C -0.67257 -0.13565 -0.67952 -0.1375 -0.68629 -0.14005 C -0.70469 -0.14699 -0.72309 -0.15371 -0.7415 -0.16088 C -0.75018 -0.16436 -0.75834 -0.17014 -0.76736 -0.17223 C -0.77657 -0.17431 -0.78073 -0.17477 -0.78976 -0.17917 C -0.79219 -0.18033 -0.79427 -0.18218 -0.79653 -0.1838 C -0.79861 -0.18519 -0.79202 -0.18195 -0.78976 -0.18149 C -0.78351 -0.18033 -0.77709 -0.17986 -0.77066 -0.17917 C -0.76441 -0.17755 -0.75782 -0.17709 -0.75174 -0.17454 C -0.74809 -0.17315 -0.74532 -0.16852 -0.7415 -0.1676 C -0.73351 -0.16551 -0.72535 -0.16621 -0.71736 -0.16551 C -0.69427 -0.1588 -0.67188 -0.15602 -0.64827 -0.15394 C -0.48073 -0.15463 -0.2882 -0.12917 -0.11216 -0.1632 C -0.10052 -0.17292 -0.08403 -0.17292 -0.12761 -0.16551 C -0.1316 -0.16158 -0.13542 -0.15718 -0.13976 -0.15394 C -0.14184 -0.15255 -0.14462 -0.15324 -0.14653 -0.15162 C -0.15035 -0.14861 -0.15313 -0.14306 -0.15695 -0.14005 C -0.16198 -0.13588 -0.16841 -0.13588 -0.17414 -0.13334 C -0.21441 -0.09769 -0.15434 -0.14885 -0.19653 -0.11945 C -0.20504 -0.11343 -0.21216 -0.10463 -0.22066 -0.09885 C -0.24514 -0.08264 -0.23004 -0.09283 -0.26563 -0.06667 C -0.27066 -0.06297 -0.27448 -0.05672 -0.27934 -0.05278 C -0.28316 -0.04977 -0.28768 -0.04885 -0.2915 -0.04584 C -0.29983 -0.03959 -0.30764 -0.03218 -0.31563 -0.02524 C -0.32466 -0.0176 -0.33577 -0.01436 -0.3448 -0.00672 C -0.34966 -0.00255 -0.35486 0.00555 -0.36042 0.00926 C -0.3632 0.01111 -0.36632 0.01157 -0.36893 0.01389 C -0.3849 0.02847 -0.39948 0.04791 -0.41563 0.06226 C -0.43802 0.08194 -0.41337 0.05347 -0.43629 0.08055 C -0.44723 0.09351 -0.46007 0.11574 -0.47414 0.12199 C -0.47848 0.12639 -0.48386 0.1287 -0.48802 0.13333 C -0.49236 0.13819 -0.49532 0.14514 -0.5 0.14953 C -0.51146 0.16064 -0.52275 0.17129 -0.53455 0.18171 C -0.53855 0.18541 -0.54184 0.19051 -0.5448 0.1956 C -0.54653 0.19861 -0.54775 0.20231 -0.55 0.20463 C -0.55313 0.20787 -0.55695 0.20926 -0.56042 0.21157 C -0.56615 0.22152 -0.57309 0.23009 -0.58108 0.2368 C -0.58594 0.24537 -0.58993 0.25162 -0.59653 0.25764 C -0.60643 0.27731 -0.59358 0.24884 -0.59323 0.24838 C -0.58924 0.22708 -0.58334 0.2081 -0.57587 0.18865 C -0.57309 0.16203 -0.57691 0.18194 -0.56736 0.15879 C -0.56285 0.14768 -0.56407 0.13518 -0.55868 0.1243 C -0.5573 0.11666 -0.55747 0.10856 -0.55521 0.10115 C -0.55417 0.09768 -0.55139 0.09537 -0.55 0.09213 C -0.54688 0.08472 -0.5415 0.06898 -0.5415 0.06898 C -0.53993 0.05393 -0.53646 0.04213 -0.53282 0.02777 C -0.53143 0.01551 -0.53143 0.00301 -0.52934 -0.00903 C -0.52431 -0.03936 -0.52309 -0.02061 -0.52066 -0.05278 C -0.51945 -0.06783 -0.52032 -0.0838 -0.51389 -0.09653 C -0.51146 -0.11505 -0.50868 -0.13334 -0.50521 -0.15162 C -0.50382 -0.17037 -0.50452 -0.19121 -0.5 -0.20903 C -0.50157 -0.2625 -0.50313 -0.31644 -0.50521 -0.36991 C -0.50521 -0.37153 -0.50643 -0.37292 -0.50695 -0.37454 " pathEditMode="relative" ptsTypes="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37794"/>
            <a:ext cx="5573216" cy="488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48264" y="937794"/>
            <a:ext cx="6480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V</a:t>
            </a:r>
          </a:p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Ý</a:t>
            </a:r>
          </a:p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B</a:t>
            </a:r>
          </a:p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O</a:t>
            </a:r>
          </a:p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R</a:t>
            </a:r>
          </a:p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N</a:t>
            </a:r>
          </a:p>
          <a:p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Ě</a:t>
            </a:r>
          </a:p>
        </p:txBody>
      </p:sp>
    </p:spTree>
    <p:extLst>
      <p:ext uri="{BB962C8B-B14F-4D97-AF65-F5344CB8AC3E}">
        <p14:creationId xmlns:p14="http://schemas.microsoft.com/office/powerpoint/2010/main" val="2232617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85148"/>
            <a:ext cx="72008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 do sešitu (do dvou sloupečků).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2596" y="620688"/>
            <a:ext cx="19030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20 : 4 =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1923960" y="1328574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3 . 8 =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1639140" y="2036460"/>
            <a:ext cx="18865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10 : </a:t>
            </a:r>
            <a:r>
              <a:rPr lang="cs-CZ" sz="4000" b="1" dirty="0"/>
              <a:t>5</a:t>
            </a:r>
            <a:r>
              <a:rPr lang="cs-CZ" sz="4000" b="1" dirty="0" smtClean="0"/>
              <a:t> =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1923961" y="2744346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6 . </a:t>
            </a:r>
            <a:r>
              <a:rPr lang="cs-CZ" sz="4000" b="1" dirty="0"/>
              <a:t>3</a:t>
            </a:r>
            <a:r>
              <a:rPr lang="cs-CZ" sz="4000" b="1" dirty="0" smtClean="0"/>
              <a:t> =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1923961" y="3452232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8</a:t>
            </a:r>
            <a:r>
              <a:rPr lang="cs-CZ" sz="4000" b="1" dirty="0" smtClean="0"/>
              <a:t> : 1 =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1664273" y="4160118"/>
            <a:ext cx="18865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7</a:t>
            </a:r>
            <a:r>
              <a:rPr lang="cs-CZ" sz="4000" b="1" dirty="0" smtClean="0"/>
              <a:t> . 10 =</a:t>
            </a:r>
            <a:endParaRPr lang="cs-CZ" sz="4000" b="1" dirty="0"/>
          </a:p>
        </p:txBody>
      </p:sp>
      <p:sp>
        <p:nvSpPr>
          <p:cNvPr id="8" name="Obdélník 7"/>
          <p:cNvSpPr/>
          <p:nvPr/>
        </p:nvSpPr>
        <p:spPr>
          <a:xfrm>
            <a:off x="1337774" y="4868004"/>
            <a:ext cx="21879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50 : 10 =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1923961" y="5575890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4</a:t>
            </a:r>
            <a:r>
              <a:rPr lang="cs-CZ" sz="4000" b="1" dirty="0" smtClean="0"/>
              <a:t> . 3 =</a:t>
            </a:r>
            <a:endParaRPr lang="cs-CZ" sz="4000" b="1" dirty="0"/>
          </a:p>
        </p:txBody>
      </p:sp>
      <p:sp>
        <p:nvSpPr>
          <p:cNvPr id="10" name="Obdélník 9"/>
          <p:cNvSpPr/>
          <p:nvPr/>
        </p:nvSpPr>
        <p:spPr>
          <a:xfrm>
            <a:off x="4749770" y="620688"/>
            <a:ext cx="18855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16 </a:t>
            </a:r>
            <a:r>
              <a:rPr lang="cs-CZ" sz="4000" b="1" dirty="0"/>
              <a:t>:</a:t>
            </a:r>
            <a:r>
              <a:rPr lang="cs-CZ" sz="4000" b="1" dirty="0" smtClean="0"/>
              <a:t> 8 =</a:t>
            </a:r>
            <a:endParaRPr lang="cs-CZ" sz="4000" b="1" dirty="0"/>
          </a:p>
        </p:txBody>
      </p:sp>
      <p:sp>
        <p:nvSpPr>
          <p:cNvPr id="11" name="Obdélník 10"/>
          <p:cNvSpPr/>
          <p:nvPr/>
        </p:nvSpPr>
        <p:spPr>
          <a:xfrm>
            <a:off x="5033630" y="1328574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9</a:t>
            </a:r>
            <a:r>
              <a:rPr lang="cs-CZ" sz="4000" b="1" dirty="0" smtClean="0"/>
              <a:t> . 5 =</a:t>
            </a:r>
            <a:endParaRPr lang="cs-CZ" sz="4000" b="1" dirty="0"/>
          </a:p>
        </p:txBody>
      </p:sp>
      <p:sp>
        <p:nvSpPr>
          <p:cNvPr id="12" name="Obdélník 11"/>
          <p:cNvSpPr/>
          <p:nvPr/>
        </p:nvSpPr>
        <p:spPr>
          <a:xfrm>
            <a:off x="4739511" y="2036460"/>
            <a:ext cx="18958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15 : 3 =</a:t>
            </a:r>
            <a:endParaRPr lang="cs-CZ" sz="4000" b="1" dirty="0"/>
          </a:p>
        </p:txBody>
      </p:sp>
      <p:sp>
        <p:nvSpPr>
          <p:cNvPr id="13" name="Obdélník 12"/>
          <p:cNvSpPr/>
          <p:nvPr/>
        </p:nvSpPr>
        <p:spPr>
          <a:xfrm>
            <a:off x="5033630" y="2744346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1 . 4 =</a:t>
            </a:r>
            <a:endParaRPr lang="cs-CZ" sz="4000" b="1" dirty="0"/>
          </a:p>
        </p:txBody>
      </p:sp>
      <p:sp>
        <p:nvSpPr>
          <p:cNvPr id="14" name="Obdélník 13"/>
          <p:cNvSpPr/>
          <p:nvPr/>
        </p:nvSpPr>
        <p:spPr>
          <a:xfrm>
            <a:off x="5033630" y="3452232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8 : 2 =</a:t>
            </a:r>
            <a:endParaRPr lang="cs-CZ" sz="4000" b="1" dirty="0"/>
          </a:p>
        </p:txBody>
      </p:sp>
      <p:sp>
        <p:nvSpPr>
          <p:cNvPr id="15" name="Obdélník 14"/>
          <p:cNvSpPr/>
          <p:nvPr/>
        </p:nvSpPr>
        <p:spPr>
          <a:xfrm>
            <a:off x="5033630" y="4160118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7</a:t>
            </a:r>
            <a:r>
              <a:rPr lang="cs-CZ" sz="4000" b="1" dirty="0" smtClean="0"/>
              <a:t> . 3 =</a:t>
            </a:r>
            <a:endParaRPr lang="cs-CZ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4732266" y="4868004"/>
            <a:ext cx="19030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28 : 4 =</a:t>
            </a:r>
            <a:endParaRPr lang="cs-CZ" sz="4000" b="1" dirty="0"/>
          </a:p>
        </p:txBody>
      </p:sp>
      <p:sp>
        <p:nvSpPr>
          <p:cNvPr id="17" name="Obdélník 16"/>
          <p:cNvSpPr/>
          <p:nvPr/>
        </p:nvSpPr>
        <p:spPr>
          <a:xfrm>
            <a:off x="5033630" y="5575890"/>
            <a:ext cx="1601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0 . 3 =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8848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13551" y="2132856"/>
            <a:ext cx="59046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AHOJ   ZASE</a:t>
            </a:r>
          </a:p>
          <a:p>
            <a:r>
              <a:rPr lang="cs-CZ" sz="72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    PŘÍŠTĚ .</a:t>
            </a:r>
            <a:endParaRPr lang="cs-CZ" sz="72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264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250</TotalTime>
  <Words>381</Words>
  <Application>Microsoft Office PowerPoint</Application>
  <PresentationFormat>Předvádění na obrazovce (4:3)</PresentationFormat>
  <Paragraphs>148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Špendlík</vt:lpstr>
      <vt:lpstr>Prezentace aplikace PowerPoint</vt:lpstr>
      <vt:lpstr>Matematika 2. a 3.ročník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32</cp:revision>
  <dcterms:created xsi:type="dcterms:W3CDTF">2012-07-24T10:01:47Z</dcterms:created>
  <dcterms:modified xsi:type="dcterms:W3CDTF">2012-08-13T13:50:55Z</dcterms:modified>
</cp:coreProperties>
</file>