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84" r:id="rId2"/>
    <p:sldId id="256" r:id="rId3"/>
    <p:sldId id="279" r:id="rId4"/>
    <p:sldId id="260" r:id="rId5"/>
    <p:sldId id="261" r:id="rId6"/>
    <p:sldId id="262" r:id="rId7"/>
    <p:sldId id="280" r:id="rId8"/>
    <p:sldId id="264" r:id="rId9"/>
    <p:sldId id="265" r:id="rId10"/>
    <p:sldId id="266" r:id="rId11"/>
    <p:sldId id="281" r:id="rId12"/>
    <p:sldId id="268" r:id="rId13"/>
    <p:sldId id="269" r:id="rId14"/>
    <p:sldId id="270" r:id="rId15"/>
    <p:sldId id="282" r:id="rId16"/>
    <p:sldId id="272" r:id="rId17"/>
    <p:sldId id="273" r:id="rId18"/>
    <p:sldId id="274" r:id="rId19"/>
    <p:sldId id="276" r:id="rId20"/>
    <p:sldId id="283" r:id="rId21"/>
    <p:sldId id="278" r:id="rId22"/>
    <p:sldId id="28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E4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-422" y="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VY_32_INOVACE_20_M</a:t>
            </a:r>
            <a:r>
              <a:rPr lang="cs-CZ" b="1" dirty="0">
                <a:latin typeface="Calibri" pitchFamily="34" charset="0"/>
              </a:rPr>
              <a:t>_ 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0932433"/>
              </p:ext>
            </p:extLst>
          </p:nvPr>
        </p:nvGraphicFramePr>
        <p:xfrm>
          <a:off x="1476375" y="2924175"/>
          <a:ext cx="6208713" cy="3384234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Prosinec 2011 – leden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Matematika a její aplikace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Násobilka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Násobení a dělení v oboru  násobilky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násobení a dělení, po správně  vypočítaném  příkladu dochází postupně k odkrývání utajeného obrázku, po procvičení následuje přepis a výpočet příkladů do sešitu. (celkem 16 příkladů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http://www.casopismisa.cz/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897499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628800"/>
            <a:ext cx="7117180" cy="1993853"/>
          </a:xfrm>
        </p:spPr>
        <p:txBody>
          <a:bodyPr/>
          <a:lstStyle/>
          <a:p>
            <a:r>
              <a:rPr lang="cs-CZ" sz="6000" b="1" dirty="0" smtClean="0"/>
              <a:t>Matematika</a:t>
            </a:r>
            <a:br>
              <a:rPr lang="cs-CZ" sz="6000" b="1" dirty="0" smtClean="0"/>
            </a:br>
            <a:r>
              <a:rPr lang="cs-CZ" sz="6000" b="1" dirty="0" smtClean="0"/>
              <a:t>2. a 3.ročník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3861048"/>
            <a:ext cx="7117180" cy="1777752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Násobení a dělení</a:t>
            </a:r>
          </a:p>
          <a:p>
            <a:r>
              <a:rPr lang="cs-CZ" sz="4400" b="1" dirty="0" smtClean="0"/>
              <a:t>v oboru násobilky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471278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37794"/>
            <a:ext cx="5328592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86393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4" name="Obdélník 13"/>
          <p:cNvSpPr/>
          <p:nvPr/>
        </p:nvSpPr>
        <p:spPr>
          <a:xfrm>
            <a:off x="3673001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7</a:t>
            </a:r>
            <a:r>
              <a:rPr lang="cs-CZ" sz="3200" dirty="0" smtClean="0"/>
              <a:t> </a:t>
            </a:r>
            <a:r>
              <a:rPr lang="cs-CZ" sz="3200" dirty="0"/>
              <a:t>. 7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6" name="Obdélník 15"/>
          <p:cNvSpPr/>
          <p:nvPr/>
        </p:nvSpPr>
        <p:spPr>
          <a:xfrm>
            <a:off x="886393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42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49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47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94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další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0843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>
        <p14:reveal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3819 0.0169 -0.08055 0.00023 -0.12066 0.00694 C -0.13854 0.01481 -0.12396 0.00903 -0.16562 0.01366 C -0.18646 0.01597 -0.20677 0.02292 -0.2276 0.02523 C -0.30104 0.04329 -0.28889 0.03495 -0.41736 0.03681 C -0.43854 0.04167 -0.45972 0.04768 -0.48107 0.05046 C -0.49757 0.05602 -0.51458 0.05648 -0.53107 0.06204 C -0.53663 0.06389 -0.54288 0.06597 -0.54826 0.06898 C -0.55538 0.07315 -0.55972 0.07801 -0.56736 0.08032 C -0.58333 0.09653 -0.57656 0.08958 -0.58802 0.10116 C -0.59635 0.10949 -0.60156 0.12153 -0.60868 0.13102 C -0.61128 0.1412 -0.61371 0.15069 -0.61562 0.16088 C -0.6151 0.17384 -0.61528 0.18704 -0.61389 0.2 C -0.61337 0.20532 -0.60503 0.22801 -0.60347 0.23449 C -0.60208 0.24005 -0.6 0.24514 -0.59826 0.25046 C -0.59618 0.25671 -0.59149 0.26898 -0.59149 0.26898 C -0.58871 0.29028 -0.58246 0.30949 -0.57239 0.32639 C -0.5684 0.34213 -0.57378 0.32315 -0.56562 0.34259 C -0.55087 0.37778 -0.56198 0.36134 -0.54826 0.37917 C -0.54375 0.39745 -0.55052 0.37338 -0.54149 0.39306 C -0.53073 0.41667 -0.5467 0.39352 -0.53107 0.41366 C -0.52725 0.42893 -0.53246 0.41181 -0.52066 0.43218 C -0.51562 0.44097 -0.51597 0.4463 -0.50868 0.45278 C -0.50087 0.47384 -0.51076 0.45301 -0.49826 0.46435 C -0.49653 0.46597 -0.49635 0.46944 -0.49496 0.4713 C -0.49288 0.47407 -0.4901 0.47546 -0.48802 0.47824 C -0.48177 0.48634 -0.48715 0.48426 -0.48107 0.49421 C -0.47153 0.50995 -0.4585 0.52639 -0.44496 0.53565 C -0.44062 0.54421 -0.43559 0.54768 -0.42934 0.55393 C -0.4276 0.55787 -0.42656 0.56227 -0.42413 0.56551 C -0.42291 0.56713 -0.42048 0.56643 -0.41909 0.56782 C -0.41024 0.57593 -0.40173 0.58449 -0.39323 0.59306 C -0.38021 0.60625 -0.36788 0.62037 -0.35173 0.62755 C -0.33385 0.64583 -0.30607 0.64583 -0.28455 0.64815 C -0.26093 0.64745 -0.23715 0.65069 -0.21389 0.64583 C -0.20989 0.64491 -0.20833 0.6375 -0.20694 0.63218 C -0.20399 0.6206 -0.20278 0.60903 -0.2 0.59768 C -0.19948 0.51181 -0.1993 0.42616 -0.19826 0.34028 C -0.19809 0.33264 -0.19653 0.32477 -0.19653 0.31713 C -0.19705 0.25116 -0.19826 0.18542 -0.2 0.11944 C -0.20034 0.1088 -0.20573 0.09954 -0.20868 0.08958 C -0.21597 0.06551 -0.22083 0.03125 -0.23802 0.01597 C -0.24166 0.00208 -0.23854 0.01088 -0.25173 -0.00694 C -0.26215 -0.02107 -0.26614 -0.02338 -0.27934 -0.03218 C -0.28229 -0.03426 -0.28489 -0.0375 -0.28802 -0.03912 C -0.29305 -0.04144 -0.29843 -0.04144 -0.30347 -0.04375 C -0.31736 -0.04306 -0.33125 -0.04421 -0.34496 -0.04144 C -0.34843 -0.04074 -0.35798 -0.01574 -0.36041 -0.01157 C -0.36371 0.01458 -0.36007 -0.00972 -0.36562 0.01597 C -0.36701 0.02199 -0.36909 0.03449 -0.36909 0.03449 C -0.37621 0.12917 -0.37604 0.02685 -0.37239 0.23681 C -0.37205 0.26181 -0.37153 0.29954 -0.36041 0.32176 C -0.35781 0.33958 -0.35764 0.36898 -0.35 0.3838 C -0.34791 0.37569 -0.34826 0.3794 -0.34826 0.37245 " pathEditMode="relative" ptsTypes="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37794"/>
            <a:ext cx="5328592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86393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81 </a:t>
            </a:r>
            <a:r>
              <a:rPr lang="cs-CZ" sz="3200" dirty="0"/>
              <a:t>:</a:t>
            </a:r>
            <a:r>
              <a:rPr lang="cs-CZ" sz="3200" dirty="0" smtClean="0"/>
              <a:t> 9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6" name="Obdélník 15"/>
          <p:cNvSpPr/>
          <p:nvPr/>
        </p:nvSpPr>
        <p:spPr>
          <a:xfrm>
            <a:off x="886393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90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7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6" name="Šipka doprava 25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další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9028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572 -0.02199 -0.04635 -0.01875 -0.06388 -0.02061 C -0.146 -0.01945 -0.19947 -0.02107 -0.27066 -0.01366 C -0.27413 -0.01135 -0.27725 -0.00787 -0.28107 -0.00672 C -0.29132 -0.00394 -0.31215 -0.00209 -0.31215 -0.00209 C -0.34513 0.0081 -0.37916 0.00995 -0.41215 0.02083 C -0.42725 0.03101 -0.44218 0.03588 -0.45868 0.04143 C -0.47152 0.05 -0.48281 0.05393 -0.49652 0.05995 C -0.5276 0.07361 -0.51076 0.06944 -0.53281 0.07361 C -0.53923 0.07639 -0.54375 0.08194 -0.55 0.08518 C -0.55347 0.08703 -0.56041 0.08981 -0.56041 0.08981 C -0.5677 0.09652 -0.57482 0.09583 -0.58281 0.10115 C -0.58958 0.10578 -0.59427 0.11018 -0.60173 0.11273 C -0.59583 0.10092 -0.59583 0.0912 -0.59305 0.07824 C -0.59236 0.075 -0.59062 0.07222 -0.58975 0.06898 C -0.58576 0.05254 -0.5868 0.04791 -0.57934 0.03449 C -0.57691 0.02199 -0.57447 0.01088 -0.56892 0 C -0.56562 -0.00625 -0.56128 -0.01158 -0.55868 -0.01829 C -0.55746 -0.0213 -0.55642 -0.02454 -0.5552 -0.02755 C -0.55416 -0.02986 -0.5526 -0.03195 -0.55173 -0.03426 C -0.54809 -0.04375 -0.54618 -0.05764 -0.54132 -0.06667 C -0.53715 -0.07454 -0.53177 -0.08149 -0.5276 -0.08959 C -0.52465 -0.09561 -0.52222 -0.10209 -0.51892 -0.10787 C -0.51649 -0.11227 -0.51302 -0.11528 -0.51041 -0.11945 C -0.50781 -0.12385 -0.50642 -0.1294 -0.50347 -0.13334 C -0.5 -0.13797 -0.49305 -0.14699 -0.49305 -0.14699 C -0.48628 -0.16598 -0.47413 -0.17292 -0.46545 -0.19074 C -0.46145 -0.19908 -0.45694 -0.20903 -0.45173 -0.21598 C -0.45034 -0.21783 -0.44791 -0.21852 -0.44652 -0.22061 C -0.43177 -0.24236 -0.42083 -0.26412 -0.40347 -0.28264 C -0.39322 -0.29352 -0.3835 -0.30903 -0.37066 -0.31482 C -0.36232 -0.32917 -0.35329 -0.33774 -0.34305 -0.34931 C -0.34114 -0.35139 -0.3401 -0.3544 -0.33802 -0.35625 C -0.33472 -0.35903 -0.33072 -0.36019 -0.3276 -0.3632 C -0.31944 -0.37084 -0.31857 -0.3757 -0.30868 -0.37917 C -0.28975 -0.39445 -0.28611 -0.39491 -0.26215 -0.39769 C -0.2592 -0.39838 -0.25486 -0.39653 -0.25347 -0.4 C -0.2526 -0.40278 -0.25659 -0.40533 -0.25868 -0.40672 C -0.26128 -0.40834 -0.26441 -0.40857 -0.26718 -0.40903 C -0.27291 -0.40996 -0.27882 -0.41065 -0.28454 -0.41135 C -0.31024 -0.43241 -0.27465 -0.40533 -0.30347 -0.42061 C -0.30607 -0.42199 -0.30798 -0.4257 -0.31041 -0.42755 C -0.3177 -0.43334 -0.3302 -0.43311 -0.33802 -0.43426 C -0.35399 -0.4507 -0.3335 -0.43195 -0.35694 -0.44352 C -0.36423 -0.44699 -0.37066 -0.45278 -0.3776 -0.45741 C -0.38507 -0.4625 -0.39375 -0.4632 -0.40173 -0.46667 C -0.42812 -0.47848 -0.45694 -0.48125 -0.48454 -0.48496 C -0.51614 -0.48426 -0.54774 -0.48473 -0.57934 -0.48264 C -0.58281 -0.48241 -0.58836 -0.47547 -0.59132 -0.47338 C -0.61336 -0.45718 -0.62517 -0.44051 -0.64132 -0.41598 C -0.6585 -0.38982 -0.6467 -0.41181 -0.6552 -0.39537 C -0.65642 -0.39028 -0.66041 -0.38426 -0.66041 -0.37917 " pathEditMode="relative" ptsTypes="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37794"/>
            <a:ext cx="5328592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6" name="Obdélník 15"/>
          <p:cNvSpPr/>
          <p:nvPr/>
        </p:nvSpPr>
        <p:spPr>
          <a:xfrm>
            <a:off x="886393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6</a:t>
            </a:r>
            <a:r>
              <a:rPr lang="cs-CZ" sz="3200" dirty="0" smtClean="0"/>
              <a:t> . 6</a:t>
            </a:r>
            <a:endParaRPr lang="cs-CZ" sz="3200" dirty="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1000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46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571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59 0.00532 -0.01302 0.01065 -0.01736 0.01852 C -0.01892 0.0213 -0.01909 0.02523 -0.02083 0.02755 C -0.02378 0.03148 -0.04131 0.04607 -0.0467 0.04838 C -0.05173 0.05069 -0.05711 0.05069 -0.06215 0.05301 C -0.07482 0.06528 -0.06284 0.05602 -0.08107 0.06204 C -0.09687 0.06736 -0.08246 0.06667 -0.1 0.0713 C -0.11145 0.07431 -0.13194 0.07917 -0.14149 0.08519 C -0.14375 0.08657 -0.146 0.08866 -0.14843 0.08958 C -0.15173 0.09097 -0.15538 0.09097 -0.15885 0.0919 C -0.16041 0.09236 -0.16232 0.09352 -0.16388 0.09421 C -0.22986 0.09306 -0.26371 0.09468 -0.31736 0.0875 C -0.3302 0.08403 -0.34253 0.07801 -0.3552 0.07361 C -0.36267 0.0669 -0.38125 0.05671 -0.38975 0.05301 C -0.40034 0.04861 -0.41006 0.03935 -0.42083 0.03449 C -0.43871 0.01065 -0.45468 -0.01319 -0.47083 -0.03912 C -0.47447 -0.05833 -0.46944 -0.03843 -0.4776 -0.05509 C -0.47864 -0.05718 -0.47829 -0.05995 -0.47934 -0.06204 C -0.48125 -0.0662 -0.48402 -0.06968 -0.48628 -0.07361 C -0.49027 -0.08912 -0.48506 -0.06991 -0.49496 -0.09421 C -0.49583 -0.0963 -0.49583 -0.09907 -0.4967 -0.10116 C -0.49809 -0.10509 -0.5 -0.1088 -0.50173 -0.1125 C -0.50468 -0.12801 -0.5092 -0.14306 -0.51215 -0.15856 C -0.5144 -0.18634 -0.51614 -0.21366 -0.51736 -0.24143 C -0.51684 -0.26968 -0.5177 -0.29815 -0.51562 -0.32639 C -0.51562 -0.32662 -0.5026 -0.34606 -0.50173 -0.34699 C -0.47934 -0.37083 -0.45607 -0.37616 -0.4276 -0.37917 C -0.40208 -0.38495 -0.41493 -0.38287 -0.36736 -0.37917 C -0.35746 -0.37847 -0.34739 -0.36736 -0.33802 -0.36319 C -0.32777 -0.34954 -0.31458 -0.34074 -0.30364 -0.3287 C -0.29427 -0.31875 -0.28402 -0.30509 -0.27586 -0.29421 C -0.27065 -0.28704 -0.26718 -0.27893 -0.26215 -0.2713 C -0.25729 -0.26366 -0.25677 -0.26597 -0.25347 -0.25741 C -0.24878 -0.24468 -0.24409 -0.23565 -0.23628 -0.22523 C -0.23368 -0.21458 -0.2309 -0.20671 -0.22586 -0.19768 C -0.22378 -0.18912 -0.22118 -0.18218 -0.21736 -0.17477 C -0.21302 -0.15741 -0.21024 -0.14097 -0.20173 -0.12639 C -0.19774 -0.10972 -0.19895 -0.10648 -0.18975 -0.09421 C -0.18784 -0.08634 -0.18472 -0.07917 -0.18281 -0.0713 C -0.17326 -0.02917 -0.19149 -0.08958 -0.17586 -0.04143 C -0.171 -0.00949 -0.17777 -0.05625 -0.17256 -0.01157 C -0.171 0.00162 -0.16736 0.02755 -0.16736 0.02755 C -0.16406 0.10232 -0.14774 0.18565 -0.17586 0.25301 C -0.17777 0.26343 -0.18142 0.27107 -0.18454 0.28056 C -0.18628 0.28495 -0.18645 0.28982 -0.18802 0.29421 C -0.19913 0.32361 -0.22031 0.35486 -0.24496 0.36319 C -0.25416 0.37569 -0.26475 0.38403 -0.27586 0.39306 C -0.28663 0.40185 -0.29809 0.41435 -0.31041 0.41852 C -0.31684 0.42407 -0.32378 0.42662 -0.33107 0.42986 C -0.34427 0.43565 -0.32743 0.43449 -0.34322 0.43681 C -0.35121 0.43796 -0.35937 0.43843 -0.36736 0.43912 C -0.40763 0.43843 -0.44774 0.43866 -0.48802 0.43681 C -0.51701 0.43542 -0.54513 0.42315 -0.57413 0.42083 C -0.5776 0.42014 -0.58107 0.41968 -0.58454 0.41852 C -0.58802 0.41736 -0.59496 0.41389 -0.59496 0.41389 C -0.60347 0.40509 -0.61302 0.40185 -0.62256 0.39537 C -0.6243 0.39306 -0.62552 0.39028 -0.6276 0.38843 C -0.62916 0.38704 -0.63142 0.38773 -0.63281 0.38634 C -0.63437 0.38472 -0.63454 0.38079 -0.63628 0.3794 C -0.6394 0.37685 -0.6467 0.37477 -0.6467 0.37477 C -0.64791 0.37199 -0.65069 0.36319 -0.6552 0.36551 C -0.65711 0.36644 -0.65729 0.37037 -0.65868 0.37245 C -0.66388 0.38079 -0.66579 0.37685 -0.66215 0.38171 " pathEditMode="relative" ptsTypes="fff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6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37794"/>
            <a:ext cx="5328592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9</a:t>
            </a:r>
            <a:r>
              <a:rPr lang="cs-CZ" sz="3200" dirty="0" smtClean="0"/>
              <a:t> : </a:t>
            </a:r>
            <a:r>
              <a:rPr lang="cs-CZ" sz="3200" dirty="0"/>
              <a:t>3</a:t>
            </a:r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039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4826 0.00093 -0.09756 -0.0081 -0.14496 0.00463 C -0.1644 0.00972 -0.1835 0.02454 -0.20347 0.03009 C -0.23072 0.04769 -0.26041 0.05695 -0.28975 0.06667 C -0.30364 0.07593 -0.31805 0.07708 -0.33281 0.08287 C -0.34114 0.08611 -0.34826 0.08982 -0.35694 0.09213 C -0.37725 0.10556 -0.36788 0.10208 -0.38454 0.10579 C -0.39375 0.11181 -0.40208 0.11505 -0.41215 0.11736 C -0.43263 0.12847 -0.42343 0.12408 -0.43975 0.13102 C -0.44513 0.13588 -0.44965 0.14259 -0.4552 0.14722 C -0.45954 0.15093 -0.4644 0.15347 -0.46909 0.15648 C -0.47135 0.1581 -0.47378 0.15926 -0.47586 0.16111 C -0.48402 0.16806 -0.49236 0.17616 -0.50173 0.1794 C -0.50607 0.1838 -0.52361 0.19421 -0.50694 0.18866 C -0.48888 0.1706 -0.47951 0.13912 -0.46041 0.12199 C -0.45694 0.11898 -0.45329 0.1162 -0.45 0.11273 C -0.44809 0.11065 -0.44687 0.10764 -0.44496 0.10579 C -0.43697 0.09815 -0.42465 0.09236 -0.41562 0.0875 C -0.41024 0.08449 -0.4085 0.08611 -0.40347 0.08287 C -0.3927 0.0757 -0.3842 0.0706 -0.37256 0.06667 C -0.36545 0.05718 -0.35729 0.05463 -0.34843 0.04838 C -0.33524 0.03866 -0.32361 0.02801 -0.30868 0.02315 C -0.30069 0.0162 -0.29583 0.01366 -0.28628 0.01158 C -0.26875 -0.00393 -0.24982 -0.0162 -0.22934 -0.02292 C -0.21128 -0.03518 -0.19184 -0.04398 -0.17256 -0.05278 C -0.17065 -0.0537 -0.15017 -0.07546 -0.15 -0.07569 C -0.14826 -0.07731 -0.14496 -0.08032 -0.14496 -0.08032 C -0.1375 -0.09514 -0.1434 -0.09583 -0.15173 -0.10324 C -0.17256 -0.12176 -0.15729 -0.11597 -0.18107 -0.11944 C -0.19947 -0.1331 -0.21875 -0.14282 -0.23802 -0.15393 C -0.28038 -0.17801 -0.22812 -0.16065 -0.26909 -0.17222 C -0.2802 -0.18217 -0.29114 -0.18704 -0.30347 -0.19305 C -0.32465 -0.20324 -0.34322 -0.2162 -0.36562 -0.2206 C -0.37743 -0.22662 -0.38923 -0.23356 -0.40173 -0.23657 C -0.40868 -0.23819 -0.42256 -0.2412 -0.42256 -0.2412 C -0.43489 -0.24954 -0.45034 -0.25208 -0.46388 -0.25509 C -0.48524 -0.25995 -0.5151 -0.26991 -0.53802 -0.27106 C -0.60121 -0.27454 -0.7276 -0.28032 -0.7276 -0.28032 C -0.71041 -0.29213 -0.7342 -0.27708 -0.70868 -0.28727 C -0.70659 -0.28796 -0.70538 -0.29074 -0.70347 -0.2919 C -0.6894 -0.3 -0.65434 -0.30602 -0.63802 -0.30787 C -0.61579 -0.31528 -0.59201 -0.31782 -0.56909 -0.32176 C -0.53732 -0.33588 -0.48802 -0.33009 -0.46041 -0.33102 C -0.38923 -0.36273 -0.45868 -0.33333 -0.25868 -0.33773 C -0.25034 -0.33796 -0.23923 -0.34167 -0.23107 -0.34467 C -0.2276 -0.34606 -0.22083 -0.3493 -0.22083 -0.3493 C -0.21857 -0.35162 -0.21649 -0.35463 -0.21388 -0.35625 C -0.20434 -0.36273 -0.20833 -0.35278 -0.20538 -0.36551 C -0.20711 -0.37569 -0.20538 -0.37245 -0.20868 -0.37685 " pathEditMode="relative" ptsTypes="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37794"/>
            <a:ext cx="5328592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5</a:t>
            </a:r>
            <a:r>
              <a:rPr lang="cs-CZ" sz="3200" dirty="0" smtClean="0"/>
              <a:t> </a:t>
            </a:r>
            <a:r>
              <a:rPr lang="cs-CZ" sz="3200" dirty="0"/>
              <a:t>. </a:t>
            </a:r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2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0" name="Šipka doprava 19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další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3188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33 -0.01342 -0.00903 -0.0199 -0.01563 -0.02986 C -0.02778 -0.04814 -0.01215 -0.03009 -0.03108 -0.05532 C -0.04931 -0.07963 -0.07205 -0.10069 -0.09323 -0.11967 C -0.10764 -0.1324 -0.11771 -0.15139 -0.13455 -0.15879 C -0.14271 -0.16944 -0.1533 -0.18472 -0.16389 -0.19097 C -0.17049 -0.1949 -0.18455 -0.2 -0.18455 -0.2 C -0.1967 -0.2162 -0.21163 -0.21852 -0.22587 -0.22986 C -0.23924 -0.24051 -0.25174 -0.25277 -0.26563 -0.26203 C -0.28299 -0.27361 -0.30191 -0.28379 -0.3191 -0.29652 C -0.32952 -0.30439 -0.33195 -0.31134 -0.34323 -0.31504 C -0.35347 -0.32916 -0.36667 -0.33564 -0.37934 -0.3449 C -0.38663 -0.35023 -0.39184 -0.3574 -0.4 -0.36088 C -0.40695 -0.37014 -0.41233 -0.37245 -0.42083 -0.37939 C -0.43004 -0.38703 -0.43507 -0.39328 -0.44497 -0.39768 C -0.45174 -0.40463 -0.45816 -0.40764 -0.46563 -0.41389 C -0.47153 -0.41898 -0.47604 -0.42477 -0.48281 -0.42754 C -0.49497 -0.43842 -0.50799 -0.44606 -0.52083 -0.45532 C -0.52379 -0.4574 -0.53472 -0.46736 -0.53802 -0.47129 C -0.53993 -0.47338 -0.54566 -0.47824 -0.54323 -0.47824 C -0.5007 -0.47986 -0.45816 -0.47662 -0.41563 -0.47592 C -0.3684 -0.47384 -0.32136 -0.46689 -0.27413 -0.46898 C -0.23906 -0.47037 -0.20417 -0.47569 -0.1691 -0.47824 C -0.15 -0.48194 -0.13125 -0.48634 -0.11215 -0.48981 C -0.10521 -0.4912 -0.09149 -0.49421 -0.09149 -0.49421 C -0.07361 -0.5037 -0.05347 -0.50625 -0.03455 -0.51041 C -0.01406 -0.52037 0.00746 -0.52777 0.02917 -0.53102 C 0.0434 -0.53564 0.05625 -0.54328 0.07066 -0.54722 C 0.08472 -0.55671 0.10035 -0.56273 0.11545 -0.56782 C 0.11805 -0.57014 0.12847 -0.58032 0.1309 -0.57708 C 0.13316 -0.57407 0.12673 -0.5706 0.12413 -0.56782 C 0.11146 -0.55439 0.08889 -0.53773 0.07413 -0.53102 C 0.05781 -0.51504 0.05087 -0.51504 0.03437 -0.50347 C 0.00851 -0.48518 0.0375 -0.49652 0.00677 -0.4875 C -0.00868 -0.47176 -0.01945 -0.46921 -0.03629 -0.45764 C -0.04688 -0.45046 -0.0559 -0.43842 -0.06736 -0.43449 C -0.07188 -0.43287 -0.07656 -0.43194 -0.08108 -0.42986 C -0.09427 -0.42361 -0.10608 -0.41342 -0.1191 -0.40694 C -0.14132 -0.39583 -0.16493 -0.3868 -0.18629 -0.37245 C -0.20243 -0.36157 -0.19445 -0.36389 -0.21215 -0.35416 C -0.22344 -0.34791 -0.23056 -0.34722 -0.24149 -0.34027 C -0.26233 -0.32731 -0.28351 -0.31458 -0.30521 -0.30347 C -0.31997 -0.29583 -0.32552 -0.28588 -0.34149 -0.28287 C -0.35833 -0.27291 -0.3757 -0.26319 -0.39323 -0.25532 C -0.4125 -0.2368 -0.43733 -0.21944 -0.46042 -0.21157 C -0.48924 -0.19027 -0.52066 -0.17824 -0.55 -0.15879 C -0.58021 -0.13865 -0.6092 -0.10532 -0.64323 -0.09884 C -0.65573 -0.08634 -0.64392 -0.09629 -0.65695 -0.08981 C -0.66667 -0.08495 -0.66181 -0.08472 -0.6724 -0.07824 C -0.68785 -0.06875 -0.68386 -0.07268 -0.7 -0.06898 C -0.70903 -0.06689 -0.71667 -0.0618 -0.72587 -0.05995 C -0.72986 -0.04375 -0.72882 -0.05486 -0.71389 -0.02986 C -0.70208 -0.00995 -0.6908 0.00857 -0.6724 0.01829 C -0.66302 0.03102 -0.65399 0.03635 -0.64323 0.04584 C -0.63333 0.05463 -0.62379 0.06459 -0.61389 0.07338 C -0.58785 0.09653 -0.62778 0.06227 -0.6 0.08959 C -0.59236 0.09723 -0.58455 0.1051 -0.57587 0.11019 C -0.57188 0.1125 -0.56754 0.11389 -0.56389 0.11713 C -0.55 0.12917 -0.53802 0.1463 -0.52413 0.15857 C -0.51719 0.17338 -0.52517 0.15949 -0.51563 0.16783 C -0.51354 0.16968 -0.51233 0.17269 -0.51042 0.17454 C -0.50382 0.18102 -0.49583 0.18565 -0.48976 0.19306 C -0.47952 0.20533 -0.4717 0.21945 -0.46215 0.23218 C -0.45035 0.24769 -0.43767 0.26227 -0.42587 0.27801 C -0.41667 0.29028 -0.41024 0.30417 -0.4 0.31482 C -0.39618 0.32986 -0.40139 0.3132 -0.38976 0.33102 C -0.38802 0.33357 -0.38785 0.3375 -0.38629 0.34005 C -0.37708 0.3551 -0.36285 0.36875 -0.35 0.37686 C -0.3441 0.36505 -0.33577 0.35602 -0.32934 0.34468 C -0.32622 0.32824 -0.32986 0.34236 -0.32083 0.32408 C -0.31302 0.30834 -0.31198 0.28936 -0.30174 0.2757 C -0.29879 0.25648 -0.30243 0.27153 -0.29323 0.25278 C -0.28195 0.22986 -0.29549 0.25486 -0.28802 0.23681 C -0.28281 0.22431 -0.27604 0.2125 -0.27083 0.2 C -0.26719 0.19121 -0.26632 0.18287 -0.26215 0.17454 C -0.26042 0.16551 -0.25903 0.15949 -0.25521 0.15162 C -0.25295 0.13959 -0.24965 0.1301 -0.24497 0.11945 C -0.24219 0.10486 -0.23646 0.08889 -0.23108 0.0757 C -0.22795 0.06829 -0.2224 0.05278 -0.2224 0.05278 C -0.21892 0.02732 -0.22396 0.05417 -0.21563 0.03218 C -0.21094 0.01968 -0.21441 0.0125 -0.20521 0.00463 C -0.20399 0.0007 -0.20278 -0.00301 -0.20174 -0.00694 C -0.20104 -0.00926 -0.19809 -0.01389 -0.2 -0.01389 C -0.20417 -0.01389 -0.20347 -0.00509 -0.20347 -0.00231 " pathEditMode="relative" ptsTypes="ffffffffffffffffffffffff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9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37794"/>
            <a:ext cx="5328592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64 </a:t>
            </a:r>
            <a:r>
              <a:rPr lang="cs-CZ" sz="3200" dirty="0"/>
              <a:t>:</a:t>
            </a:r>
            <a:r>
              <a:rPr lang="cs-CZ" sz="3200" dirty="0" smtClean="0"/>
              <a:t> 8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56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7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0" name="Šipka doprava 19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332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1042 0.00069 -0.02084 -0.00024 -0.03108 0.00231 C -0.03351 0.003 -0.0342 0.0074 -0.03629 0.00925 C -0.04254 0.01481 -0.05157 0.01689 -0.05868 0.01851 C -0.08473 0.03217 -0.11094 0.04398 -0.12934 0.07361 C -0.13351 0.09027 -0.12761 0.07013 -0.13629 0.08726 C -0.13733 0.08935 -0.13716 0.09212 -0.13802 0.09421 C -0.13993 0.09907 -0.14254 0.10347 -0.1448 0.1081 C -0.14879 0.12916 -0.14566 0.12106 -0.15174 0.13333 C -0.15365 0.14606 -0.15591 0.15763 -0.15868 0.17013 C -0.16077 0.17916 -0.16389 0.19768 -0.16389 0.19768 C -0.16563 0.21944 -0.16476 0.24166 -0.17066 0.26203 C -0.17136 0.29421 -0.16893 0.34513 -0.17587 0.38171 C -0.17934 0.39976 -0.18733 0.43425 -0.19653 0.44837 C -0.19896 0.45208 -0.20261 0.45393 -0.20521 0.4574 C -0.21563 0.47106 -0.20521 0.46226 -0.21563 0.47361 C -0.23368 0.49305 -0.25868 0.50671 -0.28108 0.51273 C -0.29202 0.52245 -0.30764 0.52199 -0.32066 0.52407 C -0.3448 0.52337 -0.3691 0.52384 -0.39323 0.52175 C -0.39948 0.52129 -0.42483 0.50185 -0.42587 0.50115 C -0.43559 0.49467 -0.44705 0.49143 -0.45695 0.48518 C -0.4592 0.48217 -0.46094 0.478 -0.46389 0.47592 C -0.46702 0.47384 -0.47084 0.47523 -0.47414 0.47361 C -0.48021 0.4706 -0.48577 0.46597 -0.4915 0.46203 L -0.4915 0.46203 C -0.50434 0.45046 -0.51684 0.43935 -0.52934 0.42754 C -0.53924 0.41805 -0.54827 0.40694 -0.55695 0.39537 C -0.5592 0.39236 -0.56164 0.38912 -0.56389 0.38611 C -0.56563 0.38379 -0.56893 0.37939 -0.56893 0.37939 C -0.57639 0.35462 -0.56719 0.3824 -0.58108 0.35185 C -0.58368 0.34629 -0.5842 0.33935 -0.58629 0.33333 C -0.59063 0.32037 -0.5941 0.30856 -0.6 0.29652 C -0.60243 0.28402 -0.60625 0.27222 -0.60868 0.25972 C -0.60799 0.23055 -0.61094 0.20046 -0.60521 0.17245 C -0.6 0.14745 -0.57639 0.1206 -0.55868 0.11273 C -0.54775 0.10185 -0.53594 0.09675 -0.5224 0.09421 C -0.51198 0.08935 -0.5007 0.08888 -0.48976 0.08726 C -0.45122 0.07175 -0.39115 0.07893 -0.35868 0.07824 C -0.33733 0.07384 -0.32309 0.06851 -0.30521 0.05277 C -0.29427 0.04305 -0.2875 0.02453 -0.27934 0.01157 C -0.27535 -0.00186 -0.27066 -0.02246 -0.26563 -0.03681 C -0.25139 -0.07755 -0.25868 -0.05047 -0.25174 -0.07825 C -0.24861 -0.11899 -0.24532 -0.1625 -0.25348 -0.20232 C -0.25539 -0.21181 -0.25973 -0.21482 -0.26389 -0.22292 C -0.26719 -0.2294 -0.26893 -0.24005 -0.2724 -0.24607 C -0.28403 -0.26575 -0.29948 -0.28403 -0.31736 -0.2919 C -0.33559 -0.30857 -0.36181 -0.31088 -0.38282 -0.31274 C -0.42257 -0.31065 -0.42657 -0.31945 -0.44827 -0.28959 C -0.45365 -0.26806 -0.45851 -0.24676 -0.46389 -0.22524 C -0.46754 -0.14213 -0.4566 -0.1676 -0.47066 -0.13797 C -0.47327 -0.12362 -0.47969 -0.11204 -0.48455 -0.09885 C -0.49167 -0.07987 -0.49375 -0.05834 -0.5 -0.03913 C -0.50087 -0.03658 -0.5033 -0.03496 -0.50348 -0.03218 C -0.50452 -0.02084 -0.50348 -0.00926 -0.50348 0.00231 " pathEditMode="relative" ptsTypes="fffffffffff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9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5" grpId="0" animBg="1"/>
      <p:bldP spid="25" grpId="1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37794"/>
            <a:ext cx="5328592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2</a:t>
            </a:r>
            <a:r>
              <a:rPr lang="cs-CZ" sz="3200" dirty="0" smtClean="0"/>
              <a:t> . 2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4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5</a:t>
            </a: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Šipka doprava 18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1912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226 0.10487 -0.00417 0.20996 -0.00695 0.31482 C -0.0073 0.3257 -0.00938 0.3382 -0.01389 0.34723 C -0.01615 0.35857 -0.01754 0.37825 -0.0224 0.38843 C -0.02605 0.39584 -0.03056 0.40232 -0.03455 0.40926 C -0.04358 0.42477 -0.0448 0.44422 -0.05348 0.45973 C -0.054 0.46366 -0.05382 0.46783 -0.05521 0.4713 C -0.05625 0.47431 -0.05938 0.47524 -0.06042 0.47825 C -0.06181 0.48241 -0.06094 0.48774 -0.06216 0.4919 C -0.06441 0.49954 -0.06945 0.50533 -0.0724 0.51274 C -0.07743 0.52524 -0.08299 0.53519 -0.08802 0.54723 C -0.08993 0.55163 -0.0908 0.55695 -0.09323 0.56088 C -0.09914 0.57061 -0.1073 0.57732 -0.11389 0.58612 C -0.11997 0.59422 -0.12518 0.60371 -0.13125 0.61158 C -0.13837 0.62107 -0.15157 0.62292 -0.16042 0.62755 C -0.16927 0.63195 -0.17691 0.63658 -0.18629 0.63913 C -0.20174 0.64954 -0.22084 0.64769 -0.2382 0.65047 C -0.279 0.67246 -0.32084 0.66088 -0.36563 0.65973 C -0.37361 0.65417 -0.38143 0.6544 -0.38976 0.65047 C -0.39792 0.64653 -0.40157 0.64144 -0.41042 0.63913 C -0.43125 0.61829 -0.40486 0.64283 -0.42414 0.62987 C -0.42778 0.62732 -0.43091 0.62315 -0.43455 0.62061 C -0.43681 0.61899 -0.44618 0.61551 -0.45 0.61389 C -0.45955 0.6044 -0.47309 0.59237 -0.48455 0.58843 C -0.49219 0.57825 -0.50278 0.57338 -0.51042 0.5632 C -0.51598 0.55579 -0.52518 0.54329 -0.53108 0.53797 C -0.53889 0.53102 -0.55174 0.51274 -0.55174 0.51274 C -0.55539 0.49792 -0.55087 0.5132 -0.56216 0.4919 C -0.5665 0.4838 -0.57014 0.475 -0.57414 0.46667 C -0.5757 0.46343 -0.57761 0.46042 -0.57934 0.45741 C -0.5823 0.4419 -0.58993 0.425 -0.59827 0.41389 C -0.60504 0.39144 -0.60903 0.36644 -0.61736 0.34491 C -0.61927 0.33079 -0.6224 0.31713 -0.62587 0.30348 C -0.6283 0.2845 -0.629 0.26528 -0.63108 0.24607 C -0.63056 0.22292 -0.63872 0.12153 -0.61893 0.07825 C -0.61563 0.05834 -0.62049 0.07987 -0.61042 0.05973 C -0.60868 0.05625 -0.60868 0.05163 -0.60695 0.04815 C -0.60573 0.04538 -0.60313 0.04399 -0.60174 0.04144 C -0.59966 0.03797 -0.59861 0.03357 -0.59653 0.02987 C -0.59184 0.0213 -0.58073 0.01042 -0.57414 0.00463 C -0.56528 -0.01319 -0.54879 -0.01157 -0.53455 -0.01388 C -0.51893 -0.01643 -0.50382 -0.02083 -0.48802 -0.02291 C -0.45695 -0.02222 -0.42587 -0.02199 -0.3948 -0.0206 C -0.38681 -0.02013 -0.37657 -0.00694 -0.36893 -0.00231 C -0.35469 0.00625 -0.36233 -0.00254 -0.35521 0.00695 " pathEditMode="relative" ptsTypes="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37794"/>
            <a:ext cx="5328592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49 </a:t>
            </a:r>
            <a:r>
              <a:rPr lang="cs-CZ" sz="3200" dirty="0"/>
              <a:t>:</a:t>
            </a:r>
            <a:r>
              <a:rPr lang="cs-CZ" sz="3200" dirty="0" smtClean="0"/>
              <a:t> 7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7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42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Šipka doprava 18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124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1771 -0.00788 -0.03715 -0.00371 -0.05521 -0.00232 C -0.07274 0.00347 -0.08871 0.01319 -0.10694 0.0162 C -0.11979 0.02592 -0.13299 0.03009 -0.1467 0.0368 C -0.15087 0.03912 -0.15417 0.04421 -0.15885 0.04606 C -0.16545 0.04907 -0.17934 0.05277 -0.17934 0.05277 C -0.20226 0.06828 -0.19323 0.06203 -0.20694 0.07129 C -0.21736 0.07824 -0.20677 0.06736 -0.22066 0.07824 C -0.23681 0.09097 -0.2217 0.08518 -0.23802 0.08958 C -0.25521 0.10115 -0.27153 0.11203 -0.28976 0.11944 C -0.29983 0.12847 -0.30799 0.13402 -0.31892 0.14027 C -0.32899 0.1537 -0.3401 0.15972 -0.35174 0.17013 C -0.3592 0.18495 -0.34983 0.16944 -0.36389 0.18171 C -0.36996 0.18703 -0.37483 0.1949 -0.38108 0.2 C -0.38403 0.20231 -0.38681 0.20462 -0.38976 0.20694 C -0.39045 0.2081 -0.39635 0.22152 -0.4 0.2206 C -0.40208 0.22013 -0.40226 0.2162 -0.40347 0.21388 C -0.39288 0.19513 -0.39236 0.18472 -0.38628 0.16319 C -0.38576 0.15625 -0.38611 0.1493 -0.38455 0.14259 C -0.38316 0.13634 -0.37396 0.12129 -0.37066 0.11504 C -0.36753 0.09861 -0.36319 0.0824 -0.35868 0.06666 C -0.35538 0.0368 -0.36007 0.06388 -0.35 0.0368 C -0.34896 0.03402 -0.34913 0.03055 -0.34826 0.02754 C -0.34201 0.00694 -0.33611 -0.01413 -0.32934 -0.0345 C -0.32726 -0.04792 -0.32569 -0.06065 -0.3224 -0.07362 C -0.32031 -0.09213 -0.31337 -0.11922 -0.30868 -0.13565 C -0.30642 -0.14375 -0.30017 -0.15857 -0.30017 -0.15857 C -0.29861 -0.17223 -0.29757 -0.18102 -0.29306 -0.19306 C -0.2901 -0.20996 -0.28854 -0.21968 -0.28281 -0.2345 C -0.28021 -0.25163 -0.2783 -0.26482 -0.2724 -0.28056 C -0.27187 -0.2875 -0.27187 -0.29445 -0.27066 -0.30116 C -0.27014 -0.30463 -0.26806 -0.30718 -0.26719 -0.31042 C -0.26632 -0.31343 -0.26337 -0.31945 -0.26562 -0.31945 C -0.26806 -0.31945 -0.26753 -0.3132 -0.26892 -0.31042 C -0.27031 -0.30764 -0.27274 -0.30602 -0.27413 -0.30348 C -0.27795 -0.29676 -0.28108 -0.28959 -0.28455 -0.28264 C -0.29375 -0.26436 -0.30937 -0.25209 -0.32066 -0.23681 C -0.33316 -0.21991 -0.3191 -0.23357 -0.33108 -0.22292 C -0.33698 -0.21112 -0.33142 -0.21922 -0.34306 -0.21158 C -0.35017 -0.20695 -0.35451 -0.19885 -0.36215 -0.19538 C -0.39236 -0.16482 -0.42448 -0.13727 -0.45521 -0.10811 C -0.4658 -0.09815 -0.47639 -0.07871 -0.48802 -0.07362 C -0.52101 -0.03727 -0.54931 0.00601 -0.57934 0.04606 C -0.58316 0.06064 -0.57812 0.04444 -0.58628 0.05972 C -0.59444 0.07476 -0.58472 0.06435 -0.59479 0.07361 C -0.59878 0.08981 -0.59306 0.07152 -0.60174 0.08518 C -0.6033 0.08773 -0.60365 0.09143 -0.60521 0.09421 C -0.6066 0.09675 -0.60885 0.09861 -0.61042 0.10115 C -0.61302 0.10555 -0.61493 0.11041 -0.61719 0.11504 C -0.62153 0.12384 -0.63125 0.13379 -0.63628 0.14259 C -0.6401 0.14907 -0.64219 0.1574 -0.64653 0.16319 C -0.64896 0.16643 -0.66042 0.18263 -0.66042 0.18611 " pathEditMode="relative" ptsTypes="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2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37794"/>
            <a:ext cx="5328592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4</a:t>
            </a:r>
            <a:r>
              <a:rPr lang="cs-CZ" sz="3200" dirty="0" smtClean="0"/>
              <a:t> . 4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6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další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9949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486 0.00972 -0.0085 0.00763 -0.01562 0.01388 C -0.03437 0.03055 -0.02256 0.02523 -0.03628 0.02986 C -0.05156 0.04537 -0.06666 0.05162 -0.08281 0.06435 C -0.09809 0.07638 -0.10468 0.09976 -0.11909 0.11273 C -0.12656 0.12685 -0.13541 0.14212 -0.14496 0.15393 C -0.15625 0.16759 -0.16979 0.17893 -0.18107 0.19305 C -0.19635 0.21226 -0.21093 0.23125 -0.2276 0.24814 C -0.22986 0.25439 -0.23125 0.26134 -0.23454 0.26666 C -0.23715 0.2706 -0.24166 0.27245 -0.24496 0.27592 C -0.25503 0.2868 -0.26423 0.29953 -0.27413 0.31018 C -0.29114 0.3287 -0.27812 0.30995 -0.29322 0.3287 C -0.31701 0.35833 -0.30329 0.34814 -0.31909 0.35856 C -0.33194 0.37592 -0.34635 0.39143 -0.36041 0.40694 C -0.37135 0.41898 -0.38437 0.42847 -0.39496 0.44143 C -0.40833 0.4574 -0.421 0.47662 -0.43628 0.48958 C -0.4368 0.46134 -0.43611 0.43287 -0.43802 0.40462 C -0.43871 0.39537 -0.44357 0.38819 -0.44496 0.37939 C -0.45052 0.34282 -0.45763 0.31643 -0.48107 0.29421 C -0.50121 0.275 -0.48923 0.27986 -0.50694 0.27592 C -0.52048 0.26921 -0.53246 0.26527 -0.5467 0.26203 C -0.57482 0.2493 -0.60503 0.2456 -0.63454 0.24143 C -0.6618 0.2375 -0.68854 0.23032 -0.71562 0.22523 C -0.71788 0.22314 -0.72395 0.2199 -0.72256 0.21388 C -0.72048 0.20439 -0.70034 0.18032 -0.69496 0.17476 C -0.68663 0.16597 -0.67656 0.16087 -0.66736 0.15393 C -0.65746 0.14652 -0.64739 0.13935 -0.63802 0.13101 C -0.63281 0.12638 -0.62812 0.12083 -0.62256 0.11736 C -0.6144 0.11226 -0.6052 0.11134 -0.5967 0.1081 C -0.58055 0.09467 -0.56302 0.08587 -0.54843 0.06898 C -0.54288 0.0625 -0.53281 0.04837 -0.53281 0.04837 C -0.53055 0.03958 -0.52638 0.0331 -0.52256 0.02523 C -0.52048 0.01412 -0.5184 0.00763 -0.51388 -0.00232 C -0.51302 -0.00903 -0.51041 -0.02894 -0.51041 -0.0345 C -0.51093 -0.08125 -0.5118 -0.12801 -0.51388 -0.175 C -0.51406 -0.17963 -0.51649 -0.1838 -0.51736 -0.18843 C -0.52222 -0.21389 -0.53246 -0.23542 -0.53975 -0.25973 C -0.54548 -0.27871 -0.54809 -0.30024 -0.55694 -0.31713 C -0.55642 -0.31181 -0.55659 -0.30625 -0.5552 -0.30116 C -0.55034 -0.28403 -0.52812 -0.24491 -0.52256 -0.2345 C -0.5144 -0.21922 -0.50659 -0.20348 -0.49843 -0.18843 C -0.49513 -0.18218 -0.49149 -0.17524 -0.48628 -0.17269 C -0.4592 -0.15811 -0.5019 -0.18195 -0.46562 -0.15625 C -0.44826 -0.14399 -0.42899 -0.1419 -0.41041 -0.13565 C -0.37204 -0.1375 -0.37361 -0.13473 -0.35 -0.1426 C -0.34062 -0.14908 -0.33107 -0.14931 -0.32083 -0.15163 C -0.31736 -0.15463 -0.31423 -0.1588 -0.31041 -0.16088 C -0.28697 -0.17292 -0.30868 -0.15417 -0.28975 -0.16783 C -0.28611 -0.17061 -0.28315 -0.175 -0.27934 -0.17709 C -0.271 -0.18195 -0.26128 -0.18218 -0.25347 -0.18843 C -0.24583 -0.19468 -0.24131 -0.19723 -0.23281 -0.2 C -0.22482 -0.20788 -0.21666 -0.21528 -0.20868 -0.22292 C -0.20538 -0.22616 -0.19843 -0.23218 -0.19843 -0.23218 C -0.19184 -0.21042 -0.19444 -0.22362 -0.1967 -0.18612 C -0.19843 -0.15788 -0.19791 -0.13913 -0.2052 -0.11482 C -0.2085 -0.07663 -0.20868 -0.03843 -0.20868 0 " pathEditMode="relative" ptsTypes="fffffffffffff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11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5" grpId="0" animBg="1"/>
      <p:bldP spid="25" grpId="1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37794"/>
            <a:ext cx="5328592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36 </a:t>
            </a:r>
            <a:r>
              <a:rPr lang="cs-CZ" sz="3200" dirty="0"/>
              <a:t>:</a:t>
            </a:r>
            <a:r>
              <a:rPr lang="cs-CZ" sz="3200" dirty="0" smtClean="0"/>
              <a:t> </a:t>
            </a:r>
            <a:r>
              <a:rPr lang="cs-CZ" sz="3200" dirty="0"/>
              <a:t>6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32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903 -0.00301 -0.0099 -0.00857 -0.01893 -0.01158 C -0.02292 -0.01968 -0.02587 -0.02246 -0.03282 -0.02546 C -0.04688 -0.05255 -0.07275 -0.06945 -0.09323 -0.0875 C -0.10105 -0.09445 -0.11129 -0.0963 -0.11893 -0.10347 C -0.13716 -0.1206 -0.14879 -0.1463 -0.17066 -0.15648 C -0.179 -0.16528 -0.18594 -0.16806 -0.1948 -0.17477 C -0.20712 -0.18403 -0.21875 -0.19329 -0.23108 -0.20232 C -0.24098 -0.20949 -0.24966 -0.21829 -0.26042 -0.22315 C -0.27483 -0.23681 -0.26754 -0.2331 -0.28108 -0.23681 C -0.29844 -0.25996 -0.27587 -0.23195 -0.2915 -0.24607 C -0.29358 -0.24792 -0.29445 -0.25139 -0.29653 -0.25301 C -0.29914 -0.25533 -0.30243 -0.25556 -0.30521 -0.25764 C -0.32084 -0.26898 -0.30486 -0.26111 -0.31736 -0.26667 C -0.32309 -0.27709 -0.32535 -0.27986 -0.33455 -0.28287 C -0.34323 -0.29445 -0.34861 -0.29445 -0.35868 -0.30116 C -0.38681 -0.32014 -0.36337 -0.30695 -0.38282 -0.31736 C -0.39063 -0.32778 -0.39983 -0.32847 -0.41042 -0.33102 C -0.42275 -0.33773 -0.4316 -0.34421 -0.44323 -0.35185 C -0.44549 -0.35486 -0.44723 -0.3588 -0.45 -0.36111 C -0.45209 -0.36273 -0.45504 -0.36134 -0.45695 -0.3632 C -0.45834 -0.36459 -0.45747 -0.36852 -0.45868 -0.37014 C -0.4599 -0.37176 -0.46216 -0.37176 -0.46389 -0.37246 C -0.46893 -0.38264 -0.47448 -0.38241 -0.48282 -0.38866 C -0.48473 -0.39005 -0.48646 -0.39144 -0.48802 -0.39329 C -0.48993 -0.39537 -0.49115 -0.39838 -0.49341 -0.4 C -0.49757 -0.40371 -0.50695 -0.40926 -0.50695 -0.40926 C -0.51302 -0.42153 -0.5198 -0.42153 -0.52934 -0.42778 C -0.54549 -0.43843 -0.5316 -0.43171 -0.54323 -0.43681 C -0.54497 -0.43982 -0.54688 -0.44283 -0.54827 -0.44607 C -0.54914 -0.44815 -0.54879 -0.45116 -0.55 -0.45301 C -0.55504 -0.46111 -0.56684 -0.46644 -0.57414 -0.46898 C -0.56407 -0.47338 -0.55608 -0.46597 -0.54653 -0.46435 C -0.53976 -0.4632 -0.53282 -0.4632 -0.52587 -0.46227 C -0.52188 -0.46181 -0.51789 -0.46065 -0.51389 -0.45996 C -0.35417 -0.46134 -0.19427 -0.46227 -0.03455 -0.46435 C -0.02657 -0.46435 -0.01841 -0.46551 -0.01042 -0.46667 C -0.0066 -0.46736 0.00382 -0.47431 0 -0.47361 C -0.04705 -0.46459 -0.08924 -0.44398 -0.13455 -0.42778 C -0.15886 -0.41921 -0.18177 -0.40371 -0.20695 -0.4 C -0.23108 -0.39213 -0.22066 -0.39491 -0.2382 -0.39097 C -0.24896 -0.38496 -0.26216 -0.3838 -0.2724 -0.37709 C -0.27466 -0.37546 -0.27691 -0.37338 -0.27934 -0.37246 C -0.30434 -0.3625 -0.2783 -0.37616 -0.29653 -0.36783 C -0.31823 -0.3581 -0.33993 -0.34861 -0.36216 -0.34259 C -0.38368 -0.32778 -0.4073 -0.32222 -0.43108 -0.31968 C -0.45348 -0.30695 -0.47761 -0.30741 -0.50191 -0.30579 C -0.51476 -0.29699 -0.50313 -0.30347 -0.52414 -0.29884 C -0.53108 -0.29722 -0.53785 -0.29375 -0.5448 -0.29213 C -0.56198 -0.2882 -0.57917 -0.28588 -0.59653 -0.28287 C -0.59948 -0.28241 -0.60226 -0.28125 -0.60521 -0.28056 C -0.6092 -0.27963 -0.61337 -0.27894 -0.61736 -0.27824 C -0.62657 -0.27662 -0.6448 -0.27361 -0.6448 -0.27361 C -0.65521 -0.26898 -0.66476 -0.26852 -0.67587 -0.26667 C -0.68907 -0.26435 -0.70035 -0.25949 -0.71389 -0.25764 C -0.72396 -0.25486 -0.73316 -0.2507 -0.74323 -0.24838 C -0.72882 -0.22917 -0.73525 -0.2375 -0.72414 -0.22315 C -0.70782 -0.20185 -0.72674 -0.22894 -0.71042 -0.21158 C -0.68924 -0.18889 -0.70816 -0.20648 -0.6948 -0.18866 C -0.68993 -0.18218 -0.6842 -0.17662 -0.67934 -0.17014 C -0.67622 -0.16597 -0.67396 -0.16042 -0.67066 -0.15648 C -0.66389 -0.14861 -0.65539 -0.14236 -0.64827 -0.13565 C -0.64202 -0.12963 -0.64202 -0.12292 -0.63455 -0.11968 C -0.63073 -0.10463 -0.63594 -0.11921 -0.62761 -0.11042 C -0.62674 -0.10949 -0.60886 -0.0882 -0.60695 -0.08519 C -0.60556 -0.0831 -0.60504 -0.08009 -0.60348 -0.07824 C -0.59271 -0.06551 -0.59532 -0.07384 -0.58802 -0.06227 C -0.56771 -0.03033 -0.54844 0.00046 -0.51563 0.00671 C -0.50469 0.0044 -0.50521 0.00903 -0.50521 0.00231 " pathEditMode="relative" ptsTypes="ffffffffffffffffffffffffff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17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5" grpId="0" animBg="1"/>
      <p:bldP spid="25" grpId="1" animBg="1"/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37794"/>
            <a:ext cx="5328592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8</a:t>
            </a:r>
            <a:r>
              <a:rPr lang="cs-CZ" sz="3200" dirty="0" smtClean="0"/>
              <a:t> . 8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63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64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56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954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1875 0.00509 -0.03663 0.01551 -0.05347 0.02755 C -0.0625 0.03403 -0.06753 0.04329 -0.07587 0.0507 C -0.08107 0.06111 -0.08246 0.07176 -0.08628 0.08287 C -0.08715 0.08542 -0.08871 0.0875 -0.08975 0.08982 C -0.09097 0.09282 -0.09218 0.09583 -0.09323 0.09884 C -0.10052 0.1213 -0.08837 0.08727 -0.09653 0.11505 C -0.10017 0.12732 -0.10434 0.14005 -0.10868 0.15185 C -0.11128 0.16898 -0.11319 0.18866 -0.11909 0.20463 C -0.12916 0.23148 -0.1467 0.25926 -0.16909 0.26667 C -0.18229 0.2787 -0.20729 0.27662 -0.22239 0.27824 C -0.23159 0.27662 -0.24097 0.27616 -0.25 0.27361 C -0.25434 0.27245 -0.25781 0.26806 -0.26215 0.26667 C -0.26996 0.25116 -0.28316 0.23889 -0.29323 0.22546 C -0.30642 0.20787 -0.31701 0.18681 -0.33107 0.17014 C -0.33698 0.16296 -0.346 0.15532 -0.35347 0.15185 C -0.35798 0.14977 -0.36736 0.14722 -0.36736 0.14722 C -0.37812 0.13264 -0.37291 0.13565 -0.39496 0.13565 C -0.43055 0.13565 -0.46614 0.13727 -0.50173 0.13796 C -0.50555 0.14144 -0.51007 0.14375 -0.51389 0.14722 C -0.51684 0.15 -0.51909 0.1544 -0.52239 0.15648 C -0.52587 0.1588 -0.54305 0.16597 -0.54826 0.16782 C -0.56528 0.18287 -0.58316 0.19144 -0.60347 0.19537 C -0.62205 0.20764 -0.62934 0.20162 -0.65521 0.2 C -0.67222 0.1831 -0.6559 0.20208 -0.66389 0.18634 C -0.66528 0.18357 -0.66753 0.18195 -0.66909 0.1794 C -0.67153 0.1757 -0.67378 0.17199 -0.67587 0.16782 C -0.69271 0.1338 -0.66406 0.18611 -0.68455 0.14954 C -0.68767 0.13704 -0.69132 0.12616 -0.69653 0.11505 C -0.70156 0.08796 -0.70798 0.05949 -0.71736 0.03449 C -0.72031 -0.03333 -0.73628 -0.1162 -0.71562 -0.17685 C -0.70989 -0.19352 -0.7026 -0.20903 -0.69653 -0.22523 C -0.69409 -0.23171 -0.69427 -0.23958 -0.69149 -0.24583 C -0.68732 -0.25532 -0.68055 -0.26227 -0.67587 -0.2713 C -0.66493 -0.2919 -0.65573 -0.30972 -0.64149 -0.32639 C -0.63316 -0.33634 -0.62656 -0.35139 -0.61562 -0.35625 C -0.59791 -0.36412 -0.58298 -0.38009 -0.56562 -0.38843 C -0.56059 -0.39074 -0.55503 -0.39097 -0.55 -0.39305 C -0.53437 -0.3993 -0.5368 -0.40139 -0.52066 -0.40903 C -0.5118 -0.41319 -0.50243 -0.41366 -0.49323 -0.41597 C -0.46146 -0.43472 -0.42899 -0.44653 -0.39496 -0.45509 C -0.39028 -0.45625 -0.38576 -0.4588 -0.38107 -0.45972 C -0.36788 -0.4625 -0.34149 -0.46667 -0.34149 -0.46667 C -0.32014 -0.46597 -0.29843 -0.46991 -0.2776 -0.46435 C -0.27118 -0.46273 -0.2684 -0.45208 -0.26389 -0.44583 C -0.24982 -0.42685 -0.24496 -0.40231 -0.23107 -0.3838 C -0.22934 -0.36088 -0.22448 -0.33981 -0.22239 -0.31713 C -0.22291 -0.29722 -0.22309 -0.27731 -0.22413 -0.25741 C -0.22465 -0.24722 -0.23385 -0.23981 -0.23802 -0.23449 C -0.24965 -0.21921 -0.26562 -0.21667 -0.28107 -0.21366 C -0.29531 -0.20116 -0.31232 -0.20579 -0.32934 -0.20463 C -0.33403 -0.20393 -0.33871 -0.20393 -0.34323 -0.20231 C -0.34514 -0.20162 -0.34618 -0.19792 -0.34826 -0.19768 C -0.35121 -0.19722 -0.35694 -0.2 -0.35694 -0.2 " pathEditMode="relative" ptsTypes="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0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37794"/>
            <a:ext cx="5328592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4</a:t>
            </a:r>
            <a:r>
              <a:rPr lang="cs-CZ" sz="3200" dirty="0" smtClean="0"/>
              <a:t> </a:t>
            </a:r>
            <a:r>
              <a:rPr lang="cs-CZ" sz="3200" dirty="0"/>
              <a:t>:</a:t>
            </a:r>
            <a:r>
              <a:rPr lang="cs-CZ" sz="3200" dirty="0" smtClean="0"/>
              <a:t> 2</a:t>
            </a:r>
            <a:endParaRPr lang="cs-CZ" sz="3200" dirty="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7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2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6</a:t>
            </a: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5805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0.00625 -0.00255 0.00746 -0.00047 0.00173 -0.00903 C -0.0073 -0.02269 -0.01111 -0.02639 -0.02414 -0.02986 C -0.04184 -0.04699 -0.01841 -0.02639 -0.0415 -0.03889 C -0.0441 -0.04028 -0.04566 -0.04422 -0.04827 -0.04584 C -0.05799 -0.05232 -0.07066 -0.05695 -0.08108 -0.05973 C -0.10816 -0.08311 -0.07292 -0.05486 -0.10521 -0.07338 C -0.10903 -0.0757 -0.11198 -0.0801 -0.11563 -0.08264 C -0.12396 -0.0882 -0.13316 -0.09098 -0.1415 -0.09653 C -0.15469 -0.10533 -0.16823 -0.11551 -0.18282 -0.11945 C -0.21146 -0.13866 -0.24045 -0.15463 -0.2724 -0.16088 C -0.28299 -0.1676 -0.29202 -0.17199 -0.30348 -0.17454 C -0.31545 -0.18079 -0.32518 -0.18403 -0.33802 -0.18611 C -0.34497 -0.18843 -0.35209 -0.18936 -0.35868 -0.19306 C -0.36268 -0.19537 -0.3665 -0.19815 -0.37066 -0.2 C -0.38698 -0.20718 -0.40278 -0.21181 -0.41893 -0.22061 C -0.42778 -0.22524 -0.43802 -0.22662 -0.44653 -0.23218 C -0.44948 -0.23426 -0.45209 -0.2375 -0.45521 -0.23889 C -0.46077 -0.24144 -0.46667 -0.24167 -0.4724 -0.24352 C -0.47865 -0.24977 -0.48403 -0.25417 -0.4915 -0.25741 C -0.49757 -0.26297 -0.51216 -0.26875 -0.51216 -0.26875 C -0.52205 -0.27894 -0.53264 -0.28449 -0.5448 -0.28727 C -0.53212 -0.29584 -0.52848 -0.29908 -0.51389 -0.30324 C -0.49115 -0.31829 -0.46337 -0.32107 -0.43802 -0.32408 C -0.39306 -0.34051 -0.37917 -0.33403 -0.31736 -0.33542 C -0.31216 -0.33611 -0.30677 -0.33611 -0.30174 -0.33774 C -0.29757 -0.33912 -0.2941 -0.34375 -0.28976 -0.34468 C -0.26007 -0.35047 -0.22535 -0.35301 -0.1948 -0.35625 C -0.17361 -0.35834 -0.13108 -0.36088 -0.13108 -0.36088 C -0.11945 -0.36389 -0.07101 -0.36875 -0.09827 -0.35394 C -0.1132 -0.33403 -0.09549 -0.35463 -0.11893 -0.34005 C -0.12344 -0.33727 -0.12691 -0.33218 -0.13108 -0.32871 C -0.13542 -0.32524 -0.14011 -0.32223 -0.1448 -0.31945 C -0.16684 -0.30695 -0.18785 -0.29746 -0.21042 -0.28727 C -0.21476 -0.28542 -0.21823 -0.28056 -0.2224 -0.27801 C -0.2257 -0.27593 -0.22934 -0.275 -0.23282 -0.27338 C -0.23681 -0.2713 -0.2408 -0.26922 -0.2448 -0.26667 C -0.26059 -0.25672 -0.27414 -0.24514 -0.2915 -0.24121 C -0.30539 -0.23519 -0.3191 -0.22894 -0.33282 -0.22292 C -0.34115 -0.21922 -0.35035 -0.21968 -0.35868 -0.21598 C -0.37118 -0.21042 -0.38073 -0.20486 -0.39323 -0.2 C -0.41459 -0.19167 -0.43334 -0.17477 -0.45521 -0.16991 C -0.47153 -0.15602 -0.48611 -0.14954 -0.50521 -0.14699 C -0.51424 -0.14236 -0.52396 -0.14051 -0.53282 -0.13542 C -0.5474 -0.12686 -0.56025 -0.1213 -0.57587 -0.11713 C -0.58525 -0.10764 -0.58316 -0.1051 -0.58976 -0.09422 C -0.59271 -0.08912 -0.59757 -0.08588 -0.6 -0.08033 C -0.60643 -0.06598 -0.60278 -0.07199 -0.61042 -0.06204 C -0.61094 -0.05973 -0.61077 -0.05672 -0.61216 -0.0551 C -0.61667 -0.04954 -0.62761 -0.04121 -0.62761 -0.04121 C -0.63247 -0.03149 -0.64844 -0.02014 -0.65695 -0.01598 C -0.68212 -0.00348 -0.64705 -0.02639 -0.67587 -0.00903 C -0.67778 -0.00787 -0.67917 -0.00556 -0.68108 -0.0044 C -0.68646 -0.00139 -0.69289 -0.00139 -0.69827 0.00231 C -0.70018 0.00347 -0.70157 0.00578 -0.70348 0.00694 C -0.70504 0.0081 -0.71059 0.00949 -0.70868 0.00926 C -0.69827 0.00833 -0.68802 0.00648 -0.67761 0.00463 C -0.67466 0.00416 -0.67188 0.00324 -0.66893 0.00231 C -0.654 -0.00209 -0.67118 0.00115 -0.64653 -0.00209 C -0.59618 -0.01713 -0.54289 -0.00533 -0.4915 -0.00209 C -0.47205 0.00486 -0.45295 0.00717 -0.43282 0.00926 C -0.4191 0.01389 -0.40539 0.01504 -0.3915 0.01851 C -0.37865 0.02176 -0.39011 0.02014 -0.37414 0.02777 C -0.36059 0.03426 -0.34514 0.03518 -0.33108 0.0368 C -0.30886 0.04676 -0.28681 0.05324 -0.26389 0.05764 C -0.25226 0.06273 -0.26459 0.05787 -0.24323 0.06226 C -0.22587 0.06574 -0.20903 0.07268 -0.1915 0.07592 C -0.18004 0.07801 -0.15695 0.08287 -0.15695 0.08287 C -0.16285 0.09328 -0.17032 0.09861 -0.17934 0.10347 C -0.18577 0.10694 -0.18993 0.10463 -0.19653 0.11041 C -0.20816 0.12083 -0.22431 0.12893 -0.23802 0.13333 C -0.24532 0.13564 -0.25122 0.14097 -0.25868 0.14259 C -0.26667 0.14444 -0.28282 0.14722 -0.28282 0.14722 C -0.28941 0.15301 -0.29393 0.15439 -0.30174 0.15648 C -0.31441 0.16759 -0.29879 0.15486 -0.31389 0.16342 C -0.32257 0.16828 -0.32188 0.17569 -0.33282 0.17939 C -0.33976 0.18564 -0.34844 0.19097 -0.35695 0.19097 " pathEditMode="relative" ptsTypes="fffffffffffffffff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8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37794"/>
            <a:ext cx="5328592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3</a:t>
            </a:r>
            <a:r>
              <a:rPr lang="cs-CZ" sz="3200" dirty="0" smtClean="0"/>
              <a:t> . 3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06116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9</a:t>
            </a:r>
          </a:p>
        </p:txBody>
      </p:sp>
      <p:sp>
        <p:nvSpPr>
          <p:cNvPr id="24" name="Mrak 23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06116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8</a:t>
            </a:r>
          </a:p>
        </p:txBody>
      </p:sp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další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1018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1684 0.00555 -0.02552 0.02963 -0.0415 0.0368 C -0.04879 0.04676 -0.05573 0.05092 -0.06563 0.05532 C -0.07605 0.06458 -0.07778 0.06574 -0.08976 0.06898 C -0.10747 0.0787 -0.12639 0.07314 -0.1448 0.07824 C -0.20052 0.07685 -0.22014 0.07824 -0.26216 0.06898 C -0.26337 0.06666 -0.26424 0.06435 -0.26563 0.06226 C -0.26719 0.05972 -0.26927 0.05787 -0.27066 0.05532 C -0.27917 0.03958 -0.28629 0.02037 -0.2915 0.00231 C -0.29549 -0.01204 -0.29705 -0.02848 -0.30348 -0.04121 C -0.30573 -0.05602 -0.30799 -0.07084 -0.31216 -0.08496 C -0.31164 -0.10718 -0.31216 -0.1294 -0.31042 -0.15162 C -0.30886 -0.17223 -0.29948 -0.1882 -0.2915 -0.2044 C -0.29098 -0.20741 -0.29115 -0.21111 -0.28976 -0.21366 C -0.28698 -0.21899 -0.2816 -0.22176 -0.27934 -0.22755 C -0.26841 -0.25602 -0.24601 -0.27662 -0.22934 -0.29885 C -0.22414 -0.30579 -0.22136 -0.31574 -0.21736 -0.32408 C -0.21216 -0.33519 -0.20191 -0.34584 -0.1948 -0.35394 C -0.1915 -0.36875 -0.18282 -0.3794 -0.17761 -0.39306 C -0.1724 -0.40718 -0.17049 -0.42385 -0.16389 -0.43658 C -0.16441 -0.4551 -0.16372 -0.47361 -0.16563 -0.4919 C -0.16598 -0.49514 -0.16875 -0.49676 -0.17066 -0.49885 C -0.18125 -0.50996 -0.19063 -0.51088 -0.20348 -0.51482 C -0.20764 -0.51598 -0.21164 -0.51783 -0.21563 -0.51945 C -0.23004 -0.51875 -0.24445 -0.51968 -0.25868 -0.51713 C -0.26302 -0.51644 -0.28212 -0.49815 -0.28455 -0.49653 C -0.30868 -0.48033 -0.31059 -0.46412 -0.32761 -0.43889 C -0.33646 -0.4257 -0.3448 -0.40834 -0.35174 -0.39306 C -0.35313 -0.39005 -0.35382 -0.38681 -0.35521 -0.3838 C -0.3573 -0.37894 -0.36216 -0.36991 -0.36216 -0.36991 C -0.36459 -0.35718 -0.36997 -0.34815 -0.37587 -0.33774 C -0.37813 -0.32871 -0.38351 -0.32338 -0.38629 -0.31482 C -0.38785 -0.31042 -0.38802 -0.30533 -0.38976 -0.30093 C -0.39098 -0.29792 -0.39202 -0.29491 -0.39323 -0.2919 C -0.39514 -0.27778 -0.39931 -0.26829 -0.40348 -0.2551 C -0.4099 -0.23496 -0.41511 -0.21366 -0.42066 -0.19306 C -0.42344 -0.15556 -0.41823 -0.18195 -0.42934 -0.15857 C -0.43368 -0.14931 -0.4342 -0.13658 -0.43802 -0.12639 C -0.43993 -0.11667 -0.44254 -0.10926 -0.44653 -0.10093 C -0.45 -0.08311 -0.45677 -0.06806 -0.46389 -0.05278 C -0.46823 -0.04352 -0.47084 -0.03125 -0.47587 -0.02292 C -0.48403 -0.00949 -0.50469 0.01365 -0.51736 0.0162 C -0.52309 0.01736 -0.52882 0.01782 -0.53455 0.01851 C -0.54202 0.01782 -0.54948 0.01782 -0.55695 0.0162 C -0.56059 0.01551 -0.56736 0.01157 -0.56736 0.01157 C -0.57309 0.00625 -0.57969 0.00231 -0.58455 -0.0044 C -0.59601 -0.02014 -0.59011 -0.01621 -0.6 -0.02061 C -0.60747 -0.02871 -0.61841 -0.04723 -0.62587 -0.05047 C -0.63299 -0.05996 -0.63872 -0.07292 -0.64323 -0.08496 C -0.6448 -0.09468 -0.64705 -0.09931 -0.65 -0.10787 C -0.65417 -0.12014 -0.65521 -0.1338 -0.65695 -0.14699 C -0.66077 -0.21181 -0.66927 -0.27917 -0.65348 -0.34236 C -0.65868 -0.36968 -0.65695 -0.35463 -0.65695 -0.38843 " pathEditMode="relative" ptsTypes="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8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4" grpId="0" animBg="1"/>
      <p:bldP spid="24" grpId="1" animBg="1"/>
      <p:bldP spid="23" grpId="0" animBg="1"/>
      <p:bldP spid="23" grpId="1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37794"/>
            <a:ext cx="5328592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25 </a:t>
            </a:r>
            <a:r>
              <a:rPr lang="cs-CZ" sz="3200" dirty="0"/>
              <a:t>:</a:t>
            </a:r>
            <a:r>
              <a:rPr lang="cs-CZ" sz="3200" dirty="0" smtClean="0"/>
              <a:t> 5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6</a:t>
            </a: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45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4132 -0.01829 -0.09722 -0.01412 -0.13802 -0.01829 C -0.17326 -0.02176 -0.20781 -0.03172 -0.24323 -0.0345 C -0.2783 -0.04051 -0.31284 -0.04607 -0.34826 -0.04815 C -0.41163 -0.06019 -0.47396 -0.07639 -0.53802 -0.08264 C -0.58073 -0.097 -0.62656 -0.10348 -0.67066 -0.10811 C -0.6901 -0.11505 -0.71024 -0.11551 -0.72934 -0.12408 C -0.70399 -0.12616 -0.68038 -0.13195 -0.65521 -0.13565 C -0.60278 -0.15602 -0.65955 -0.13542 -0.52066 -0.14468 C -0.50451 -0.14584 -0.48854 -0.1507 -0.47239 -0.15162 C -0.43576 -0.15371 -0.39896 -0.15325 -0.36215 -0.15394 C -0.35295 -0.15602 -0.34357 -0.15579 -0.33455 -0.15857 C -0.32968 -0.15996 -0.32552 -0.16412 -0.32066 -0.16551 C -0.30208 -0.17061 -0.27916 -0.17084 -0.26041 -0.17246 C -0.2401 -0.18241 -0.21909 -0.1801 -0.19826 -0.18612 C -0.1651 -0.19584 -0.13212 -0.20903 -0.09826 -0.21366 C -0.08264 -0.21968 -0.06805 -0.22246 -0.05173 -0.22524 C -0.05104 -0.22547 -0.03975 -0.23079 -0.03975 -0.22987 C -0.03975 -0.21551 -0.05278 -0.20209 -0.06041 -0.19537 C -0.06996 -0.17431 -0.08385 -0.15926 -0.09496 -0.14028 C -0.09583 -0.13889 -0.10764 -0.11389 -0.10868 -0.1125 C -0.121 -0.09676 -0.1309 -0.07825 -0.14323 -0.06204 C -0.15 -0.05325 -0.15399 -0.04144 -0.16041 -0.03218 C -0.175 -0.01088 -0.18802 0.0118 -0.20173 0.03449 C -0.20468 0.03935 -0.2059 0.04583 -0.20868 0.05046 C -0.21111 0.05486 -0.21493 0.05763 -0.21736 0.06203 C -0.22066 0.06782 -0.22257 0.07453 -0.22587 0.08032 C -0.22882 0.08564 -0.23298 0.08935 -0.23628 0.09421 C -0.25191 0.11666 -0.23871 0.09907 -0.25173 0.12199 C -0.25677 0.13055 -0.26163 0.13958 -0.26736 0.14722 C -0.27014 0.15092 -0.27326 0.15439 -0.27587 0.15856 C -0.2842 0.17175 -0.2901 0.1875 -0.29653 0.20231 C -0.30468 0.22106 -0.31528 0.23796 -0.32239 0.2574 C -0.32934 0.27615 -0.33541 0.29745 -0.34653 0.3125 C -0.35069 0.32939 -0.34479 0.30902 -0.35347 0.32615 C -0.35451 0.32847 -0.35451 0.33078 -0.35521 0.3331 C -0.35833 0.34305 -0.36076 0.34652 -0.36562 0.35648 C -0.37048 0.38125 -0.38055 0.40277 -0.38975 0.42523 C -0.40139 0.45324 -0.38489 0.42152 -0.39826 0.44606 C -0.40017 0.45324 -0.40503 0.45902 -0.40694 0.46666 C -0.40746 0.46898 -0.40764 0.47152 -0.40868 0.47361 C -0.41007 0.47615 -0.41267 0.47777 -0.41389 0.48032 C -0.42048 0.4949 -0.42361 0.50879 -0.43107 0.52175 C -0.43524 0.53819 -0.42899 0.51643 -0.43975 0.54004 C -0.44496 0.55162 -0.44774 0.5655 -0.45347 0.57708 C -0.45104 0.56134 -0.45139 0.54236 -0.44496 0.5287 C -0.43958 0.47083 -0.44201 0.50486 -0.44496 0.38634 C -0.44531 0.37476 -0.4467 0.36134 -0.45173 0.35185 C -0.45399 0.33009 -0.45885 0.30902 -0.46215 0.2875 C -0.46406 0.27453 -0.46718 0.25439 -0.47066 0.24143 C -0.47309 0.23263 -0.48628 0.20949 -0.49149 0.20231 C -0.49548 0.19699 -0.50694 0.19305 -0.50694 0.19305 " pathEditMode="relative" ptsTypes="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3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37794"/>
            <a:ext cx="5328592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9</a:t>
            </a:r>
            <a:r>
              <a:rPr lang="cs-CZ" sz="3200" dirty="0" smtClean="0"/>
              <a:t> . 9</a:t>
            </a:r>
            <a:endParaRPr lang="cs-CZ" sz="3200" dirty="0"/>
          </a:p>
        </p:txBody>
      </p:sp>
      <p:sp>
        <p:nvSpPr>
          <p:cNvPr id="21" name="Mrak 20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72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1</a:t>
            </a:r>
          </a:p>
        </p:txBody>
      </p:sp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a poslední  příklad</a:t>
            </a:r>
            <a:endParaRPr lang="cs-CZ" sz="36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211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1493 -0.00069 -0.03003 -0.00115 -0.04496 -0.00231 C -0.05521 -0.00324 -0.06441 -0.01041 -0.07413 -0.01157 C -0.08559 -0.01296 -0.09722 -0.01319 -0.10868 -0.01388 C -0.11909 -0.01851 -0.12882 -0.02152 -0.13975 -0.02291 C -0.15295 -0.02453 -0.17934 -0.02754 -0.17934 -0.02754 C -0.20069 -0.03819 -0.20885 -0.03726 -0.23455 -0.03912 C -0.27621 -0.05625 -0.2368 -0.04259 -0.28628 -0.05069 C -0.29444 -0.05208 -0.30225 -0.05578 -0.31041 -0.0574 C -0.33472 -0.06828 -0.32257 -0.06435 -0.36909 -0.06435 C -0.42534 -0.06435 -0.48177 -0.06273 -0.53802 -0.06203 C -0.54826 -0.0574 -0.5585 -0.05277 -0.56909 -0.05069 C -0.59271 -0.04004 -0.61371 -0.02129 -0.63281 0 C -0.64149 0.00973 -0.6493 0.02269 -0.66041 0.02755 C -0.66857 0.03843 -0.67569 0.04792 -0.68455 0.05741 C -0.68663 0.06598 -0.69097 0.07107 -0.69496 0.07825 C -0.7 0.0875 -0.71041 0.10579 -0.71041 0.10579 C -0.71475 0.12246 -0.71128 0.11598 -0.71909 0.12639 C -0.72656 0.147 -0.72413 0.13843 -0.7276 0.15163 C -0.72812 0.15625 -0.72934 0.16088 -0.72934 0.16551 C -0.72934 0.21227 -0.72864 0.25903 -0.7276 0.30579 C -0.72743 0.31343 -0.72153 0.32408 -0.71736 0.32871 C -0.71545 0.33102 -0.7125 0.33125 -0.71041 0.33334 C -0.70607 0.3382 -0.70225 0.34399 -0.69826 0.34931 C -0.68281 0.36968 -0.68403 0.36806 -0.67066 0.37246 C -0.65972 0.38357 -0.64548 0.38588 -0.63281 0.39306 C -0.621 0.39977 -0.61701 0.40625 -0.60347 0.40926 C -0.59392 0.42778 -0.58107 0.42894 -0.56562 0.43218 C -0.49896 0.44653 -0.56753 0.43843 -0.44323 0.44144 C -0.28993 0.43866 -0.35885 0.43936 -0.28455 0.43218 C -0.27014 0.42732 -0.25607 0.42153 -0.24166 0.41829 C -0.23316 0.41135 -0.22465 0.40718 -0.21562 0.40232 C -0.21389 0.39931 -0.2125 0.39584 -0.21041 0.39306 C -0.20903 0.39121 -0.20659 0.39028 -0.20521 0.38843 C -0.20486 0.38797 -0.20521 0.38681 -0.20521 0.38612 " pathEditMode="relative" ptsTypes="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5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37794"/>
            <a:ext cx="5328592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16 </a:t>
            </a:r>
            <a:r>
              <a:rPr lang="cs-CZ" sz="3200" dirty="0"/>
              <a:t>:</a:t>
            </a:r>
            <a:r>
              <a:rPr lang="cs-CZ" sz="3200" dirty="0" smtClean="0"/>
              <a:t> 4</a:t>
            </a:r>
            <a:endParaRPr lang="cs-CZ" sz="3200" dirty="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6999296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4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8" name="Šipka doprava 7">
            <a:hlinkClick r:id="" action="ppaction://hlinkshowjump?jump=nextslide"/>
          </p:cNvPr>
          <p:cNvSpPr/>
          <p:nvPr/>
        </p:nvSpPr>
        <p:spPr>
          <a:xfrm>
            <a:off x="2195736" y="2455268"/>
            <a:ext cx="2952328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hotovo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64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173 -0.00162 -0.00329 -0.00347 -0.0052 -0.00463 C -0.0085 -0.00671 -0.01562 -0.00926 -0.01562 -0.00926 C -0.05434 -0.00625 -0.09288 -0.00069 -0.13107 0.00672 C -0.13819 0.0081 -0.14947 0.0088 -0.15694 0.01135 C -0.17586 0.0176 -0.19305 0.02778 -0.21232 0.03218 C -0.23454 0.04468 -0.26041 0.04746 -0.28454 0.05278 C -0.29809 0.05996 -0.31215 0.06181 -0.32586 0.06667 C -0.33368 0.06945 -0.34079 0.07547 -0.34861 0.07801 C -0.36388 0.08287 -0.38472 0.08357 -0.4 0.08496 C -0.47638 0.08172 -0.55746 0.10764 -0.62934 0.07338 C -0.6335 0.0713 -0.63732 0.06852 -0.64149 0.06667 C -0.65416 0.06111 -0.66944 0.05996 -0.68107 0.05047 C -0.68958 0.04352 -0.7 0.02986 -0.70694 0.0206 C -0.71857 0.00486 -0.72309 -0.01759 -0.73281 -0.03449 C -0.73506 -0.04652 -0.73541 -0.05787 -0.73975 -0.06898 C -0.74253 -0.10509 -0.74513 -0.11319 -0.74149 -0.14722 C -0.74062 -0.15578 -0.73524 -0.17315 -0.7276 -0.17477 C -0.72413 -0.17546 -0.72083 -0.17639 -0.71736 -0.17708 C -0.70173 -0.1875 -0.71232 -0.18217 -0.69496 -0.18634 C -0.68923 -0.18773 -0.6776 -0.19097 -0.6776 -0.19097 C -0.64826 -0.18935 -0.61909 -0.18842 -0.58975 -0.18634 C -0.57135 -0.18495 -0.55416 -0.16944 -0.53645 -0.16551 C -0.51718 -0.14884 -0.53541 -0.1618 -0.51388 -0.15416 C -0.50902 -0.15254 -0.50468 -0.15 -0.5 -0.14722 C -0.49704 -0.14537 -0.49461 -0.1419 -0.49149 -0.14027 C -0.48177 -0.13541 -0.46909 -0.13333 -0.45868 -0.13125 C -0.43107 -0.11527 -0.40034 -0.10787 -0.37083 -0.10115 C -0.31336 -0.10185 -0.2559 -0.09977 -0.19861 -0.10347 C -0.19548 -0.1037 -0.19531 -0.10995 -0.19322 -0.11273 C -0.18836 -0.11921 -0.18333 -0.12569 -0.17777 -0.13125 C -0.15954 -0.14907 -0.14809 -0.17731 -0.13975 -0.20463 C -0.13576 -0.23125 -0.12864 -0.25625 -0.12413 -0.28287 C -0.12604 -0.33958 -0.11336 -0.40139 -0.13107 -0.45301 C -0.14496 -0.49259 -0.13281 -0.44722 -0.14149 -0.47592 C -0.14531 -0.48865 -0.14513 -0.49375 -0.15347 -0.50115 C -0.15711 -0.50833 -0.16631 -0.52129 -0.17083 -0.52662 C -0.17777 -0.53449 -0.19357 -0.5375 -0.20173 -0.54027 C -0.20243 -0.54051 -0.21944 -0.54861 -0.22413 -0.54953 C -0.24218 -0.55277 -0.2717 -0.55347 -0.28628 -0.55416 C -0.31579 -0.56527 -0.34756 -0.56342 -0.3776 -0.57014 C -0.42447 -0.56898 -0.46805 -0.56481 -0.51388 -0.56782 C -0.51197 -0.57569 -0.51336 -0.57315 -0.51041 -0.57708 " pathEditMode="relative" ptsTypes="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8" grpId="0" animBg="1"/>
      <p:bldP spid="9" grpId="0" animBg="1"/>
      <p:bldP spid="9" grpId="1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37794"/>
            <a:ext cx="5328592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948264" y="937794"/>
            <a:ext cx="64807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</a:t>
            </a:r>
          </a:p>
          <a:p>
            <a:r>
              <a:rPr lang="cs-CZ" sz="4400" b="1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</a:p>
          <a:p>
            <a:r>
              <a:rPr lang="cs-CZ" sz="4400" b="1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</a:p>
          <a:p>
            <a:r>
              <a:rPr lang="cs-CZ" sz="4400" b="1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</a:t>
            </a:r>
          </a:p>
          <a:p>
            <a:r>
              <a:rPr lang="cs-CZ" sz="4400" b="1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</a:p>
          <a:p>
            <a:r>
              <a:rPr lang="cs-CZ" sz="4400" b="1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</a:p>
          <a:p>
            <a:r>
              <a:rPr lang="cs-CZ" sz="4400" b="1" dirty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223261740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80728"/>
            <a:ext cx="835292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Šlo ti to výtečně, 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takže teď si připrav svůj sešit na matematiku,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napiš dnešní datum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a pak napiš všechny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procvičené příklady do sešitu (do dvou sloupečků).</a:t>
            </a:r>
            <a:endParaRPr lang="cs-CZ" sz="4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944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23961" y="620688"/>
            <a:ext cx="15536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7</a:t>
            </a:r>
            <a:r>
              <a:rPr lang="cs-CZ" sz="4000" b="1" dirty="0" smtClean="0"/>
              <a:t> . 7 =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1611376" y="1328574"/>
            <a:ext cx="18838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81 : 4 =</a:t>
            </a:r>
            <a:endParaRPr lang="cs-CZ" sz="4000" b="1" dirty="0"/>
          </a:p>
        </p:txBody>
      </p:sp>
      <p:sp>
        <p:nvSpPr>
          <p:cNvPr id="4" name="Obdélník 3"/>
          <p:cNvSpPr/>
          <p:nvPr/>
        </p:nvSpPr>
        <p:spPr>
          <a:xfrm>
            <a:off x="1923961" y="2036460"/>
            <a:ext cx="15536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6</a:t>
            </a:r>
            <a:r>
              <a:rPr lang="cs-CZ" sz="4000" b="1" dirty="0" smtClean="0"/>
              <a:t> . 6 =</a:t>
            </a:r>
            <a:endParaRPr lang="cs-CZ" sz="4000" b="1" dirty="0"/>
          </a:p>
        </p:txBody>
      </p:sp>
      <p:sp>
        <p:nvSpPr>
          <p:cNvPr id="5" name="Obdélník 4"/>
          <p:cNvSpPr/>
          <p:nvPr/>
        </p:nvSpPr>
        <p:spPr>
          <a:xfrm>
            <a:off x="1923961" y="2744346"/>
            <a:ext cx="157927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9 : 3 =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1923961" y="3452232"/>
            <a:ext cx="15536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5</a:t>
            </a:r>
            <a:r>
              <a:rPr lang="cs-CZ" sz="4000" b="1" dirty="0" smtClean="0"/>
              <a:t> . 5 =</a:t>
            </a:r>
            <a:endParaRPr lang="cs-CZ" sz="4000" b="1" dirty="0"/>
          </a:p>
        </p:txBody>
      </p:sp>
      <p:sp>
        <p:nvSpPr>
          <p:cNvPr id="7" name="Obdélník 6"/>
          <p:cNvSpPr/>
          <p:nvPr/>
        </p:nvSpPr>
        <p:spPr>
          <a:xfrm>
            <a:off x="1611376" y="4160118"/>
            <a:ext cx="18838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64 : 8 =</a:t>
            </a:r>
            <a:endParaRPr lang="cs-CZ" sz="4000" b="1" dirty="0"/>
          </a:p>
        </p:txBody>
      </p:sp>
      <p:sp>
        <p:nvSpPr>
          <p:cNvPr id="8" name="Obdélník 7"/>
          <p:cNvSpPr/>
          <p:nvPr/>
        </p:nvSpPr>
        <p:spPr>
          <a:xfrm>
            <a:off x="1923960" y="4868004"/>
            <a:ext cx="15536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2</a:t>
            </a:r>
            <a:r>
              <a:rPr lang="cs-CZ" sz="4000" b="1" dirty="0" smtClean="0"/>
              <a:t> . 2 =</a:t>
            </a:r>
            <a:endParaRPr lang="cs-CZ" sz="4000" b="1" dirty="0"/>
          </a:p>
        </p:txBody>
      </p:sp>
      <p:sp>
        <p:nvSpPr>
          <p:cNvPr id="9" name="Obdélník 8"/>
          <p:cNvSpPr/>
          <p:nvPr/>
        </p:nvSpPr>
        <p:spPr>
          <a:xfrm>
            <a:off x="1593741" y="5575890"/>
            <a:ext cx="18838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49 : 7 =</a:t>
            </a:r>
            <a:endParaRPr lang="cs-CZ" sz="4000" b="1" dirty="0"/>
          </a:p>
        </p:txBody>
      </p:sp>
      <p:sp>
        <p:nvSpPr>
          <p:cNvPr id="10" name="Obdélník 9"/>
          <p:cNvSpPr/>
          <p:nvPr/>
        </p:nvSpPr>
        <p:spPr>
          <a:xfrm>
            <a:off x="5033630" y="620688"/>
            <a:ext cx="15536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4</a:t>
            </a:r>
            <a:r>
              <a:rPr lang="cs-CZ" sz="4000" b="1" dirty="0" smtClean="0"/>
              <a:t> . 4 =</a:t>
            </a:r>
            <a:endParaRPr lang="cs-CZ" sz="4000" b="1" dirty="0"/>
          </a:p>
        </p:txBody>
      </p:sp>
      <p:sp>
        <p:nvSpPr>
          <p:cNvPr id="11" name="Obdélník 10"/>
          <p:cNvSpPr/>
          <p:nvPr/>
        </p:nvSpPr>
        <p:spPr>
          <a:xfrm>
            <a:off x="4729059" y="1328574"/>
            <a:ext cx="18838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36 : </a:t>
            </a:r>
            <a:r>
              <a:rPr lang="cs-CZ" sz="4000" b="1" dirty="0"/>
              <a:t>6</a:t>
            </a:r>
            <a:r>
              <a:rPr lang="cs-CZ" sz="4000" b="1" dirty="0" smtClean="0"/>
              <a:t> =</a:t>
            </a:r>
            <a:endParaRPr lang="cs-CZ" sz="4000" b="1" dirty="0"/>
          </a:p>
        </p:txBody>
      </p:sp>
      <p:sp>
        <p:nvSpPr>
          <p:cNvPr id="12" name="Obdélník 11"/>
          <p:cNvSpPr/>
          <p:nvPr/>
        </p:nvSpPr>
        <p:spPr>
          <a:xfrm>
            <a:off x="5033630" y="2036460"/>
            <a:ext cx="15536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8</a:t>
            </a:r>
            <a:r>
              <a:rPr lang="cs-CZ" sz="4000" b="1" dirty="0" smtClean="0"/>
              <a:t> . 8 =</a:t>
            </a:r>
            <a:endParaRPr lang="cs-CZ" sz="4000" b="1" dirty="0"/>
          </a:p>
        </p:txBody>
      </p:sp>
      <p:sp>
        <p:nvSpPr>
          <p:cNvPr id="13" name="Obdélník 12"/>
          <p:cNvSpPr/>
          <p:nvPr/>
        </p:nvSpPr>
        <p:spPr>
          <a:xfrm>
            <a:off x="5033630" y="2744346"/>
            <a:ext cx="157927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4</a:t>
            </a:r>
            <a:r>
              <a:rPr lang="cs-CZ" sz="4000" b="1" dirty="0" smtClean="0"/>
              <a:t> </a:t>
            </a:r>
            <a:r>
              <a:rPr lang="cs-CZ" sz="4000" b="1" dirty="0"/>
              <a:t>:</a:t>
            </a:r>
            <a:r>
              <a:rPr lang="cs-CZ" sz="4000" b="1" dirty="0" smtClean="0"/>
              <a:t> 2 =</a:t>
            </a:r>
            <a:endParaRPr lang="cs-CZ" sz="4000" b="1" dirty="0"/>
          </a:p>
        </p:txBody>
      </p:sp>
      <p:sp>
        <p:nvSpPr>
          <p:cNvPr id="14" name="Obdélník 13"/>
          <p:cNvSpPr/>
          <p:nvPr/>
        </p:nvSpPr>
        <p:spPr>
          <a:xfrm>
            <a:off x="5033630" y="3452232"/>
            <a:ext cx="15536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3</a:t>
            </a:r>
            <a:r>
              <a:rPr lang="cs-CZ" sz="4000" b="1" dirty="0" smtClean="0"/>
              <a:t> . 3 =</a:t>
            </a:r>
            <a:endParaRPr lang="cs-CZ" sz="4000" b="1" dirty="0"/>
          </a:p>
        </p:txBody>
      </p:sp>
      <p:sp>
        <p:nvSpPr>
          <p:cNvPr id="15" name="Obdélník 14"/>
          <p:cNvSpPr/>
          <p:nvPr/>
        </p:nvSpPr>
        <p:spPr>
          <a:xfrm>
            <a:off x="4702553" y="4160118"/>
            <a:ext cx="18838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25 : 5 =</a:t>
            </a:r>
            <a:endParaRPr lang="cs-CZ" sz="4000" b="1" dirty="0"/>
          </a:p>
        </p:txBody>
      </p:sp>
      <p:sp>
        <p:nvSpPr>
          <p:cNvPr id="16" name="Obdélník 15"/>
          <p:cNvSpPr/>
          <p:nvPr/>
        </p:nvSpPr>
        <p:spPr>
          <a:xfrm>
            <a:off x="5033630" y="4868004"/>
            <a:ext cx="15536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9</a:t>
            </a:r>
            <a:r>
              <a:rPr lang="cs-CZ" sz="4000" b="1" dirty="0" smtClean="0"/>
              <a:t> . 9 =</a:t>
            </a:r>
            <a:endParaRPr lang="cs-CZ" sz="4000" b="1" dirty="0"/>
          </a:p>
        </p:txBody>
      </p:sp>
      <p:sp>
        <p:nvSpPr>
          <p:cNvPr id="17" name="Obdélník 16"/>
          <p:cNvSpPr/>
          <p:nvPr/>
        </p:nvSpPr>
        <p:spPr>
          <a:xfrm>
            <a:off x="4703411" y="5575890"/>
            <a:ext cx="18838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16 </a:t>
            </a:r>
            <a:r>
              <a:rPr lang="cs-CZ" sz="4000" b="1" dirty="0"/>
              <a:t>:</a:t>
            </a:r>
            <a:r>
              <a:rPr lang="cs-CZ" sz="4000" b="1" dirty="0" smtClean="0"/>
              <a:t> </a:t>
            </a:r>
            <a:r>
              <a:rPr lang="cs-CZ" sz="4000" b="1" dirty="0"/>
              <a:t>4</a:t>
            </a:r>
            <a:r>
              <a:rPr lang="cs-CZ" sz="4000" b="1" dirty="0" smtClean="0"/>
              <a:t> =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088482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99212" y="2636912"/>
            <a:ext cx="63571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</a:rPr>
              <a:t>AHOJ PŘÍŠTĚ .</a:t>
            </a:r>
            <a:endParaRPr lang="cs-CZ" sz="7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5981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295</TotalTime>
  <Words>379</Words>
  <Application>Microsoft Office PowerPoint</Application>
  <PresentationFormat>Předvádění na obrazovce (4:3)</PresentationFormat>
  <Paragraphs>149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Summer</vt:lpstr>
      <vt:lpstr>Prezentace aplikace PowerPoint</vt:lpstr>
      <vt:lpstr>Matematika 2. a 3.ročník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34</cp:revision>
  <dcterms:created xsi:type="dcterms:W3CDTF">2012-07-24T10:01:47Z</dcterms:created>
  <dcterms:modified xsi:type="dcterms:W3CDTF">2012-08-13T14:00:02Z</dcterms:modified>
</cp:coreProperties>
</file>