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81" r:id="rId2"/>
    <p:sldId id="282" r:id="rId3"/>
    <p:sldId id="258" r:id="rId4"/>
    <p:sldId id="273" r:id="rId5"/>
    <p:sldId id="274" r:id="rId6"/>
    <p:sldId id="269" r:id="rId7"/>
    <p:sldId id="271" r:id="rId8"/>
    <p:sldId id="259" r:id="rId9"/>
    <p:sldId id="262" r:id="rId10"/>
    <p:sldId id="275" r:id="rId11"/>
    <p:sldId id="276" r:id="rId12"/>
    <p:sldId id="263" r:id="rId13"/>
    <p:sldId id="266" r:id="rId14"/>
    <p:sldId id="265" r:id="rId15"/>
    <p:sldId id="268" r:id="rId16"/>
    <p:sldId id="264" r:id="rId17"/>
    <p:sldId id="267" r:id="rId18"/>
    <p:sldId id="277" r:id="rId19"/>
    <p:sldId id="278" r:id="rId20"/>
    <p:sldId id="270" r:id="rId21"/>
    <p:sldId id="272" r:id="rId22"/>
    <p:sldId id="260" r:id="rId23"/>
    <p:sldId id="280" r:id="rId24"/>
    <p:sldId id="279" r:id="rId25"/>
    <p:sldId id="26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F8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190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smtClean="0">
                <a:latin typeface="Calibri" pitchFamily="34" charset="0"/>
              </a:rPr>
              <a:t>VY_32_INOVACE_21_CJ_ </a:t>
            </a:r>
            <a:r>
              <a:rPr lang="cs-CZ" b="1" dirty="0">
                <a:latin typeface="Calibri" pitchFamily="34" charset="0"/>
              </a:rPr>
              <a:t>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8462847"/>
              </p:ext>
            </p:extLst>
          </p:nvPr>
        </p:nvGraphicFramePr>
        <p:xfrm>
          <a:off x="1476375" y="2924175"/>
          <a:ext cx="6208713" cy="3603690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Září - říjen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jazykové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Český jazyk a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Nauka o slově,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pravopis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souhlásek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(měkké a tvrdé slabiky a slova s ě)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doplňování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i,í,y,ý,ě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do slov, po správném určení hlásky či písmena do slova se odkrývá utajený obrázek. Po procvičení následuje přepis s doplňováním do vlastních sešitů.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443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556792"/>
            <a:ext cx="7315200" cy="2595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Český jazyk</a:t>
            </a:r>
            <a:br>
              <a:rPr lang="cs-CZ" sz="6000" b="1" dirty="0" smtClean="0"/>
            </a:br>
            <a:r>
              <a:rPr lang="cs-CZ" sz="6000" b="1" dirty="0" smtClean="0"/>
              <a:t>2. a 3. ročník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4365104"/>
            <a:ext cx="7315200" cy="1144632"/>
          </a:xfrm>
        </p:spPr>
        <p:txBody>
          <a:bodyPr>
            <a:normAutofit fontScale="92500" lnSpcReduction="20000"/>
          </a:bodyPr>
          <a:lstStyle/>
          <a:p>
            <a:r>
              <a:rPr lang="cs-CZ" sz="4000" b="1" dirty="0" smtClean="0"/>
              <a:t>Nauka o slově</a:t>
            </a:r>
          </a:p>
          <a:p>
            <a:r>
              <a:rPr lang="cs-CZ" sz="4000" b="1" dirty="0" smtClean="0"/>
              <a:t>- pravopis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477791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403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>
            <a:hlinkClick r:id="" action="ppaction://hlinkshowjump?jump=nextslide"/>
          </p:cNvPr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rak-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46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mrak-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mraky</a:t>
            </a:r>
            <a:endParaRPr lang="cs-CZ" sz="60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4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  <p:bldP spid="4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vaj-čko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9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vaj-čko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vajíčko</a:t>
            </a:r>
            <a:endParaRPr lang="cs-CZ" sz="6000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9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v-tina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v-tina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květina</a:t>
            </a:r>
            <a:endParaRPr lang="cs-CZ" sz="60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27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>
            <a:hlinkClick r:id="" action="ppaction://hlinkshowjump?jump=nextslide"/>
          </p:cNvPr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puch-ř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04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puch-ř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puchýř</a:t>
            </a:r>
            <a:endParaRPr lang="cs-CZ" sz="60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112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  <p:bldP spid="4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B-</a:t>
            </a:r>
            <a:r>
              <a:rPr lang="cs-CZ" sz="4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tuška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4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B-</a:t>
            </a:r>
            <a:r>
              <a:rPr lang="cs-CZ" sz="4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tuška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Bětuška</a:t>
            </a:r>
            <a:endParaRPr lang="cs-CZ" sz="54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peř-čko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02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peř-čko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peříčko</a:t>
            </a:r>
            <a:endParaRPr lang="cs-CZ" sz="54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38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št-ňátko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4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št-ňátko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štěňátko</a:t>
            </a:r>
            <a:endParaRPr lang="cs-CZ" sz="54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>
            <a:hlinkClick r:id="" action="ppaction://hlinkshowjump?jump=nextslide"/>
          </p:cNvPr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r-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bář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56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r-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bář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rybář</a:t>
            </a:r>
            <a:endParaRPr lang="cs-CZ" sz="60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84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  <p:bldP spid="4" grpId="0" animBg="1"/>
      <p:bldP spid="1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>
            <a:hlinkClick r:id="" action="ppaction://hlinkshowjump?jump=nextslide"/>
          </p:cNvPr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maš-nka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9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maš-nka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mašinka</a:t>
            </a:r>
            <a:endParaRPr lang="cs-CZ" sz="54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9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  <p:bldP spid="4" grpId="0" animBg="1"/>
      <p:bldP spid="1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024498" cy="326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83568" y="908720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HOTOVO  !  HURÁ !!!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2996952"/>
            <a:ext cx="31683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i="1" dirty="0" smtClean="0"/>
              <a:t>UMÍŠ  TO</a:t>
            </a:r>
            <a:r>
              <a:rPr lang="cs-CZ" sz="5400" b="1" i="1" dirty="0"/>
              <a:t> </a:t>
            </a:r>
            <a:r>
              <a:rPr lang="cs-CZ" sz="5400" b="1" i="1" dirty="0" smtClean="0"/>
              <a:t>SKVĚLE</a:t>
            </a:r>
          </a:p>
        </p:txBody>
      </p:sp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85324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Šlo ti to výtečně, 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takže teď si připrav svůj sešit na český jazyk,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 dnešní datum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 pak napiš všechna procvičená slova do sešitu.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52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107505" y="260648"/>
            <a:ext cx="3384376" cy="1296144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rak-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3851920" y="260648"/>
            <a:ext cx="3960440" cy="126147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vaj-čko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1362120" y="1659396"/>
            <a:ext cx="3708269" cy="113673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v-tina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5326648" y="1644000"/>
            <a:ext cx="3564253" cy="115212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puch-ř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4132232" y="2930584"/>
            <a:ext cx="4248472" cy="115212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peř-čko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922498" y="4164476"/>
            <a:ext cx="4464496" cy="115212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št-ňátko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5832140" y="4164476"/>
            <a:ext cx="2952327" cy="1183236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r-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bář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773506" y="5395936"/>
            <a:ext cx="4662590" cy="1224136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maš-nka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6263756" y="5733372"/>
            <a:ext cx="2204041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chemeClr val="bg2">
                    <a:lumMod val="10000"/>
                  </a:schemeClr>
                </a:solidFill>
              </a:rPr>
              <a:t>HOTOVO</a:t>
            </a:r>
            <a:endParaRPr lang="cs-CZ" b="1" i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251521" y="2930584"/>
            <a:ext cx="3744416" cy="115212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B-</a:t>
            </a:r>
            <a:r>
              <a:rPr lang="cs-CZ" sz="4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tuška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491588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916832"/>
            <a:ext cx="7560840" cy="29700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AHOJ</a:t>
            </a:r>
          </a:p>
          <a:p>
            <a:endParaRPr lang="cs-CZ" sz="11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88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8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PŘÍŠTĚ …</a:t>
            </a:r>
            <a:endParaRPr lang="cs-CZ" sz="8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249</TotalTime>
  <Words>313</Words>
  <Application>Microsoft Office PowerPoint</Application>
  <PresentationFormat>Předvádění na obrazovce (4:3)</PresentationFormat>
  <Paragraphs>166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Prostor</vt:lpstr>
      <vt:lpstr>Prezentace aplikace PowerPoint</vt:lpstr>
      <vt:lpstr>Český jazyk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36</cp:revision>
  <dcterms:created xsi:type="dcterms:W3CDTF">2012-03-07T08:59:04Z</dcterms:created>
  <dcterms:modified xsi:type="dcterms:W3CDTF">2012-08-13T19:09:34Z</dcterms:modified>
</cp:coreProperties>
</file>