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82" r:id="rId3"/>
    <p:sldId id="258" r:id="rId4"/>
    <p:sldId id="273" r:id="rId5"/>
    <p:sldId id="274" r:id="rId6"/>
    <p:sldId id="269" r:id="rId7"/>
    <p:sldId id="271" r:id="rId8"/>
    <p:sldId id="259" r:id="rId9"/>
    <p:sldId id="262" r:id="rId10"/>
    <p:sldId id="275" r:id="rId11"/>
    <p:sldId id="276" r:id="rId12"/>
    <p:sldId id="263" r:id="rId13"/>
    <p:sldId id="266" r:id="rId14"/>
    <p:sldId id="265" r:id="rId15"/>
    <p:sldId id="268" r:id="rId16"/>
    <p:sldId id="264" r:id="rId17"/>
    <p:sldId id="267" r:id="rId18"/>
    <p:sldId id="277" r:id="rId19"/>
    <p:sldId id="278" r:id="rId20"/>
    <p:sldId id="270" r:id="rId21"/>
    <p:sldId id="272" r:id="rId22"/>
    <p:sldId id="260" r:id="rId23"/>
    <p:sldId id="281" r:id="rId24"/>
    <p:sldId id="279" r:id="rId25"/>
    <p:sldId id="284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F8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190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VY_32_INOVACE_23_CJ_ </a:t>
            </a:r>
            <a:r>
              <a:rPr lang="cs-CZ" b="1" dirty="0">
                <a:latin typeface="Calibri" pitchFamily="34" charset="0"/>
              </a:rPr>
              <a:t>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1581171"/>
              </p:ext>
            </p:extLst>
          </p:nvPr>
        </p:nvGraphicFramePr>
        <p:xfrm>
          <a:off x="1476375" y="2924175"/>
          <a:ext cx="6208713" cy="3603690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Září - říjen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 a jazykové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Český jazyk a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Nauka o slově, pravopis souhlásek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(měkké a tvrdé slabiky a slova s ě)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doplňování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i,í,y,ý,ě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do slov, po správném určení hlásky či písmena do slova se odkrývá utajený obrázek. Po procvičení následuje přepis s doplňováním do vlastních sešitů.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4141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solidFill>
                  <a:schemeClr val="accent4">
                    <a:lumMod val="75000"/>
                  </a:schemeClr>
                </a:solidFill>
              </a:rPr>
              <a:t>Český jazyk</a:t>
            </a:r>
            <a:br>
              <a:rPr lang="cs-CZ" sz="6600" b="1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6600" b="1" dirty="0" smtClean="0">
                <a:solidFill>
                  <a:schemeClr val="accent4">
                    <a:lumMod val="75000"/>
                  </a:schemeClr>
                </a:solidFill>
              </a:rPr>
              <a:t>2. a 3. ročník</a:t>
            </a:r>
            <a:endParaRPr lang="cs-CZ" sz="66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Nauka o slově</a:t>
            </a:r>
          </a:p>
          <a:p>
            <a:r>
              <a:rPr lang="cs-CZ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- pravopis</a:t>
            </a:r>
            <a:endParaRPr lang="cs-CZ" sz="4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7791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403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>
            <a:hlinkClick r:id="" action="ppaction://hlinkshowjump?jump=nextslide"/>
          </p:cNvPr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bačkor-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46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bačkor-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bačkory</a:t>
            </a:r>
            <a:endParaRPr lang="cs-CZ" sz="6000" dirty="0"/>
          </a:p>
        </p:txBody>
      </p:sp>
      <p:sp>
        <p:nvSpPr>
          <p:cNvPr id="11" name="Obdélník 10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41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  <p:bldP spid="4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koš-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ček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89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koš-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ček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košíček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90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v-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neček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71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v-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neček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věneček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273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>
            <a:hlinkClick r:id="" action="ppaction://hlinkshowjump?jump=nextslide"/>
          </p:cNvPr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krun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-ř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047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krun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-ř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krunýř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112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3" grpId="0" animBg="1"/>
      <p:bldP spid="4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nkava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45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nkava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pěnkava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1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peč-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nka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023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peč-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nka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pečínka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38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zást-ra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45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zást-ra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zástěra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1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>
            <a:hlinkClick r:id="" action="ppaction://hlinkshowjump?jump=nextslide"/>
          </p:cNvPr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blík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560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blík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kyblík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84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  <p:bldP spid="4" grpId="0" animBg="1"/>
      <p:bldP spid="1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>
            <a:hlinkClick r:id="" action="ppaction://hlinkshowjump?jump=nextslide"/>
          </p:cNvPr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š-</a:t>
            </a:r>
            <a:r>
              <a:rPr lang="cs-CZ" sz="5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š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89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ě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š-</a:t>
            </a:r>
            <a:r>
              <a:rPr lang="cs-CZ" sz="5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š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šiška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90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3" grpId="0" animBg="1"/>
      <p:bldP spid="4" grpId="0" animBg="1"/>
      <p:bldP spid="1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83568" y="908720"/>
            <a:ext cx="75608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</a:rPr>
              <a:t>ŠIKULKA  !  HURÁ !!!</a:t>
            </a:r>
            <a:endParaRPr lang="cs-CZ" sz="66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48760" y="3429000"/>
            <a:ext cx="31683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b="1" i="1" dirty="0" smtClean="0"/>
              <a:t>UMÍŠ  TO</a:t>
            </a:r>
          </a:p>
          <a:p>
            <a:pPr algn="just"/>
            <a:r>
              <a:rPr lang="cs-CZ" sz="5400" b="1" i="1" dirty="0" smtClean="0"/>
              <a:t>PĚKNĚ …</a:t>
            </a:r>
            <a:endParaRPr lang="cs-CZ" sz="5400" b="1" i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214" y="2907500"/>
            <a:ext cx="4063204" cy="315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871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2"/>
            <a:ext cx="85324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Šlo ti to výtečně, 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takže teď si připrav svůj sešit na český jazyk,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 dnešní datum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 pak napiš všechna procvičená slova do sešitu.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4021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>
            <a:off x="18729" y="260648"/>
            <a:ext cx="3773016" cy="115212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bačkor-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4230689" y="260648"/>
            <a:ext cx="3773016" cy="115212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koš-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ček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1170856" y="1441376"/>
            <a:ext cx="3773016" cy="115212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v-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neček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5347320" y="1441376"/>
            <a:ext cx="3773016" cy="115212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krun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-ř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14496" y="2729920"/>
            <a:ext cx="3773016" cy="115212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nkava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4194408" y="2729920"/>
            <a:ext cx="3773016" cy="115212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peč-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nka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1107740" y="3954056"/>
            <a:ext cx="3836132" cy="115212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zást-ra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5284204" y="3954056"/>
            <a:ext cx="3836132" cy="115212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k-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blík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2790528" y="5218524"/>
            <a:ext cx="3662803" cy="1189464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š-</a:t>
            </a:r>
            <a:r>
              <a:rPr lang="cs-CZ" sz="54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š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ka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6948264" y="5844572"/>
            <a:ext cx="1747820" cy="758904"/>
          </a:xfrm>
          <a:prstGeom prst="rightArrow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Georgia" pitchFamily="18" charset="0"/>
              </a:rPr>
              <a:t>HOTOVO</a:t>
            </a:r>
            <a:endParaRPr lang="cs-CZ" b="1" dirty="0">
              <a:solidFill>
                <a:srgbClr val="C00000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9628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 advClick="0">
        <p14:glitter pattern="hexagon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916832"/>
            <a:ext cx="756084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Tak ahoj zase někdy příště …</a:t>
            </a:r>
            <a:endParaRPr lang="cs-CZ" sz="8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5351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316</Words>
  <Application>Microsoft Office PowerPoint</Application>
  <PresentationFormat>Předvádění na obrazovce (4:3)</PresentationFormat>
  <Paragraphs>165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Prezentace aplikace PowerPoint</vt:lpstr>
      <vt:lpstr>Český jazyk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36</cp:revision>
  <dcterms:created xsi:type="dcterms:W3CDTF">2012-03-07T08:59:04Z</dcterms:created>
  <dcterms:modified xsi:type="dcterms:W3CDTF">2012-08-13T19:19:07Z</dcterms:modified>
</cp:coreProperties>
</file>