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3" r:id="rId2"/>
    <p:sldId id="282" r:id="rId3"/>
    <p:sldId id="285" r:id="rId4"/>
    <p:sldId id="273" r:id="rId5"/>
    <p:sldId id="274" r:id="rId6"/>
    <p:sldId id="269" r:id="rId7"/>
    <p:sldId id="271" r:id="rId8"/>
    <p:sldId id="259" r:id="rId9"/>
    <p:sldId id="262" r:id="rId10"/>
    <p:sldId id="275" r:id="rId11"/>
    <p:sldId id="276" r:id="rId12"/>
    <p:sldId id="263" r:id="rId13"/>
    <p:sldId id="266" r:id="rId14"/>
    <p:sldId id="265" r:id="rId15"/>
    <p:sldId id="268" r:id="rId16"/>
    <p:sldId id="264" r:id="rId17"/>
    <p:sldId id="267" r:id="rId18"/>
    <p:sldId id="277" r:id="rId19"/>
    <p:sldId id="278" r:id="rId20"/>
    <p:sldId id="270" r:id="rId21"/>
    <p:sldId id="272" r:id="rId22"/>
    <p:sldId id="260" r:id="rId23"/>
    <p:sldId id="279" r:id="rId24"/>
    <p:sldId id="280" r:id="rId25"/>
    <p:sldId id="284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F8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190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VY_32_INOVACE_25_CJ_ </a:t>
            </a:r>
            <a:r>
              <a:rPr lang="cs-CZ" b="1" dirty="0">
                <a:latin typeface="Calibri" pitchFamily="34" charset="0"/>
              </a:rPr>
              <a:t>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4400855"/>
              </p:ext>
            </p:extLst>
          </p:nvPr>
        </p:nvGraphicFramePr>
        <p:xfrm>
          <a:off x="1476375" y="2924175"/>
          <a:ext cx="6208713" cy="3603690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Září - říjen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jazykové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Český jazyk a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Nauka o slově, pravopis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souhlásek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(měkké a tvrdé slabiky a slova s ě)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doplňování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i,í,y,ý,ě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do slov, po správném určení hlásky či písmena do slova se odkrývá utajený obrázek. Po procvičení následuje přepis s doplňováním do vlastních sešitů.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4141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	Český jazyk</a:t>
            </a:r>
            <a:br>
              <a:rPr lang="cs-CZ" sz="4800" b="1" dirty="0" smtClean="0"/>
            </a:br>
            <a:r>
              <a:rPr lang="cs-CZ" sz="4800" b="1" dirty="0" smtClean="0"/>
              <a:t>2. a 3. ročník</a:t>
            </a:r>
            <a:endParaRPr lang="cs-CZ" sz="4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11760" y="4077072"/>
            <a:ext cx="3962400" cy="213360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Nauka o slově</a:t>
            </a:r>
          </a:p>
          <a:p>
            <a:r>
              <a:rPr lang="cs-CZ" sz="4000" b="1" dirty="0" smtClean="0"/>
              <a:t>- pravopis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115238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>
            <a:hlinkClick r:id="" action="ppaction://hlinkshowjump?jump=nextslide"/>
          </p:cNvPr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273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>
            <a:hlinkClick r:id="" action="ppaction://hlinkshowjump?jump=nextslide"/>
          </p:cNvPr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t-činka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46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t-činka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tyčinka</a:t>
            </a:r>
            <a:endParaRPr lang="cs-CZ" sz="6000" dirty="0"/>
          </a:p>
        </p:txBody>
      </p:sp>
      <p:sp>
        <p:nvSpPr>
          <p:cNvPr id="11" name="Obdélník 10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4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  <p:bldP spid="4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dlo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9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dlo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šídlo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9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síček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síček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měsíček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27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>
            <a:hlinkClick r:id="" action="ppaction://hlinkshowjump?jump=nextslide"/>
          </p:cNvPr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t-den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04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t-den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t</a:t>
            </a: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ýden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112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  <p:bldP spid="4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p-na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4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p-na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pěna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d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-tě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02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d-tě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dítě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38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košt-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4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košt-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koště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>
            <a:hlinkClick r:id="" action="ppaction://hlinkshowjump?jump=nextslide"/>
          </p:cNvPr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bedn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56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bedn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bedny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84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  <p:bldP spid="4" grpId="0" animBg="1"/>
      <p:bldP spid="1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>
            <a:hlinkClick r:id="" action="ppaction://hlinkshowjump?jump=nextslide"/>
          </p:cNvPr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J-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rka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9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J-</a:t>
            </a:r>
            <a:r>
              <a:rPr lang="cs-CZ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r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Jirka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9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  <p:bldP spid="4" grpId="0" animBg="1"/>
      <p:bldP spid="1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83568" y="908720"/>
            <a:ext cx="75608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HOTOVO  !  HURÁ !!!</a:t>
            </a:r>
            <a:endParaRPr lang="cs-CZ" sz="66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2996952"/>
            <a:ext cx="31683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i="1" dirty="0" smtClean="0"/>
              <a:t>UMÍŠ  TO</a:t>
            </a:r>
          </a:p>
          <a:p>
            <a:pPr algn="just"/>
            <a:r>
              <a:rPr lang="cs-CZ" sz="5400" b="1" i="1" dirty="0" smtClean="0"/>
              <a:t>      NA  JEDNIČKU</a:t>
            </a:r>
            <a:endParaRPr lang="cs-CZ" sz="5400" b="1" i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4" y="2930732"/>
            <a:ext cx="4161913" cy="311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85324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Šlo ti to výtečně, 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takže teď si připrav svůj sešit na český jazyk,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 dnešní datum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 pak napiš všechna procvičená slova do sešitu.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556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179512" y="0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t-činka</a:t>
            </a:r>
            <a:endParaRPr lang="cs-CZ" sz="6000" dirty="0"/>
          </a:p>
        </p:txBody>
      </p:sp>
      <p:sp>
        <p:nvSpPr>
          <p:cNvPr id="3" name="Vodorovný svitek 2"/>
          <p:cNvSpPr/>
          <p:nvPr/>
        </p:nvSpPr>
        <p:spPr>
          <a:xfrm>
            <a:off x="3995936" y="-18688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š-</a:t>
            </a:r>
            <a:r>
              <a:rPr lang="cs-CZ" sz="60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dlo</a:t>
            </a:r>
            <a:endParaRPr lang="cs-CZ" sz="6000" dirty="0"/>
          </a:p>
        </p:txBody>
      </p:sp>
      <p:sp>
        <p:nvSpPr>
          <p:cNvPr id="4" name="Vodorovný svitek 3"/>
          <p:cNvSpPr/>
          <p:nvPr/>
        </p:nvSpPr>
        <p:spPr>
          <a:xfrm>
            <a:off x="1547664" y="1349464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m-</a:t>
            </a:r>
            <a:r>
              <a:rPr lang="cs-CZ" sz="60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síček</a:t>
            </a:r>
            <a:endParaRPr lang="cs-CZ" sz="6000" dirty="0"/>
          </a:p>
        </p:txBody>
      </p:sp>
      <p:sp>
        <p:nvSpPr>
          <p:cNvPr id="5" name="Vodorovný svitek 4"/>
          <p:cNvSpPr/>
          <p:nvPr/>
        </p:nvSpPr>
        <p:spPr>
          <a:xfrm>
            <a:off x="5364088" y="1349464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t-den</a:t>
            </a:r>
            <a:endParaRPr lang="cs-CZ" sz="6000" dirty="0"/>
          </a:p>
        </p:txBody>
      </p:sp>
      <p:sp>
        <p:nvSpPr>
          <p:cNvPr id="6" name="Vodorovný svitek 5"/>
          <p:cNvSpPr/>
          <p:nvPr/>
        </p:nvSpPr>
        <p:spPr>
          <a:xfrm>
            <a:off x="179512" y="271761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p-na</a:t>
            </a:r>
            <a:endParaRPr lang="cs-CZ" sz="6000" dirty="0"/>
          </a:p>
        </p:txBody>
      </p:sp>
      <p:sp>
        <p:nvSpPr>
          <p:cNvPr id="7" name="Vodorovný svitek 6"/>
          <p:cNvSpPr/>
          <p:nvPr/>
        </p:nvSpPr>
        <p:spPr>
          <a:xfrm>
            <a:off x="3995936" y="271761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d-tě</a:t>
            </a:r>
            <a:endParaRPr lang="cs-CZ" sz="6000" dirty="0"/>
          </a:p>
        </p:txBody>
      </p:sp>
      <p:sp>
        <p:nvSpPr>
          <p:cNvPr id="8" name="Vodorovný svitek 7"/>
          <p:cNvSpPr/>
          <p:nvPr/>
        </p:nvSpPr>
        <p:spPr>
          <a:xfrm>
            <a:off x="1547664" y="4085768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košt-</a:t>
            </a:r>
            <a:endParaRPr lang="cs-CZ" sz="6000" dirty="0"/>
          </a:p>
        </p:txBody>
      </p:sp>
      <p:sp>
        <p:nvSpPr>
          <p:cNvPr id="9" name="Vodorovný svitek 8"/>
          <p:cNvSpPr/>
          <p:nvPr/>
        </p:nvSpPr>
        <p:spPr>
          <a:xfrm>
            <a:off x="5364088" y="4085768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bedn</a:t>
            </a:r>
            <a:r>
              <a:rPr lang="cs-CZ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</a:t>
            </a:r>
            <a:endParaRPr lang="cs-CZ" sz="6000" dirty="0"/>
          </a:p>
        </p:txBody>
      </p:sp>
      <p:sp>
        <p:nvSpPr>
          <p:cNvPr id="10" name="Vodorovný svitek 9"/>
          <p:cNvSpPr/>
          <p:nvPr/>
        </p:nvSpPr>
        <p:spPr>
          <a:xfrm>
            <a:off x="755576" y="5453920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J-</a:t>
            </a:r>
            <a:r>
              <a:rPr lang="cs-CZ" sz="60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rka</a:t>
            </a:r>
            <a:endParaRPr lang="cs-CZ" sz="6000" dirty="0"/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6263756" y="5733372"/>
            <a:ext cx="2204041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chemeClr val="bg2">
                    <a:lumMod val="10000"/>
                  </a:schemeClr>
                </a:solidFill>
              </a:rPr>
              <a:t>HOTOVO</a:t>
            </a:r>
            <a:endParaRPr lang="cs-CZ" b="1" i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5188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49856" y="2348880"/>
            <a:ext cx="814262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Na shledanou…</a:t>
            </a:r>
            <a:endParaRPr lang="cs-CZ" sz="8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5351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ožený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253</TotalTime>
  <Words>312</Words>
  <Application>Microsoft Office PowerPoint</Application>
  <PresentationFormat>Předvádění na obrazovce (4:3)</PresentationFormat>
  <Paragraphs>165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Složený</vt:lpstr>
      <vt:lpstr>Prezentace aplikace PowerPoint</vt:lpstr>
      <vt:lpstr> Český jazyk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37</cp:revision>
  <dcterms:created xsi:type="dcterms:W3CDTF">2012-03-07T08:59:04Z</dcterms:created>
  <dcterms:modified xsi:type="dcterms:W3CDTF">2012-08-13T19:10:48Z</dcterms:modified>
</cp:coreProperties>
</file>