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handoutMasterIdLst>
    <p:handoutMasterId r:id="rId9"/>
  </p:handoutMasterIdLst>
  <p:sldIdLst>
    <p:sldId id="256" r:id="rId2"/>
    <p:sldId id="260" r:id="rId3"/>
    <p:sldId id="261" r:id="rId4"/>
    <p:sldId id="262" r:id="rId5"/>
    <p:sldId id="263" r:id="rId6"/>
    <p:sldId id="257" r:id="rId7"/>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Výchozí oddíl" id="{89F7D789-25CD-4CDA-9E73-E05F9B007740}">
          <p14:sldIdLst>
            <p14:sldId id="256"/>
            <p14:sldId id="260"/>
            <p14:sldId id="261"/>
            <p14:sldId id="262"/>
            <p14:sldId id="263"/>
            <p14:sldId id="257"/>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71" autoAdjust="0"/>
  </p:normalViewPr>
  <p:slideViewPr>
    <p:cSldViewPr>
      <p:cViewPr varScale="1">
        <p:scale>
          <a:sx n="66" d="100"/>
          <a:sy n="66" d="100"/>
        </p:scale>
        <p:origin x="-1236" y="-102"/>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36" d="100"/>
          <a:sy n="36" d="100"/>
        </p:scale>
        <p:origin x="-2190"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57F3AB3-0718-4624-B441-E567A8F0AB56}" type="doc">
      <dgm:prSet loTypeId="urn:microsoft.com/office/officeart/2005/8/layout/target3" loCatId="relationship" qsTypeId="urn:microsoft.com/office/officeart/2005/8/quickstyle/simple5" qsCatId="simple" csTypeId="urn:microsoft.com/office/officeart/2005/8/colors/accent1_2" csCatId="accent1" phldr="1"/>
      <dgm:spPr/>
      <dgm:t>
        <a:bodyPr/>
        <a:lstStyle/>
        <a:p>
          <a:endParaRPr lang="cs-CZ"/>
        </a:p>
      </dgm:t>
    </dgm:pt>
    <dgm:pt modelId="{D1D4F407-5343-4D3F-B5B9-D407B03CAEB4}">
      <dgm:prSet custT="1"/>
      <dgm:spPr/>
      <dgm:t>
        <a:bodyPr/>
        <a:lstStyle/>
        <a:p>
          <a:pPr algn="l" rtl="0"/>
          <a:r>
            <a:rPr lang="cs-CZ" sz="2000" dirty="0" smtClean="0"/>
            <a:t>NÁZEV ŠKOLY: Základní škola a Mateřská škola Slatina, okres Nový Jičín, příspěvková organizace</a:t>
          </a:r>
          <a:endParaRPr lang="cs-CZ" sz="2000" dirty="0"/>
        </a:p>
      </dgm:t>
    </dgm:pt>
    <dgm:pt modelId="{FB3E2B41-81AD-4068-9354-4B764E7CC2F7}" type="parTrans" cxnId="{14367CC6-B9B1-40CF-BBB3-C17F79391DAE}">
      <dgm:prSet/>
      <dgm:spPr/>
      <dgm:t>
        <a:bodyPr/>
        <a:lstStyle/>
        <a:p>
          <a:endParaRPr lang="cs-CZ"/>
        </a:p>
      </dgm:t>
    </dgm:pt>
    <dgm:pt modelId="{878E4EBE-18EA-43B6-B589-1210E1E4CF6A}" type="sibTrans" cxnId="{14367CC6-B9B1-40CF-BBB3-C17F79391DAE}">
      <dgm:prSet/>
      <dgm:spPr/>
      <dgm:t>
        <a:bodyPr/>
        <a:lstStyle/>
        <a:p>
          <a:endParaRPr lang="cs-CZ"/>
        </a:p>
      </dgm:t>
    </dgm:pt>
    <dgm:pt modelId="{D1B46980-6531-4606-95E6-44980827E919}">
      <dgm:prSet custT="1"/>
      <dgm:spPr/>
      <dgm:t>
        <a:bodyPr/>
        <a:lstStyle/>
        <a:p>
          <a:pPr algn="l" rtl="0"/>
          <a:r>
            <a:rPr lang="cs-CZ" sz="2000" err="1" smtClean="0"/>
            <a:t>AUTOR</a:t>
          </a:r>
          <a:r>
            <a:rPr lang="cs-CZ" sz="2000" smtClean="0"/>
            <a:t>: Lenka </a:t>
          </a:r>
          <a:r>
            <a:rPr lang="cs-CZ" sz="2000" dirty="0" err="1" smtClean="0"/>
            <a:t>Malčíková</a:t>
          </a:r>
          <a:endParaRPr lang="cs-CZ" sz="2000" dirty="0"/>
        </a:p>
      </dgm:t>
    </dgm:pt>
    <dgm:pt modelId="{CFF69701-2866-4EF5-BFB5-F3F9B72EB817}" type="sibTrans" cxnId="{AB906E97-3CD9-4E05-91AE-864F8E394536}">
      <dgm:prSet/>
      <dgm:spPr/>
      <dgm:t>
        <a:bodyPr/>
        <a:lstStyle/>
        <a:p>
          <a:endParaRPr lang="cs-CZ"/>
        </a:p>
      </dgm:t>
    </dgm:pt>
    <dgm:pt modelId="{4F7B2CF5-A270-4D61-A510-1C1C5A4DCD3B}" type="parTrans" cxnId="{AB906E97-3CD9-4E05-91AE-864F8E394536}">
      <dgm:prSet/>
      <dgm:spPr/>
      <dgm:t>
        <a:bodyPr/>
        <a:lstStyle/>
        <a:p>
          <a:endParaRPr lang="cs-CZ"/>
        </a:p>
      </dgm:t>
    </dgm:pt>
    <dgm:pt modelId="{B651F6E3-6281-48DB-9319-2AEAFDAE7572}">
      <dgm:prSet custT="1"/>
      <dgm:spPr/>
      <dgm:t>
        <a:bodyPr/>
        <a:lstStyle/>
        <a:p>
          <a:pPr algn="l" rtl="0"/>
          <a:r>
            <a:rPr lang="cs-CZ" sz="2000" dirty="0" smtClean="0"/>
            <a:t>NÁZEV:</a:t>
          </a:r>
          <a:r>
            <a:rPr lang="cs-CZ" sz="2000" baseline="0" dirty="0" smtClean="0"/>
            <a:t> VY_32_INOVACE_39_Částice</a:t>
          </a:r>
          <a:endParaRPr lang="cs-CZ" sz="2000" dirty="0"/>
        </a:p>
      </dgm:t>
    </dgm:pt>
    <dgm:pt modelId="{E33260FE-399D-481C-B2D6-3B35DD16DC84}" type="sibTrans" cxnId="{7BC66EC3-EBD6-4F3A-99ED-9D25F66FFA51}">
      <dgm:prSet/>
      <dgm:spPr/>
      <dgm:t>
        <a:bodyPr/>
        <a:lstStyle/>
        <a:p>
          <a:endParaRPr lang="cs-CZ"/>
        </a:p>
      </dgm:t>
    </dgm:pt>
    <dgm:pt modelId="{A571E265-742E-411A-ABCF-E39FDBC7528A}" type="parTrans" cxnId="{7BC66EC3-EBD6-4F3A-99ED-9D25F66FFA51}">
      <dgm:prSet/>
      <dgm:spPr/>
      <dgm:t>
        <a:bodyPr/>
        <a:lstStyle/>
        <a:p>
          <a:endParaRPr lang="cs-CZ"/>
        </a:p>
      </dgm:t>
    </dgm:pt>
    <dgm:pt modelId="{4C35D32F-0EAB-4CD7-82EE-45574DC2A586}">
      <dgm:prSet custT="1"/>
      <dgm:spPr/>
      <dgm:t>
        <a:bodyPr/>
        <a:lstStyle/>
        <a:p>
          <a:pPr algn="l" rtl="0"/>
          <a:r>
            <a:rPr lang="cs-CZ" sz="2000" dirty="0" smtClean="0"/>
            <a:t>ČÍSLO PROJEKTU</a:t>
          </a:r>
          <a:r>
            <a:rPr lang="cs-CZ" sz="2000" smtClean="0"/>
            <a:t>: CZ.1.07/1.4.00/21.2288</a:t>
          </a:r>
          <a:endParaRPr lang="cs-CZ" sz="2000" dirty="0"/>
        </a:p>
      </dgm:t>
    </dgm:pt>
    <dgm:pt modelId="{8C5711BF-38F0-4590-B6BC-B3119A33CA2E}" type="sibTrans" cxnId="{2221FB34-310D-4638-ACAE-9ACC709E4926}">
      <dgm:prSet/>
      <dgm:spPr/>
      <dgm:t>
        <a:bodyPr/>
        <a:lstStyle/>
        <a:p>
          <a:endParaRPr lang="cs-CZ"/>
        </a:p>
      </dgm:t>
    </dgm:pt>
    <dgm:pt modelId="{A15F02C0-547C-48B3-9D05-E7F145EBF3C4}" type="parTrans" cxnId="{2221FB34-310D-4638-ACAE-9ACC709E4926}">
      <dgm:prSet/>
      <dgm:spPr/>
      <dgm:t>
        <a:bodyPr/>
        <a:lstStyle/>
        <a:p>
          <a:endParaRPr lang="cs-CZ"/>
        </a:p>
      </dgm:t>
    </dgm:pt>
    <dgm:pt modelId="{D8197B8C-B260-4A16-BDF4-0947B075E274}">
      <dgm:prSet custT="1"/>
      <dgm:spPr/>
      <dgm:t>
        <a:bodyPr/>
        <a:lstStyle/>
        <a:p>
          <a:pPr algn="l" rtl="0"/>
          <a:r>
            <a:rPr lang="cs-CZ" sz="2000" dirty="0" smtClean="0"/>
            <a:t>TEMA: Jazyk a jazyková komunikace – Český jazyk</a:t>
          </a:r>
          <a:endParaRPr lang="cs-CZ" sz="2000" dirty="0"/>
        </a:p>
      </dgm:t>
    </dgm:pt>
    <dgm:pt modelId="{1AEC7F05-E0FE-459C-BD47-224AC9D7BEE4}" type="sibTrans" cxnId="{EDF6FE6B-9DBE-4D7B-B8FD-7098875B4EED}">
      <dgm:prSet/>
      <dgm:spPr/>
      <dgm:t>
        <a:bodyPr/>
        <a:lstStyle/>
        <a:p>
          <a:endParaRPr lang="cs-CZ"/>
        </a:p>
      </dgm:t>
    </dgm:pt>
    <dgm:pt modelId="{51C5993D-B262-45E6-B66E-76BC9D6D883D}" type="parTrans" cxnId="{EDF6FE6B-9DBE-4D7B-B8FD-7098875B4EED}">
      <dgm:prSet/>
      <dgm:spPr/>
      <dgm:t>
        <a:bodyPr/>
        <a:lstStyle/>
        <a:p>
          <a:endParaRPr lang="cs-CZ"/>
        </a:p>
      </dgm:t>
    </dgm:pt>
    <dgm:pt modelId="{333A1088-737F-45CB-B68E-254E46348037}" type="pres">
      <dgm:prSet presAssocID="{757F3AB3-0718-4624-B441-E567A8F0AB56}" presName="Name0" presStyleCnt="0">
        <dgm:presLayoutVars>
          <dgm:chMax val="7"/>
          <dgm:dir/>
          <dgm:animLvl val="lvl"/>
          <dgm:resizeHandles val="exact"/>
        </dgm:presLayoutVars>
      </dgm:prSet>
      <dgm:spPr/>
      <dgm:t>
        <a:bodyPr/>
        <a:lstStyle/>
        <a:p>
          <a:endParaRPr lang="cs-CZ"/>
        </a:p>
      </dgm:t>
    </dgm:pt>
    <dgm:pt modelId="{F5ABB229-8D3B-4694-996A-96F23CF14429}" type="pres">
      <dgm:prSet presAssocID="{D1D4F407-5343-4D3F-B5B9-D407B03CAEB4}" presName="circle1" presStyleLbl="node1" presStyleIdx="0" presStyleCnt="5"/>
      <dgm:spPr/>
      <dgm:t>
        <a:bodyPr/>
        <a:lstStyle/>
        <a:p>
          <a:endParaRPr lang="cs-CZ"/>
        </a:p>
      </dgm:t>
    </dgm:pt>
    <dgm:pt modelId="{F41139FD-01EE-4571-8B17-4FB00FC51163}" type="pres">
      <dgm:prSet presAssocID="{D1D4F407-5343-4D3F-B5B9-D407B03CAEB4}" presName="space" presStyleCnt="0"/>
      <dgm:spPr/>
      <dgm:t>
        <a:bodyPr/>
        <a:lstStyle/>
        <a:p>
          <a:endParaRPr lang="cs-CZ"/>
        </a:p>
      </dgm:t>
    </dgm:pt>
    <dgm:pt modelId="{D005CE8C-CC26-4C3E-AC11-E15060ECD759}" type="pres">
      <dgm:prSet presAssocID="{D1D4F407-5343-4D3F-B5B9-D407B03CAEB4}" presName="rect1" presStyleLbl="alignAcc1" presStyleIdx="0" presStyleCnt="5" custLinFactNeighborX="-244" custLinFactNeighborY="165"/>
      <dgm:spPr/>
      <dgm:t>
        <a:bodyPr/>
        <a:lstStyle/>
        <a:p>
          <a:endParaRPr lang="cs-CZ"/>
        </a:p>
      </dgm:t>
    </dgm:pt>
    <dgm:pt modelId="{2C702D82-9B77-49B7-9568-BB8EB47C3372}" type="pres">
      <dgm:prSet presAssocID="{D1B46980-6531-4606-95E6-44980827E919}" presName="vertSpace2" presStyleLbl="node1" presStyleIdx="0" presStyleCnt="5"/>
      <dgm:spPr/>
      <dgm:t>
        <a:bodyPr/>
        <a:lstStyle/>
        <a:p>
          <a:endParaRPr lang="cs-CZ"/>
        </a:p>
      </dgm:t>
    </dgm:pt>
    <dgm:pt modelId="{A52A0455-90FF-4808-ABD0-F02540D31D5A}" type="pres">
      <dgm:prSet presAssocID="{D1B46980-6531-4606-95E6-44980827E919}" presName="circle2" presStyleLbl="node1" presStyleIdx="1" presStyleCnt="5"/>
      <dgm:spPr/>
      <dgm:t>
        <a:bodyPr/>
        <a:lstStyle/>
        <a:p>
          <a:endParaRPr lang="cs-CZ"/>
        </a:p>
      </dgm:t>
    </dgm:pt>
    <dgm:pt modelId="{6140AFEC-043D-4C43-A2F9-D0F5331DF3A3}" type="pres">
      <dgm:prSet presAssocID="{D1B46980-6531-4606-95E6-44980827E919}" presName="rect2" presStyleLbl="alignAcc1" presStyleIdx="1" presStyleCnt="5"/>
      <dgm:spPr/>
      <dgm:t>
        <a:bodyPr/>
        <a:lstStyle/>
        <a:p>
          <a:endParaRPr lang="cs-CZ"/>
        </a:p>
      </dgm:t>
    </dgm:pt>
    <dgm:pt modelId="{9358AC05-5D7D-4327-9F80-1AD486AEA664}" type="pres">
      <dgm:prSet presAssocID="{B651F6E3-6281-48DB-9319-2AEAFDAE7572}" presName="vertSpace3" presStyleLbl="node1" presStyleIdx="1" presStyleCnt="5"/>
      <dgm:spPr/>
      <dgm:t>
        <a:bodyPr/>
        <a:lstStyle/>
        <a:p>
          <a:endParaRPr lang="cs-CZ"/>
        </a:p>
      </dgm:t>
    </dgm:pt>
    <dgm:pt modelId="{313FC574-E1CD-4FB4-B054-0B805CE0447D}" type="pres">
      <dgm:prSet presAssocID="{B651F6E3-6281-48DB-9319-2AEAFDAE7572}" presName="circle3" presStyleLbl="node1" presStyleIdx="2" presStyleCnt="5"/>
      <dgm:spPr/>
      <dgm:t>
        <a:bodyPr/>
        <a:lstStyle/>
        <a:p>
          <a:endParaRPr lang="cs-CZ"/>
        </a:p>
      </dgm:t>
    </dgm:pt>
    <dgm:pt modelId="{619D679B-A015-4ECF-8348-D1034C574F40}" type="pres">
      <dgm:prSet presAssocID="{B651F6E3-6281-48DB-9319-2AEAFDAE7572}" presName="rect3" presStyleLbl="alignAcc1" presStyleIdx="2" presStyleCnt="5"/>
      <dgm:spPr/>
      <dgm:t>
        <a:bodyPr/>
        <a:lstStyle/>
        <a:p>
          <a:endParaRPr lang="cs-CZ"/>
        </a:p>
      </dgm:t>
    </dgm:pt>
    <dgm:pt modelId="{322283A8-4A27-4CDA-BAE3-F381106A9174}" type="pres">
      <dgm:prSet presAssocID="{D8197B8C-B260-4A16-BDF4-0947B075E274}" presName="vertSpace4" presStyleLbl="node1" presStyleIdx="2" presStyleCnt="5"/>
      <dgm:spPr/>
      <dgm:t>
        <a:bodyPr/>
        <a:lstStyle/>
        <a:p>
          <a:endParaRPr lang="cs-CZ"/>
        </a:p>
      </dgm:t>
    </dgm:pt>
    <dgm:pt modelId="{FFC9F71D-1B4F-4AD9-A4A6-86ADEFC8AF5C}" type="pres">
      <dgm:prSet presAssocID="{D8197B8C-B260-4A16-BDF4-0947B075E274}" presName="circle4" presStyleLbl="node1" presStyleIdx="3" presStyleCnt="5"/>
      <dgm:spPr/>
      <dgm:t>
        <a:bodyPr/>
        <a:lstStyle/>
        <a:p>
          <a:endParaRPr lang="cs-CZ"/>
        </a:p>
      </dgm:t>
    </dgm:pt>
    <dgm:pt modelId="{25B08C86-7E15-44DC-BE7F-FFB55DD49D12}" type="pres">
      <dgm:prSet presAssocID="{D8197B8C-B260-4A16-BDF4-0947B075E274}" presName="rect4" presStyleLbl="alignAcc1" presStyleIdx="3" presStyleCnt="5" custLinFactNeighborX="-765" custLinFactNeighborY="131"/>
      <dgm:spPr/>
      <dgm:t>
        <a:bodyPr/>
        <a:lstStyle/>
        <a:p>
          <a:endParaRPr lang="cs-CZ"/>
        </a:p>
      </dgm:t>
    </dgm:pt>
    <dgm:pt modelId="{76644BE8-9D7C-4C09-B250-3D10AF48CBB7}" type="pres">
      <dgm:prSet presAssocID="{4C35D32F-0EAB-4CD7-82EE-45574DC2A586}" presName="vertSpace5" presStyleLbl="node1" presStyleIdx="3" presStyleCnt="5"/>
      <dgm:spPr/>
      <dgm:t>
        <a:bodyPr/>
        <a:lstStyle/>
        <a:p>
          <a:endParaRPr lang="cs-CZ"/>
        </a:p>
      </dgm:t>
    </dgm:pt>
    <dgm:pt modelId="{EE85B701-7295-41C0-BA7A-34D3756A2AE6}" type="pres">
      <dgm:prSet presAssocID="{4C35D32F-0EAB-4CD7-82EE-45574DC2A586}" presName="circle5" presStyleLbl="node1" presStyleIdx="4" presStyleCnt="5"/>
      <dgm:spPr/>
      <dgm:t>
        <a:bodyPr/>
        <a:lstStyle/>
        <a:p>
          <a:endParaRPr lang="cs-CZ"/>
        </a:p>
      </dgm:t>
    </dgm:pt>
    <dgm:pt modelId="{8BEBB6EC-1DAA-4CAC-8A25-BC0FCBD5DBD5}" type="pres">
      <dgm:prSet presAssocID="{4C35D32F-0EAB-4CD7-82EE-45574DC2A586}" presName="rect5" presStyleLbl="alignAcc1" presStyleIdx="4" presStyleCnt="5"/>
      <dgm:spPr/>
      <dgm:t>
        <a:bodyPr/>
        <a:lstStyle/>
        <a:p>
          <a:endParaRPr lang="cs-CZ"/>
        </a:p>
      </dgm:t>
    </dgm:pt>
    <dgm:pt modelId="{AED2198E-93D5-4001-81B4-73124B309672}" type="pres">
      <dgm:prSet presAssocID="{D1D4F407-5343-4D3F-B5B9-D407B03CAEB4}" presName="rect1ParTxNoCh" presStyleLbl="alignAcc1" presStyleIdx="4" presStyleCnt="5">
        <dgm:presLayoutVars>
          <dgm:chMax val="1"/>
          <dgm:bulletEnabled val="1"/>
        </dgm:presLayoutVars>
      </dgm:prSet>
      <dgm:spPr/>
      <dgm:t>
        <a:bodyPr/>
        <a:lstStyle/>
        <a:p>
          <a:endParaRPr lang="cs-CZ"/>
        </a:p>
      </dgm:t>
    </dgm:pt>
    <dgm:pt modelId="{2BE915AB-18AA-4053-B92C-3BFC9ED204BB}" type="pres">
      <dgm:prSet presAssocID="{D1B46980-6531-4606-95E6-44980827E919}" presName="rect2ParTxNoCh" presStyleLbl="alignAcc1" presStyleIdx="4" presStyleCnt="5">
        <dgm:presLayoutVars>
          <dgm:chMax val="1"/>
          <dgm:bulletEnabled val="1"/>
        </dgm:presLayoutVars>
      </dgm:prSet>
      <dgm:spPr/>
      <dgm:t>
        <a:bodyPr/>
        <a:lstStyle/>
        <a:p>
          <a:endParaRPr lang="cs-CZ"/>
        </a:p>
      </dgm:t>
    </dgm:pt>
    <dgm:pt modelId="{6BB5E863-4638-4E1D-BFDE-399D028AC4ED}" type="pres">
      <dgm:prSet presAssocID="{B651F6E3-6281-48DB-9319-2AEAFDAE7572}" presName="rect3ParTxNoCh" presStyleLbl="alignAcc1" presStyleIdx="4" presStyleCnt="5">
        <dgm:presLayoutVars>
          <dgm:chMax val="1"/>
          <dgm:bulletEnabled val="1"/>
        </dgm:presLayoutVars>
      </dgm:prSet>
      <dgm:spPr/>
      <dgm:t>
        <a:bodyPr/>
        <a:lstStyle/>
        <a:p>
          <a:endParaRPr lang="cs-CZ"/>
        </a:p>
      </dgm:t>
    </dgm:pt>
    <dgm:pt modelId="{5A5FFA88-C948-4069-8E93-59FA12366E83}" type="pres">
      <dgm:prSet presAssocID="{D8197B8C-B260-4A16-BDF4-0947B075E274}" presName="rect4ParTxNoCh" presStyleLbl="alignAcc1" presStyleIdx="4" presStyleCnt="5">
        <dgm:presLayoutVars>
          <dgm:chMax val="1"/>
          <dgm:bulletEnabled val="1"/>
        </dgm:presLayoutVars>
      </dgm:prSet>
      <dgm:spPr/>
      <dgm:t>
        <a:bodyPr/>
        <a:lstStyle/>
        <a:p>
          <a:endParaRPr lang="cs-CZ"/>
        </a:p>
      </dgm:t>
    </dgm:pt>
    <dgm:pt modelId="{890E4F0B-2866-4A3F-A3C7-2A14B1797930}" type="pres">
      <dgm:prSet presAssocID="{4C35D32F-0EAB-4CD7-82EE-45574DC2A586}" presName="rect5ParTxNoCh" presStyleLbl="alignAcc1" presStyleIdx="4" presStyleCnt="5">
        <dgm:presLayoutVars>
          <dgm:chMax val="1"/>
          <dgm:bulletEnabled val="1"/>
        </dgm:presLayoutVars>
      </dgm:prSet>
      <dgm:spPr/>
      <dgm:t>
        <a:bodyPr/>
        <a:lstStyle/>
        <a:p>
          <a:endParaRPr lang="cs-CZ"/>
        </a:p>
      </dgm:t>
    </dgm:pt>
  </dgm:ptLst>
  <dgm:cxnLst>
    <dgm:cxn modelId="{D641BF47-0B1C-46F9-8C97-55B4A1009A81}" type="presOf" srcId="{4C35D32F-0EAB-4CD7-82EE-45574DC2A586}" destId="{8BEBB6EC-1DAA-4CAC-8A25-BC0FCBD5DBD5}" srcOrd="0" destOrd="0" presId="urn:microsoft.com/office/officeart/2005/8/layout/target3"/>
    <dgm:cxn modelId="{4188D134-68D9-452D-B1B0-289B49F888A8}" type="presOf" srcId="{757F3AB3-0718-4624-B441-E567A8F0AB56}" destId="{333A1088-737F-45CB-B68E-254E46348037}" srcOrd="0" destOrd="0" presId="urn:microsoft.com/office/officeart/2005/8/layout/target3"/>
    <dgm:cxn modelId="{C3B1B1B1-8861-4E8B-9AA8-3C075E22B412}" type="presOf" srcId="{B651F6E3-6281-48DB-9319-2AEAFDAE7572}" destId="{6BB5E863-4638-4E1D-BFDE-399D028AC4ED}" srcOrd="1" destOrd="0" presId="urn:microsoft.com/office/officeart/2005/8/layout/target3"/>
    <dgm:cxn modelId="{14367CC6-B9B1-40CF-BBB3-C17F79391DAE}" srcId="{757F3AB3-0718-4624-B441-E567A8F0AB56}" destId="{D1D4F407-5343-4D3F-B5B9-D407B03CAEB4}" srcOrd="0" destOrd="0" parTransId="{FB3E2B41-81AD-4068-9354-4B764E7CC2F7}" sibTransId="{878E4EBE-18EA-43B6-B589-1210E1E4CF6A}"/>
    <dgm:cxn modelId="{97E7D0BE-F72D-4437-A3EA-0A04AA2B3B76}" type="presOf" srcId="{D1D4F407-5343-4D3F-B5B9-D407B03CAEB4}" destId="{AED2198E-93D5-4001-81B4-73124B309672}" srcOrd="1" destOrd="0" presId="urn:microsoft.com/office/officeart/2005/8/layout/target3"/>
    <dgm:cxn modelId="{2221FB34-310D-4638-ACAE-9ACC709E4926}" srcId="{757F3AB3-0718-4624-B441-E567A8F0AB56}" destId="{4C35D32F-0EAB-4CD7-82EE-45574DC2A586}" srcOrd="4" destOrd="0" parTransId="{A15F02C0-547C-48B3-9D05-E7F145EBF3C4}" sibTransId="{8C5711BF-38F0-4590-B6BC-B3119A33CA2E}"/>
    <dgm:cxn modelId="{EDF6FE6B-9DBE-4D7B-B8FD-7098875B4EED}" srcId="{757F3AB3-0718-4624-B441-E567A8F0AB56}" destId="{D8197B8C-B260-4A16-BDF4-0947B075E274}" srcOrd="3" destOrd="0" parTransId="{51C5993D-B262-45E6-B66E-76BC9D6D883D}" sibTransId="{1AEC7F05-E0FE-459C-BD47-224AC9D7BEE4}"/>
    <dgm:cxn modelId="{3B4B0E31-B8DD-4BB7-8DB0-7A2AA4CEC5AE}" type="presOf" srcId="{D8197B8C-B260-4A16-BDF4-0947B075E274}" destId="{25B08C86-7E15-44DC-BE7F-FFB55DD49D12}" srcOrd="0" destOrd="0" presId="urn:microsoft.com/office/officeart/2005/8/layout/target3"/>
    <dgm:cxn modelId="{0E7F408E-97B4-4DCC-ADC3-B580E7E685DF}" type="presOf" srcId="{D1B46980-6531-4606-95E6-44980827E919}" destId="{2BE915AB-18AA-4053-B92C-3BFC9ED204BB}" srcOrd="1" destOrd="0" presId="urn:microsoft.com/office/officeart/2005/8/layout/target3"/>
    <dgm:cxn modelId="{D8D4904A-1557-41AC-9B28-2F548815391F}" type="presOf" srcId="{D1D4F407-5343-4D3F-B5B9-D407B03CAEB4}" destId="{D005CE8C-CC26-4C3E-AC11-E15060ECD759}" srcOrd="0" destOrd="0" presId="urn:microsoft.com/office/officeart/2005/8/layout/target3"/>
    <dgm:cxn modelId="{B31699AC-2386-46C4-B6CA-31D19EB677E6}" type="presOf" srcId="{B651F6E3-6281-48DB-9319-2AEAFDAE7572}" destId="{619D679B-A015-4ECF-8348-D1034C574F40}" srcOrd="0" destOrd="0" presId="urn:microsoft.com/office/officeart/2005/8/layout/target3"/>
    <dgm:cxn modelId="{81A6E279-7380-408C-97F6-65B3733BF3BB}" type="presOf" srcId="{D8197B8C-B260-4A16-BDF4-0947B075E274}" destId="{5A5FFA88-C948-4069-8E93-59FA12366E83}" srcOrd="1" destOrd="0" presId="urn:microsoft.com/office/officeart/2005/8/layout/target3"/>
    <dgm:cxn modelId="{771A0F63-14D0-420D-B1EB-1374C975B0D3}" type="presOf" srcId="{D1B46980-6531-4606-95E6-44980827E919}" destId="{6140AFEC-043D-4C43-A2F9-D0F5331DF3A3}" srcOrd="0" destOrd="0" presId="urn:microsoft.com/office/officeart/2005/8/layout/target3"/>
    <dgm:cxn modelId="{FD88A0CD-A247-491B-B9D3-8287D64E84B3}" type="presOf" srcId="{4C35D32F-0EAB-4CD7-82EE-45574DC2A586}" destId="{890E4F0B-2866-4A3F-A3C7-2A14B1797930}" srcOrd="1" destOrd="0" presId="urn:microsoft.com/office/officeart/2005/8/layout/target3"/>
    <dgm:cxn modelId="{7BC66EC3-EBD6-4F3A-99ED-9D25F66FFA51}" srcId="{757F3AB3-0718-4624-B441-E567A8F0AB56}" destId="{B651F6E3-6281-48DB-9319-2AEAFDAE7572}" srcOrd="2" destOrd="0" parTransId="{A571E265-742E-411A-ABCF-E39FDBC7528A}" sibTransId="{E33260FE-399D-481C-B2D6-3B35DD16DC84}"/>
    <dgm:cxn modelId="{AB906E97-3CD9-4E05-91AE-864F8E394536}" srcId="{757F3AB3-0718-4624-B441-E567A8F0AB56}" destId="{D1B46980-6531-4606-95E6-44980827E919}" srcOrd="1" destOrd="0" parTransId="{4F7B2CF5-A270-4D61-A510-1C1C5A4DCD3B}" sibTransId="{CFF69701-2866-4EF5-BFB5-F3F9B72EB817}"/>
    <dgm:cxn modelId="{5DE5CA2A-1E8F-4356-B117-5B79E1628C3D}" type="presParOf" srcId="{333A1088-737F-45CB-B68E-254E46348037}" destId="{F5ABB229-8D3B-4694-996A-96F23CF14429}" srcOrd="0" destOrd="0" presId="urn:microsoft.com/office/officeart/2005/8/layout/target3"/>
    <dgm:cxn modelId="{B7C8FB89-A08C-48E7-B0B7-6BA464912962}" type="presParOf" srcId="{333A1088-737F-45CB-B68E-254E46348037}" destId="{F41139FD-01EE-4571-8B17-4FB00FC51163}" srcOrd="1" destOrd="0" presId="urn:microsoft.com/office/officeart/2005/8/layout/target3"/>
    <dgm:cxn modelId="{E6B2AE07-F071-4CEE-876A-4347D76B6201}" type="presParOf" srcId="{333A1088-737F-45CB-B68E-254E46348037}" destId="{D005CE8C-CC26-4C3E-AC11-E15060ECD759}" srcOrd="2" destOrd="0" presId="urn:microsoft.com/office/officeart/2005/8/layout/target3"/>
    <dgm:cxn modelId="{0C6A2270-8909-4529-B734-29BE23DA7782}" type="presParOf" srcId="{333A1088-737F-45CB-B68E-254E46348037}" destId="{2C702D82-9B77-49B7-9568-BB8EB47C3372}" srcOrd="3" destOrd="0" presId="urn:microsoft.com/office/officeart/2005/8/layout/target3"/>
    <dgm:cxn modelId="{9E30622E-D553-4BDC-BC62-ECC68108F8E3}" type="presParOf" srcId="{333A1088-737F-45CB-B68E-254E46348037}" destId="{A52A0455-90FF-4808-ABD0-F02540D31D5A}" srcOrd="4" destOrd="0" presId="urn:microsoft.com/office/officeart/2005/8/layout/target3"/>
    <dgm:cxn modelId="{A4327708-838D-42F1-9FBA-AD7041B7449A}" type="presParOf" srcId="{333A1088-737F-45CB-B68E-254E46348037}" destId="{6140AFEC-043D-4C43-A2F9-D0F5331DF3A3}" srcOrd="5" destOrd="0" presId="urn:microsoft.com/office/officeart/2005/8/layout/target3"/>
    <dgm:cxn modelId="{45D292C5-EBCA-4A1D-8B2D-D63FD02743C2}" type="presParOf" srcId="{333A1088-737F-45CB-B68E-254E46348037}" destId="{9358AC05-5D7D-4327-9F80-1AD486AEA664}" srcOrd="6" destOrd="0" presId="urn:microsoft.com/office/officeart/2005/8/layout/target3"/>
    <dgm:cxn modelId="{D08B242B-4E47-46CD-B8B5-401AD04B2113}" type="presParOf" srcId="{333A1088-737F-45CB-B68E-254E46348037}" destId="{313FC574-E1CD-4FB4-B054-0B805CE0447D}" srcOrd="7" destOrd="0" presId="urn:microsoft.com/office/officeart/2005/8/layout/target3"/>
    <dgm:cxn modelId="{4226F0DB-3082-49A4-BE98-89FCA88FEAE9}" type="presParOf" srcId="{333A1088-737F-45CB-B68E-254E46348037}" destId="{619D679B-A015-4ECF-8348-D1034C574F40}" srcOrd="8" destOrd="0" presId="urn:microsoft.com/office/officeart/2005/8/layout/target3"/>
    <dgm:cxn modelId="{9CAC2C56-E531-4925-AF33-E4D706DB7ABA}" type="presParOf" srcId="{333A1088-737F-45CB-B68E-254E46348037}" destId="{322283A8-4A27-4CDA-BAE3-F381106A9174}" srcOrd="9" destOrd="0" presId="urn:microsoft.com/office/officeart/2005/8/layout/target3"/>
    <dgm:cxn modelId="{02F2CA63-B111-4AB5-8B8C-05EB425C056A}" type="presParOf" srcId="{333A1088-737F-45CB-B68E-254E46348037}" destId="{FFC9F71D-1B4F-4AD9-A4A6-86ADEFC8AF5C}" srcOrd="10" destOrd="0" presId="urn:microsoft.com/office/officeart/2005/8/layout/target3"/>
    <dgm:cxn modelId="{AA24D40D-1587-4397-A09D-5DEB6BC73F7C}" type="presParOf" srcId="{333A1088-737F-45CB-B68E-254E46348037}" destId="{25B08C86-7E15-44DC-BE7F-FFB55DD49D12}" srcOrd="11" destOrd="0" presId="urn:microsoft.com/office/officeart/2005/8/layout/target3"/>
    <dgm:cxn modelId="{B782C0DC-6915-4EC3-B193-5734C522E9D2}" type="presParOf" srcId="{333A1088-737F-45CB-B68E-254E46348037}" destId="{76644BE8-9D7C-4C09-B250-3D10AF48CBB7}" srcOrd="12" destOrd="0" presId="urn:microsoft.com/office/officeart/2005/8/layout/target3"/>
    <dgm:cxn modelId="{EDC4359E-B17B-49B4-924B-2189F1BF0CD8}" type="presParOf" srcId="{333A1088-737F-45CB-B68E-254E46348037}" destId="{EE85B701-7295-41C0-BA7A-34D3756A2AE6}" srcOrd="13" destOrd="0" presId="urn:microsoft.com/office/officeart/2005/8/layout/target3"/>
    <dgm:cxn modelId="{332C0764-6955-456C-B01B-59BE0737ADA3}" type="presParOf" srcId="{333A1088-737F-45CB-B68E-254E46348037}" destId="{8BEBB6EC-1DAA-4CAC-8A25-BC0FCBD5DBD5}" srcOrd="14" destOrd="0" presId="urn:microsoft.com/office/officeart/2005/8/layout/target3"/>
    <dgm:cxn modelId="{967D4CAD-956F-4FD5-9BB9-DA6AB87602B6}" type="presParOf" srcId="{333A1088-737F-45CB-B68E-254E46348037}" destId="{AED2198E-93D5-4001-81B4-73124B309672}" srcOrd="15" destOrd="0" presId="urn:microsoft.com/office/officeart/2005/8/layout/target3"/>
    <dgm:cxn modelId="{8104E280-8526-4670-AB6F-DE39693704B8}" type="presParOf" srcId="{333A1088-737F-45CB-B68E-254E46348037}" destId="{2BE915AB-18AA-4053-B92C-3BFC9ED204BB}" srcOrd="16" destOrd="0" presId="urn:microsoft.com/office/officeart/2005/8/layout/target3"/>
    <dgm:cxn modelId="{704ABDB6-F8D9-4A28-BB95-93003B1A5264}" type="presParOf" srcId="{333A1088-737F-45CB-B68E-254E46348037}" destId="{6BB5E863-4638-4E1D-BFDE-399D028AC4ED}" srcOrd="17" destOrd="0" presId="urn:microsoft.com/office/officeart/2005/8/layout/target3"/>
    <dgm:cxn modelId="{D4D0831D-6975-4C90-BA48-A80A6E1BBF89}" type="presParOf" srcId="{333A1088-737F-45CB-B68E-254E46348037}" destId="{5A5FFA88-C948-4069-8E93-59FA12366E83}" srcOrd="18" destOrd="0" presId="urn:microsoft.com/office/officeart/2005/8/layout/target3"/>
    <dgm:cxn modelId="{52412213-A338-4C97-BCDC-9576EEECC82C}" type="presParOf" srcId="{333A1088-737F-45CB-B68E-254E46348037}" destId="{890E4F0B-2866-4A3F-A3C7-2A14B1797930}" srcOrd="19"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ABB229-8D3B-4694-996A-96F23CF14429}">
      <dsp:nvSpPr>
        <dsp:cNvPr id="0" name=""/>
        <dsp:cNvSpPr/>
      </dsp:nvSpPr>
      <dsp:spPr>
        <a:xfrm>
          <a:off x="0" y="0"/>
          <a:ext cx="2547714" cy="2547714"/>
        </a:xfrm>
        <a:prstGeom prst="pie">
          <a:avLst>
            <a:gd name="adj1" fmla="val 5400000"/>
            <a:gd name="adj2" fmla="val 1620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D005CE8C-CC26-4C3E-AC11-E15060ECD759}">
      <dsp:nvSpPr>
        <dsp:cNvPr id="0" name=""/>
        <dsp:cNvSpPr/>
      </dsp:nvSpPr>
      <dsp:spPr>
        <a:xfrm>
          <a:off x="1258000" y="0"/>
          <a:ext cx="6498543" cy="2547714"/>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cs-CZ" sz="2000" kern="1200" dirty="0" smtClean="0"/>
            <a:t>NÁZEV ŠKOLY: Základní škola a Mateřská škola Slatina, okres Nový Jičín, příspěvková organizace</a:t>
          </a:r>
          <a:endParaRPr lang="cs-CZ" sz="2000" kern="1200" dirty="0"/>
        </a:p>
      </dsp:txBody>
      <dsp:txXfrm>
        <a:off x="1258000" y="0"/>
        <a:ext cx="6498543" cy="407634"/>
      </dsp:txXfrm>
    </dsp:sp>
    <dsp:sp modelId="{A52A0455-90FF-4808-ABD0-F02540D31D5A}">
      <dsp:nvSpPr>
        <dsp:cNvPr id="0" name=""/>
        <dsp:cNvSpPr/>
      </dsp:nvSpPr>
      <dsp:spPr>
        <a:xfrm>
          <a:off x="267509" y="407634"/>
          <a:ext cx="2012694" cy="2012694"/>
        </a:xfrm>
        <a:prstGeom prst="pie">
          <a:avLst>
            <a:gd name="adj1" fmla="val 5400000"/>
            <a:gd name="adj2" fmla="val 1620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6140AFEC-043D-4C43-A2F9-D0F5331DF3A3}">
      <dsp:nvSpPr>
        <dsp:cNvPr id="0" name=""/>
        <dsp:cNvSpPr/>
      </dsp:nvSpPr>
      <dsp:spPr>
        <a:xfrm>
          <a:off x="1273857" y="407634"/>
          <a:ext cx="6498543" cy="2012694"/>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cs-CZ" sz="2000" kern="1200" err="1" smtClean="0"/>
            <a:t>AUTOR</a:t>
          </a:r>
          <a:r>
            <a:rPr lang="cs-CZ" sz="2000" kern="1200" smtClean="0"/>
            <a:t>: Lenka </a:t>
          </a:r>
          <a:r>
            <a:rPr lang="cs-CZ" sz="2000" kern="1200" dirty="0" err="1" smtClean="0"/>
            <a:t>Malčíková</a:t>
          </a:r>
          <a:endParaRPr lang="cs-CZ" sz="2000" kern="1200" dirty="0"/>
        </a:p>
      </dsp:txBody>
      <dsp:txXfrm>
        <a:off x="1273857" y="407634"/>
        <a:ext cx="6498543" cy="407634"/>
      </dsp:txXfrm>
    </dsp:sp>
    <dsp:sp modelId="{313FC574-E1CD-4FB4-B054-0B805CE0447D}">
      <dsp:nvSpPr>
        <dsp:cNvPr id="0" name=""/>
        <dsp:cNvSpPr/>
      </dsp:nvSpPr>
      <dsp:spPr>
        <a:xfrm>
          <a:off x="535019" y="815268"/>
          <a:ext cx="1477674" cy="1477674"/>
        </a:xfrm>
        <a:prstGeom prst="pie">
          <a:avLst>
            <a:gd name="adj1" fmla="val 5400000"/>
            <a:gd name="adj2" fmla="val 1620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619D679B-A015-4ECF-8348-D1034C574F40}">
      <dsp:nvSpPr>
        <dsp:cNvPr id="0" name=""/>
        <dsp:cNvSpPr/>
      </dsp:nvSpPr>
      <dsp:spPr>
        <a:xfrm>
          <a:off x="1273857" y="815268"/>
          <a:ext cx="6498543" cy="1477674"/>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cs-CZ" sz="2000" kern="1200" dirty="0" smtClean="0"/>
            <a:t>NÁZEV:</a:t>
          </a:r>
          <a:r>
            <a:rPr lang="cs-CZ" sz="2000" kern="1200" baseline="0" dirty="0" smtClean="0"/>
            <a:t> VY_32_INOVACE_39_Částice</a:t>
          </a:r>
          <a:endParaRPr lang="cs-CZ" sz="2000" kern="1200" dirty="0"/>
        </a:p>
      </dsp:txBody>
      <dsp:txXfrm>
        <a:off x="1273857" y="815268"/>
        <a:ext cx="6498543" cy="407634"/>
      </dsp:txXfrm>
    </dsp:sp>
    <dsp:sp modelId="{FFC9F71D-1B4F-4AD9-A4A6-86ADEFC8AF5C}">
      <dsp:nvSpPr>
        <dsp:cNvPr id="0" name=""/>
        <dsp:cNvSpPr/>
      </dsp:nvSpPr>
      <dsp:spPr>
        <a:xfrm>
          <a:off x="802529" y="1222902"/>
          <a:ext cx="942654" cy="942654"/>
        </a:xfrm>
        <a:prstGeom prst="pie">
          <a:avLst>
            <a:gd name="adj1" fmla="val 5400000"/>
            <a:gd name="adj2" fmla="val 1620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25B08C86-7E15-44DC-BE7F-FFB55DD49D12}">
      <dsp:nvSpPr>
        <dsp:cNvPr id="0" name=""/>
        <dsp:cNvSpPr/>
      </dsp:nvSpPr>
      <dsp:spPr>
        <a:xfrm>
          <a:off x="1224143" y="1224137"/>
          <a:ext cx="6498543" cy="942654"/>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cs-CZ" sz="2000" kern="1200" dirty="0" smtClean="0"/>
            <a:t>TEMA: Jazyk a jazyková komunikace – Český jazyk</a:t>
          </a:r>
          <a:endParaRPr lang="cs-CZ" sz="2000" kern="1200" dirty="0"/>
        </a:p>
      </dsp:txBody>
      <dsp:txXfrm>
        <a:off x="1224143" y="1224137"/>
        <a:ext cx="6498543" cy="407634"/>
      </dsp:txXfrm>
    </dsp:sp>
    <dsp:sp modelId="{EE85B701-7295-41C0-BA7A-34D3756A2AE6}">
      <dsp:nvSpPr>
        <dsp:cNvPr id="0" name=""/>
        <dsp:cNvSpPr/>
      </dsp:nvSpPr>
      <dsp:spPr>
        <a:xfrm>
          <a:off x="1070039" y="1630536"/>
          <a:ext cx="407634" cy="407634"/>
        </a:xfrm>
        <a:prstGeom prst="pie">
          <a:avLst>
            <a:gd name="adj1" fmla="val 5400000"/>
            <a:gd name="adj2" fmla="val 1620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8BEBB6EC-1DAA-4CAC-8A25-BC0FCBD5DBD5}">
      <dsp:nvSpPr>
        <dsp:cNvPr id="0" name=""/>
        <dsp:cNvSpPr/>
      </dsp:nvSpPr>
      <dsp:spPr>
        <a:xfrm>
          <a:off x="1273857" y="1630536"/>
          <a:ext cx="6498543" cy="407634"/>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cs-CZ" sz="2000" kern="1200" dirty="0" smtClean="0"/>
            <a:t>ČÍSLO PROJEKTU</a:t>
          </a:r>
          <a:r>
            <a:rPr lang="cs-CZ" sz="2000" kern="1200" smtClean="0"/>
            <a:t>: CZ.1.07/1.4.00/21.2288</a:t>
          </a:r>
          <a:endParaRPr lang="cs-CZ" sz="2000" kern="1200" dirty="0"/>
        </a:p>
      </dsp:txBody>
      <dsp:txXfrm>
        <a:off x="1273857" y="1630536"/>
        <a:ext cx="6498543" cy="407634"/>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BDDD203-9E57-46B1-84C6-7D0A91B0E16E}" type="datetimeFigureOut">
              <a:rPr lang="cs-CZ" smtClean="0"/>
              <a:t>14.6.2012</a:t>
            </a:fld>
            <a:endParaRPr lang="cs-CZ"/>
          </a:p>
        </p:txBody>
      </p:sp>
      <p:sp>
        <p:nvSpPr>
          <p:cNvPr id="4" name="Zástupný symbol pro zápatí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E573B99-8821-4ABC-A618-0598AA6A1882}" type="slidenum">
              <a:rPr lang="cs-CZ" smtClean="0"/>
              <a:t>‹#›</a:t>
            </a:fld>
            <a:endParaRPr lang="cs-CZ"/>
          </a:p>
        </p:txBody>
      </p:sp>
    </p:spTree>
    <p:extLst>
      <p:ext uri="{BB962C8B-B14F-4D97-AF65-F5344CB8AC3E}">
        <p14:creationId xmlns:p14="http://schemas.microsoft.com/office/powerpoint/2010/main" val="30588731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AB197DC-20B0-46B2-97E9-16AE43A7FB28}" type="datetimeFigureOut">
              <a:rPr lang="cs-CZ" smtClean="0"/>
              <a:t>14.6.2012</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79B8CE6-6F5B-4E33-A7F2-CB486F89EC21}" type="slidenum">
              <a:rPr lang="cs-CZ" smtClean="0"/>
              <a:t>‹#›</a:t>
            </a:fld>
            <a:endParaRPr lang="cs-CZ"/>
          </a:p>
        </p:txBody>
      </p:sp>
    </p:spTree>
    <p:extLst>
      <p:ext uri="{BB962C8B-B14F-4D97-AF65-F5344CB8AC3E}">
        <p14:creationId xmlns:p14="http://schemas.microsoft.com/office/powerpoint/2010/main" val="5327988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679B8CE6-6F5B-4E33-A7F2-CB486F89EC21}" type="slidenum">
              <a:rPr lang="cs-CZ" smtClean="0"/>
              <a:t>1</a:t>
            </a:fld>
            <a:endParaRPr lang="cs-CZ"/>
          </a:p>
        </p:txBody>
      </p:sp>
    </p:spTree>
    <p:extLst>
      <p:ext uri="{BB962C8B-B14F-4D97-AF65-F5344CB8AC3E}">
        <p14:creationId xmlns:p14="http://schemas.microsoft.com/office/powerpoint/2010/main" val="2778340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18FE4659-7985-49B0-AFB9-855F1780E650}" type="datetimeFigureOut">
              <a:rPr lang="cs-CZ" smtClean="0"/>
              <a:t>14.6.2012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A214142-B12E-4194-81CB-58D4EC9C796F}" type="slidenum">
              <a:rPr lang="cs-CZ" smtClean="0"/>
              <a:t>‹#›</a:t>
            </a:fld>
            <a:endParaRPr lang="cs-CZ"/>
          </a:p>
        </p:txBody>
      </p:sp>
    </p:spTree>
    <p:extLst>
      <p:ext uri="{BB962C8B-B14F-4D97-AF65-F5344CB8AC3E}">
        <p14:creationId xmlns:p14="http://schemas.microsoft.com/office/powerpoint/2010/main" val="20110461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8FE4659-7985-49B0-AFB9-855F1780E650}" type="datetimeFigureOut">
              <a:rPr lang="cs-CZ" smtClean="0"/>
              <a:t>14.6.2012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A214142-B12E-4194-81CB-58D4EC9C796F}" type="slidenum">
              <a:rPr lang="cs-CZ" smtClean="0"/>
              <a:t>‹#›</a:t>
            </a:fld>
            <a:endParaRPr lang="cs-CZ"/>
          </a:p>
        </p:txBody>
      </p:sp>
    </p:spTree>
    <p:extLst>
      <p:ext uri="{BB962C8B-B14F-4D97-AF65-F5344CB8AC3E}">
        <p14:creationId xmlns:p14="http://schemas.microsoft.com/office/powerpoint/2010/main" val="29279309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18FE4659-7985-49B0-AFB9-855F1780E650}" type="datetimeFigureOut">
              <a:rPr lang="cs-CZ" smtClean="0"/>
              <a:t>14.6.2012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A214142-B12E-4194-81CB-58D4EC9C796F}" type="slidenum">
              <a:rPr lang="cs-CZ" smtClean="0"/>
              <a:t>‹#›</a:t>
            </a:fld>
            <a:endParaRPr lang="cs-CZ"/>
          </a:p>
        </p:txBody>
      </p:sp>
    </p:spTree>
    <p:extLst>
      <p:ext uri="{BB962C8B-B14F-4D97-AF65-F5344CB8AC3E}">
        <p14:creationId xmlns:p14="http://schemas.microsoft.com/office/powerpoint/2010/main" val="24011537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18FE4659-7985-49B0-AFB9-855F1780E650}" type="datetimeFigureOut">
              <a:rPr lang="cs-CZ" smtClean="0"/>
              <a:t>14.6.2012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A214142-B12E-4194-81CB-58D4EC9C796F}" type="slidenum">
              <a:rPr lang="cs-CZ" smtClean="0"/>
              <a:t>‹#›</a:t>
            </a:fld>
            <a:endParaRPr lang="cs-CZ"/>
          </a:p>
        </p:txBody>
      </p:sp>
    </p:spTree>
    <p:extLst>
      <p:ext uri="{BB962C8B-B14F-4D97-AF65-F5344CB8AC3E}">
        <p14:creationId xmlns:p14="http://schemas.microsoft.com/office/powerpoint/2010/main" val="2507372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18FE4659-7985-49B0-AFB9-855F1780E650}" type="datetimeFigureOut">
              <a:rPr lang="cs-CZ" smtClean="0"/>
              <a:t>14.6.2012</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A214142-B12E-4194-81CB-58D4EC9C796F}" type="slidenum">
              <a:rPr lang="cs-CZ" smtClean="0"/>
              <a:t>‹#›</a:t>
            </a:fld>
            <a:endParaRPr lang="cs-CZ"/>
          </a:p>
        </p:txBody>
      </p:sp>
    </p:spTree>
    <p:extLst>
      <p:ext uri="{BB962C8B-B14F-4D97-AF65-F5344CB8AC3E}">
        <p14:creationId xmlns:p14="http://schemas.microsoft.com/office/powerpoint/2010/main" val="748203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18FE4659-7985-49B0-AFB9-855F1780E650}" type="datetimeFigureOut">
              <a:rPr lang="cs-CZ" smtClean="0"/>
              <a:t>14.6.2012</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A214142-B12E-4194-81CB-58D4EC9C796F}" type="slidenum">
              <a:rPr lang="cs-CZ" smtClean="0"/>
              <a:t>‹#›</a:t>
            </a:fld>
            <a:endParaRPr lang="cs-CZ"/>
          </a:p>
        </p:txBody>
      </p:sp>
    </p:spTree>
    <p:extLst>
      <p:ext uri="{BB962C8B-B14F-4D97-AF65-F5344CB8AC3E}">
        <p14:creationId xmlns:p14="http://schemas.microsoft.com/office/powerpoint/2010/main" val="41804090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18FE4659-7985-49B0-AFB9-855F1780E650}" type="datetimeFigureOut">
              <a:rPr lang="cs-CZ" smtClean="0"/>
              <a:t>14.6.2012</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A214142-B12E-4194-81CB-58D4EC9C796F}" type="slidenum">
              <a:rPr lang="cs-CZ" smtClean="0"/>
              <a:t>‹#›</a:t>
            </a:fld>
            <a:endParaRPr lang="cs-CZ"/>
          </a:p>
        </p:txBody>
      </p:sp>
    </p:spTree>
    <p:extLst>
      <p:ext uri="{BB962C8B-B14F-4D97-AF65-F5344CB8AC3E}">
        <p14:creationId xmlns:p14="http://schemas.microsoft.com/office/powerpoint/2010/main" val="6569038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18FE4659-7985-49B0-AFB9-855F1780E650}" type="datetimeFigureOut">
              <a:rPr lang="cs-CZ" smtClean="0"/>
              <a:t>14.6.2012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A214142-B12E-4194-81CB-58D4EC9C796F}" type="slidenum">
              <a:rPr lang="cs-CZ" smtClean="0"/>
              <a:t>‹#›</a:t>
            </a:fld>
            <a:endParaRPr lang="cs-CZ"/>
          </a:p>
        </p:txBody>
      </p:sp>
    </p:spTree>
    <p:extLst>
      <p:ext uri="{BB962C8B-B14F-4D97-AF65-F5344CB8AC3E}">
        <p14:creationId xmlns:p14="http://schemas.microsoft.com/office/powerpoint/2010/main" val="12678796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18FE4659-7985-49B0-AFB9-855F1780E650}" type="datetimeFigureOut">
              <a:rPr lang="cs-CZ" smtClean="0"/>
              <a:t>14.6.2012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A214142-B12E-4194-81CB-58D4EC9C796F}" type="slidenum">
              <a:rPr lang="cs-CZ" smtClean="0"/>
              <a:t>‹#›</a:t>
            </a:fld>
            <a:endParaRPr lang="cs-CZ"/>
          </a:p>
        </p:txBody>
      </p:sp>
    </p:spTree>
    <p:extLst>
      <p:ext uri="{BB962C8B-B14F-4D97-AF65-F5344CB8AC3E}">
        <p14:creationId xmlns:p14="http://schemas.microsoft.com/office/powerpoint/2010/main" val="33544196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8FE4659-7985-49B0-AFB9-855F1780E650}" type="datetimeFigureOut">
              <a:rPr lang="cs-CZ" smtClean="0"/>
              <a:t>14.6.2012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A214142-B12E-4194-81CB-58D4EC9C796F}" type="slidenum">
              <a:rPr lang="cs-CZ" smtClean="0"/>
              <a:t>‹#›</a:t>
            </a:fld>
            <a:endParaRPr lang="cs-CZ"/>
          </a:p>
        </p:txBody>
      </p:sp>
    </p:spTree>
    <p:extLst>
      <p:ext uri="{BB962C8B-B14F-4D97-AF65-F5344CB8AC3E}">
        <p14:creationId xmlns:p14="http://schemas.microsoft.com/office/powerpoint/2010/main" val="29411214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8FE4659-7985-49B0-AFB9-855F1780E650}" type="datetimeFigureOut">
              <a:rPr lang="cs-CZ" smtClean="0"/>
              <a:t>14.6.2012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A214142-B12E-4194-81CB-58D4EC9C796F}" type="slidenum">
              <a:rPr lang="cs-CZ" smtClean="0"/>
              <a:t>‹#›</a:t>
            </a:fld>
            <a:endParaRPr lang="cs-CZ"/>
          </a:p>
        </p:txBody>
      </p:sp>
    </p:spTree>
    <p:extLst>
      <p:ext uri="{BB962C8B-B14F-4D97-AF65-F5344CB8AC3E}">
        <p14:creationId xmlns:p14="http://schemas.microsoft.com/office/powerpoint/2010/main" val="22925633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FE4659-7985-49B0-AFB9-855F1780E650}" type="datetimeFigureOut">
              <a:rPr lang="cs-CZ" smtClean="0"/>
              <a:t>14.6.2012</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214142-B12E-4194-81CB-58D4EC9C796F}" type="slidenum">
              <a:rPr lang="cs-CZ" smtClean="0"/>
              <a:t>‹#›</a:t>
            </a:fld>
            <a:endParaRPr lang="cs-CZ"/>
          </a:p>
        </p:txBody>
      </p:sp>
    </p:spTree>
    <p:extLst>
      <p:ext uri="{BB962C8B-B14F-4D97-AF65-F5344CB8AC3E}">
        <p14:creationId xmlns:p14="http://schemas.microsoft.com/office/powerpoint/2010/main" val="2518346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3859600465"/>
              </p:ext>
            </p:extLst>
          </p:nvPr>
        </p:nvGraphicFramePr>
        <p:xfrm>
          <a:off x="539552" y="908720"/>
          <a:ext cx="7772400" cy="25477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Obrázek 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979712" y="4743820"/>
            <a:ext cx="5407152" cy="1045464"/>
          </a:xfrm>
          <a:prstGeom prst="rect">
            <a:avLst/>
          </a:prstGeom>
        </p:spPr>
      </p:pic>
    </p:spTree>
    <p:extLst>
      <p:ext uri="{BB962C8B-B14F-4D97-AF65-F5344CB8AC3E}">
        <p14:creationId xmlns:p14="http://schemas.microsoft.com/office/powerpoint/2010/main" val="4181967926"/>
      </p:ext>
    </p:extLst>
  </p:cSld>
  <p:clrMapOvr>
    <a:masterClrMapping/>
  </p:clrMapOvr>
  <mc:AlternateContent xmlns:mc="http://schemas.openxmlformats.org/markup-compatibility/2006" xmlns:p14="http://schemas.microsoft.com/office/powerpoint/2010/main">
    <mc:Choice Requires="p14">
      <p:transition spd="slow" p14:dur="3400" advTm="2292">
        <p14:reveal/>
      </p:transition>
    </mc:Choice>
    <mc:Fallback xmlns="">
      <p:transition spd="slow" advTm="2292">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ctrTitle"/>
          </p:nvPr>
        </p:nvSpPr>
        <p:spPr>
          <a:xfrm>
            <a:off x="683568" y="1124744"/>
            <a:ext cx="7772400" cy="1470025"/>
          </a:xfrm>
          <a:solidFill>
            <a:schemeClr val="accent6">
              <a:lumMod val="60000"/>
              <a:lumOff val="40000"/>
            </a:schemeClr>
          </a:solidFill>
          <a:ln w="38100">
            <a:solidFill>
              <a:srgbClr val="0070C0"/>
            </a:solidFill>
          </a:ln>
        </p:spPr>
        <p:txBody>
          <a:bodyPr>
            <a:normAutofit/>
          </a:bodyPr>
          <a:lstStyle/>
          <a:p>
            <a:r>
              <a:rPr lang="cs-CZ" sz="4800" b="1" dirty="0" smtClean="0">
                <a:solidFill>
                  <a:schemeClr val="tx2"/>
                </a:solidFill>
              </a:rPr>
              <a:t>9.  Částice</a:t>
            </a:r>
            <a:endParaRPr lang="cs-CZ" sz="4800" b="1" dirty="0">
              <a:solidFill>
                <a:schemeClr val="tx2"/>
              </a:solidFill>
            </a:endParaRPr>
          </a:p>
        </p:txBody>
      </p:sp>
      <p:sp>
        <p:nvSpPr>
          <p:cNvPr id="5" name="Podnadpis 4"/>
          <p:cNvSpPr>
            <a:spLocks noGrp="1"/>
          </p:cNvSpPr>
          <p:nvPr>
            <p:ph type="subTitle" idx="1"/>
          </p:nvPr>
        </p:nvSpPr>
        <p:spPr>
          <a:xfrm>
            <a:off x="395536" y="3140968"/>
            <a:ext cx="8496944" cy="3096344"/>
          </a:xfrm>
        </p:spPr>
        <p:txBody>
          <a:bodyPr>
            <a:normAutofit/>
          </a:bodyPr>
          <a:lstStyle/>
          <a:p>
            <a:pPr marL="571500" indent="-571500">
              <a:buFontTx/>
              <a:buChar char="-"/>
            </a:pPr>
            <a:r>
              <a:rPr lang="cs-CZ" sz="4000" b="1" dirty="0">
                <a:solidFill>
                  <a:srgbClr val="FFFF00"/>
                </a:solidFill>
              </a:rPr>
              <a:t>k</a:t>
            </a:r>
            <a:r>
              <a:rPr lang="cs-CZ" sz="4000" b="1" dirty="0" smtClean="0">
                <a:solidFill>
                  <a:srgbClr val="FFFF00"/>
                </a:solidFill>
              </a:rPr>
              <a:t>éž</a:t>
            </a:r>
            <a:r>
              <a:rPr lang="cs-CZ" sz="4000" b="1" dirty="0" smtClean="0">
                <a:solidFill>
                  <a:schemeClr val="tx1"/>
                </a:solidFill>
              </a:rPr>
              <a:t>,</a:t>
            </a:r>
            <a:r>
              <a:rPr lang="cs-CZ" sz="4000" b="1" dirty="0" smtClean="0">
                <a:solidFill>
                  <a:srgbClr val="FFFF00"/>
                </a:solidFill>
              </a:rPr>
              <a:t> nechť</a:t>
            </a:r>
            <a:r>
              <a:rPr lang="cs-CZ" sz="4000" b="1" dirty="0" smtClean="0">
                <a:solidFill>
                  <a:schemeClr val="tx1"/>
                </a:solidFill>
              </a:rPr>
              <a:t>,</a:t>
            </a:r>
            <a:r>
              <a:rPr lang="cs-CZ" sz="4000" b="1" dirty="0" smtClean="0">
                <a:solidFill>
                  <a:srgbClr val="FFFF00"/>
                </a:solidFill>
              </a:rPr>
              <a:t> ať</a:t>
            </a:r>
            <a:r>
              <a:rPr lang="cs-CZ" sz="4000" b="1" dirty="0" smtClean="0">
                <a:solidFill>
                  <a:schemeClr val="tx1"/>
                </a:solidFill>
              </a:rPr>
              <a:t>,</a:t>
            </a:r>
            <a:r>
              <a:rPr lang="cs-CZ" sz="4000" b="1" dirty="0" smtClean="0">
                <a:solidFill>
                  <a:srgbClr val="FFFF00"/>
                </a:solidFill>
              </a:rPr>
              <a:t> prý</a:t>
            </a:r>
            <a:r>
              <a:rPr lang="cs-CZ" sz="4000" b="1" dirty="0" smtClean="0">
                <a:solidFill>
                  <a:schemeClr val="tx1"/>
                </a:solidFill>
              </a:rPr>
              <a:t>, </a:t>
            </a:r>
            <a:r>
              <a:rPr lang="cs-CZ" sz="4000" b="1" dirty="0" smtClean="0">
                <a:solidFill>
                  <a:srgbClr val="FFFF00"/>
                </a:solidFill>
              </a:rPr>
              <a:t>což</a:t>
            </a:r>
            <a:r>
              <a:rPr lang="cs-CZ" sz="4000" b="1" dirty="0" smtClean="0">
                <a:solidFill>
                  <a:schemeClr val="tx1"/>
                </a:solidFill>
              </a:rPr>
              <a:t>,</a:t>
            </a:r>
            <a:r>
              <a:rPr lang="cs-CZ" sz="4000" b="1" dirty="0" smtClean="0">
                <a:solidFill>
                  <a:srgbClr val="FFFF00"/>
                </a:solidFill>
              </a:rPr>
              <a:t> kdyby</a:t>
            </a:r>
          </a:p>
          <a:p>
            <a:pPr marL="571500" indent="-571500">
              <a:buFontTx/>
              <a:buChar char="-"/>
            </a:pPr>
            <a:r>
              <a:rPr lang="cs-CZ" sz="4000" b="1" dirty="0" smtClean="0">
                <a:solidFill>
                  <a:schemeClr val="tx1"/>
                </a:solidFill>
              </a:rPr>
              <a:t>uvozují samostatné věty</a:t>
            </a:r>
          </a:p>
          <a:p>
            <a:pPr marL="571500" indent="-571500">
              <a:buFontTx/>
              <a:buChar char="-"/>
            </a:pPr>
            <a:r>
              <a:rPr lang="cs-CZ" sz="4000" b="1" dirty="0">
                <a:solidFill>
                  <a:schemeClr val="tx1"/>
                </a:solidFill>
              </a:rPr>
              <a:t>j</a:t>
            </a:r>
            <a:r>
              <a:rPr lang="cs-CZ" sz="4000" b="1" dirty="0" smtClean="0">
                <a:solidFill>
                  <a:schemeClr val="tx1"/>
                </a:solidFill>
              </a:rPr>
              <a:t>sou to slova </a:t>
            </a:r>
            <a:r>
              <a:rPr lang="cs-CZ" sz="4000" b="1" u="sng" dirty="0" smtClean="0">
                <a:solidFill>
                  <a:schemeClr val="tx1"/>
                </a:solidFill>
              </a:rPr>
              <a:t>neohebná</a:t>
            </a:r>
            <a:r>
              <a:rPr lang="cs-CZ" sz="4000" b="1" dirty="0" smtClean="0">
                <a:solidFill>
                  <a:schemeClr val="tx1"/>
                </a:solidFill>
              </a:rPr>
              <a:t> – nemohou měnit svůj </a:t>
            </a:r>
            <a:r>
              <a:rPr lang="cs-CZ" sz="4000" b="1" dirty="0">
                <a:solidFill>
                  <a:schemeClr val="tx1"/>
                </a:solidFill>
              </a:rPr>
              <a:t>t</a:t>
            </a:r>
            <a:r>
              <a:rPr lang="cs-CZ" sz="4000" b="1" dirty="0" smtClean="0">
                <a:solidFill>
                  <a:schemeClr val="tx1"/>
                </a:solidFill>
              </a:rPr>
              <a:t>var</a:t>
            </a:r>
            <a:endParaRPr lang="cs-CZ" sz="4000" b="1" dirty="0">
              <a:solidFill>
                <a:schemeClr val="tx1"/>
              </a:solidFill>
            </a:endParaRPr>
          </a:p>
        </p:txBody>
      </p:sp>
    </p:spTree>
    <p:extLst>
      <p:ext uri="{BB962C8B-B14F-4D97-AF65-F5344CB8AC3E}">
        <p14:creationId xmlns:p14="http://schemas.microsoft.com/office/powerpoint/2010/main" val="342548774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animEffect transition="in" filter="fade">
                                      <p:cBhvr>
                                        <p:cTn id="25" dur="1000"/>
                                        <p:tgtEl>
                                          <p:spTgt spid="5">
                                            <p:txEl>
                                              <p:pRg st="0" end="0"/>
                                            </p:txEl>
                                          </p:spTgt>
                                        </p:tgtEl>
                                      </p:cBhvr>
                                    </p:animEffect>
                                    <p:anim calcmode="lin" valueType="num">
                                      <p:cBhvr>
                                        <p:cTn id="26"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27"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5">
                                            <p:txEl>
                                              <p:pRg st="1" end="1"/>
                                            </p:txEl>
                                          </p:spTgt>
                                        </p:tgtEl>
                                        <p:attrNameLst>
                                          <p:attrName>style.visibility</p:attrName>
                                        </p:attrNameLst>
                                      </p:cBhvr>
                                      <p:to>
                                        <p:strVal val="visible"/>
                                      </p:to>
                                    </p:set>
                                    <p:animEffect transition="in" filter="fade">
                                      <p:cBhvr>
                                        <p:cTn id="32" dur="1000"/>
                                        <p:tgtEl>
                                          <p:spTgt spid="5">
                                            <p:txEl>
                                              <p:pRg st="1" end="1"/>
                                            </p:txEl>
                                          </p:spTgt>
                                        </p:tgtEl>
                                      </p:cBhvr>
                                    </p:animEffect>
                                    <p:anim calcmode="lin" valueType="num">
                                      <p:cBhvr>
                                        <p:cTn id="33"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34"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5">
                                            <p:txEl>
                                              <p:pRg st="2" end="2"/>
                                            </p:txEl>
                                          </p:spTgt>
                                        </p:tgtEl>
                                        <p:attrNameLst>
                                          <p:attrName>style.visibility</p:attrName>
                                        </p:attrNameLst>
                                      </p:cBhvr>
                                      <p:to>
                                        <p:strVal val="visible"/>
                                      </p:to>
                                    </p:set>
                                    <p:animEffect transition="in" filter="fade">
                                      <p:cBhvr>
                                        <p:cTn id="39" dur="1000"/>
                                        <p:tgtEl>
                                          <p:spTgt spid="5">
                                            <p:txEl>
                                              <p:pRg st="2" end="2"/>
                                            </p:txEl>
                                          </p:spTgt>
                                        </p:tgtEl>
                                      </p:cBhvr>
                                    </p:animEffect>
                                    <p:anim calcmode="lin" valueType="num">
                                      <p:cBhvr>
                                        <p:cTn id="40"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41"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ástupný symbol pro obsah 2"/>
          <p:cNvSpPr txBox="1">
            <a:spLocks/>
          </p:cNvSpPr>
          <p:nvPr/>
        </p:nvSpPr>
        <p:spPr>
          <a:xfrm>
            <a:off x="457200" y="1600200"/>
            <a:ext cx="8229600" cy="5141168"/>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cs-CZ" dirty="0" smtClean="0"/>
          </a:p>
          <a:p>
            <a:r>
              <a:rPr lang="cs-CZ" sz="2800" dirty="0" smtClean="0"/>
              <a:t>Kéž se nám všechno vydaří!  Ať se máme dobře.  Nechť jsme brzy doma.  Což aby sis uklidila.  Prý bude zítra pršet.  Kdyby mne byl poslechl.  Však ty si na mne ještě vzpomeneš. </a:t>
            </a:r>
          </a:p>
          <a:p>
            <a:endParaRPr lang="cs-CZ" sz="2800" dirty="0" smtClean="0"/>
          </a:p>
          <a:p>
            <a:r>
              <a:rPr lang="cs-CZ" sz="2800" dirty="0" smtClean="0"/>
              <a:t>___________________________________________</a:t>
            </a:r>
          </a:p>
          <a:p>
            <a:endParaRPr lang="cs-CZ" sz="2800" dirty="0" smtClean="0"/>
          </a:p>
          <a:p>
            <a:r>
              <a:rPr lang="cs-CZ" sz="2800" u="sng" dirty="0"/>
              <a:t>k</a:t>
            </a:r>
            <a:r>
              <a:rPr lang="cs-CZ" sz="2800" u="sng" dirty="0" smtClean="0"/>
              <a:t>éž,  ať,  nechť,  což,  prý,  kdyby,  však                      </a:t>
            </a:r>
          </a:p>
        </p:txBody>
      </p:sp>
      <p:sp>
        <p:nvSpPr>
          <p:cNvPr id="7" name="Nadpis 3"/>
          <p:cNvSpPr txBox="1">
            <a:spLocks/>
          </p:cNvSpPr>
          <p:nvPr/>
        </p:nvSpPr>
        <p:spPr>
          <a:xfrm>
            <a:off x="457200" y="274638"/>
            <a:ext cx="8229600" cy="1143000"/>
          </a:xfrm>
          <a:prstGeom prst="rect">
            <a:avLst/>
          </a:prstGeom>
          <a:solidFill>
            <a:schemeClr val="accent6">
              <a:lumMod val="60000"/>
              <a:lumOff val="40000"/>
            </a:schemeClr>
          </a:solidFill>
          <a:ln w="38100">
            <a:solidFill>
              <a:srgbClr val="0070C0"/>
            </a:solidFill>
          </a:ln>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sz="3200" b="1" dirty="0" smtClean="0">
                <a:solidFill>
                  <a:schemeClr val="tx2"/>
                </a:solidFill>
              </a:rPr>
              <a:t>Vyhledej a podtrhni částice ve větách a vypiš je na linku pod textem.</a:t>
            </a:r>
            <a:endParaRPr lang="cs-CZ" sz="3200" b="1" dirty="0"/>
          </a:p>
        </p:txBody>
      </p:sp>
    </p:spTree>
    <p:extLst>
      <p:ext uri="{BB962C8B-B14F-4D97-AF65-F5344CB8AC3E}">
        <p14:creationId xmlns:p14="http://schemas.microsoft.com/office/powerpoint/2010/main" val="1713065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fade">
                                      <p:cBhvr>
                                        <p:cTn id="14" dur="1000"/>
                                        <p:tgtEl>
                                          <p:spTgt spid="6">
                                            <p:txEl>
                                              <p:pRg st="1" end="1"/>
                                            </p:txEl>
                                          </p:spTgt>
                                        </p:tgtEl>
                                      </p:cBhvr>
                                    </p:animEffect>
                                    <p:anim calcmode="lin" valueType="num">
                                      <p:cBhvr>
                                        <p:cTn id="15"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xEl>
                                              <p:pRg st="3" end="3"/>
                                            </p:txEl>
                                          </p:spTgt>
                                        </p:tgtEl>
                                        <p:attrNameLst>
                                          <p:attrName>style.visibility</p:attrName>
                                        </p:attrNameLst>
                                      </p:cBhvr>
                                      <p:to>
                                        <p:strVal val="visible"/>
                                      </p:to>
                                    </p:set>
                                    <p:animEffect transition="in" filter="fade">
                                      <p:cBhvr>
                                        <p:cTn id="21" dur="1000"/>
                                        <p:tgtEl>
                                          <p:spTgt spid="6">
                                            <p:txEl>
                                              <p:pRg st="3" end="3"/>
                                            </p:txEl>
                                          </p:spTgt>
                                        </p:tgtEl>
                                      </p:cBhvr>
                                    </p:animEffect>
                                    <p:anim calcmode="lin" valueType="num">
                                      <p:cBhvr>
                                        <p:cTn id="22"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xEl>
                                              <p:pRg st="5" end="5"/>
                                            </p:txEl>
                                          </p:spTgt>
                                        </p:tgtEl>
                                        <p:attrNameLst>
                                          <p:attrName>style.visibility</p:attrName>
                                        </p:attrNameLst>
                                      </p:cBhvr>
                                      <p:to>
                                        <p:strVal val="visible"/>
                                      </p:to>
                                    </p:set>
                                    <p:animEffect transition="in" filter="fade">
                                      <p:cBhvr>
                                        <p:cTn id="28" dur="1000"/>
                                        <p:tgtEl>
                                          <p:spTgt spid="6">
                                            <p:txEl>
                                              <p:pRg st="5" end="5"/>
                                            </p:txEl>
                                          </p:spTgt>
                                        </p:tgtEl>
                                      </p:cBhvr>
                                    </p:animEffect>
                                    <p:anim calcmode="lin" valueType="num">
                                      <p:cBhvr>
                                        <p:cTn id="29"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txBox="1">
            <a:spLocks/>
          </p:cNvSpPr>
          <p:nvPr/>
        </p:nvSpPr>
        <p:spPr>
          <a:xfrm>
            <a:off x="251520" y="332656"/>
            <a:ext cx="3080321" cy="792088"/>
          </a:xfrm>
          <a:prstGeom prst="rect">
            <a:avLst/>
          </a:prstGeom>
          <a:solidFill>
            <a:schemeClr val="accent6">
              <a:lumMod val="60000"/>
              <a:lumOff val="40000"/>
            </a:schemeClr>
          </a:solidFill>
          <a:ln w="38100">
            <a:solidFill>
              <a:srgbClr val="0070C0"/>
            </a:solidFill>
          </a:ln>
        </p:spPr>
        <p:txBody>
          <a:bodyP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sz="4000" b="1" dirty="0">
                <a:solidFill>
                  <a:schemeClr val="tx2"/>
                </a:solidFill>
              </a:rPr>
              <a:t>9</a:t>
            </a:r>
            <a:r>
              <a:rPr lang="cs-CZ" sz="4000" b="1" dirty="0" smtClean="0">
                <a:solidFill>
                  <a:schemeClr val="tx2"/>
                </a:solidFill>
              </a:rPr>
              <a:t>.  Částice </a:t>
            </a:r>
            <a:endParaRPr lang="cs-CZ" sz="4000" b="1" dirty="0">
              <a:solidFill>
                <a:schemeClr val="tx2"/>
              </a:solidFill>
            </a:endParaRPr>
          </a:p>
        </p:txBody>
      </p:sp>
      <p:sp>
        <p:nvSpPr>
          <p:cNvPr id="3" name="Zástupný symbol pro obsah 3"/>
          <p:cNvSpPr txBox="1">
            <a:spLocks/>
          </p:cNvSpPr>
          <p:nvPr/>
        </p:nvSpPr>
        <p:spPr>
          <a:xfrm>
            <a:off x="3575050" y="273050"/>
            <a:ext cx="5111750" cy="5853113"/>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cs-CZ" dirty="0" smtClean="0"/>
              <a:t>Vyhledej a </a:t>
            </a:r>
            <a:r>
              <a:rPr lang="cs-CZ" u="sng" dirty="0" smtClean="0"/>
              <a:t>podtrhni částice</a:t>
            </a:r>
            <a:r>
              <a:rPr lang="cs-CZ" dirty="0" smtClean="0"/>
              <a:t> ve skupině slov:</a:t>
            </a:r>
          </a:p>
          <a:p>
            <a:endParaRPr lang="cs-CZ" dirty="0" smtClean="0"/>
          </a:p>
          <a:p>
            <a:pPr marL="0" indent="0">
              <a:buFont typeface="Arial" pitchFamily="34" charset="0"/>
              <a:buNone/>
            </a:pPr>
            <a:r>
              <a:rPr lang="cs-CZ" dirty="0" smtClean="0"/>
              <a:t>ťuk, strom, on, ťuká, vlnky, </a:t>
            </a:r>
            <a:r>
              <a:rPr lang="cs-CZ" dirty="0" err="1" smtClean="0"/>
              <a:t>kvak</a:t>
            </a:r>
            <a:r>
              <a:rPr lang="cs-CZ" dirty="0" smtClean="0"/>
              <a:t>, hurá, tenkrát, břink, prý, mňam, míč, hop, ať, skákat, aby, achich, haló, šplouchy, kdyby, cink, ten, kéž, hurá, píp, potom, venku, pípání, žbluňk, nechť, ajajaj, štěkat, což, vrz, vrz, trubka </a:t>
            </a:r>
            <a:endParaRPr lang="cs-CZ" dirty="0"/>
          </a:p>
        </p:txBody>
      </p:sp>
      <p:sp>
        <p:nvSpPr>
          <p:cNvPr id="4" name="Zástupný symbol pro text 4"/>
          <p:cNvSpPr txBox="1">
            <a:spLocks/>
          </p:cNvSpPr>
          <p:nvPr/>
        </p:nvSpPr>
        <p:spPr>
          <a:xfrm>
            <a:off x="251520" y="1412776"/>
            <a:ext cx="3096345" cy="4713387"/>
          </a:xfrm>
          <a:prstGeom prst="rect">
            <a:avLst/>
          </a:prstGeom>
          <a:ln w="38100">
            <a:solidFill>
              <a:schemeClr val="accent6"/>
            </a:solidFill>
          </a:ln>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71500" indent="-571500">
              <a:buFontTx/>
              <a:buChar char="-"/>
            </a:pPr>
            <a:endParaRPr lang="cs-CZ" sz="2800" b="1" dirty="0" smtClean="0"/>
          </a:p>
          <a:p>
            <a:r>
              <a:rPr lang="cs-CZ" sz="3600" b="1" dirty="0" smtClean="0"/>
              <a:t>uvozují samostatné </a:t>
            </a:r>
          </a:p>
          <a:p>
            <a:pPr marL="0" indent="0">
              <a:buNone/>
            </a:pPr>
            <a:r>
              <a:rPr lang="cs-CZ" sz="3600" b="1" dirty="0"/>
              <a:t> </a:t>
            </a:r>
            <a:r>
              <a:rPr lang="cs-CZ" sz="3600" b="1" dirty="0" smtClean="0"/>
              <a:t>   věty</a:t>
            </a:r>
            <a:endParaRPr lang="cs-CZ" sz="3600" b="1" dirty="0"/>
          </a:p>
        </p:txBody>
      </p:sp>
    </p:spTree>
    <p:extLst>
      <p:ext uri="{BB962C8B-B14F-4D97-AF65-F5344CB8AC3E}">
        <p14:creationId xmlns:p14="http://schemas.microsoft.com/office/powerpoint/2010/main" val="36594096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1" end="1"/>
                                            </p:txEl>
                                          </p:spTgt>
                                        </p:tgtEl>
                                        <p:attrNameLst>
                                          <p:attrName>style.visibility</p:attrName>
                                        </p:attrNameLst>
                                      </p:cBhvr>
                                      <p:to>
                                        <p:strVal val="visible"/>
                                      </p:to>
                                    </p:set>
                                    <p:animEffect transition="in" filter="fade">
                                      <p:cBhvr>
                                        <p:cTn id="21" dur="1000"/>
                                        <p:tgtEl>
                                          <p:spTgt spid="4">
                                            <p:txEl>
                                              <p:pRg st="1" end="1"/>
                                            </p:txEl>
                                          </p:spTgt>
                                        </p:tgtEl>
                                      </p:cBhvr>
                                    </p:animEffect>
                                    <p:anim calcmode="lin" valueType="num">
                                      <p:cBhvr>
                                        <p:cTn id="22"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1" end="1"/>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4">
                                            <p:txEl>
                                              <p:pRg st="2" end="2"/>
                                            </p:txEl>
                                          </p:spTgt>
                                        </p:tgtEl>
                                        <p:attrNameLst>
                                          <p:attrName>style.visibility</p:attrName>
                                        </p:attrNameLst>
                                      </p:cBhvr>
                                      <p:to>
                                        <p:strVal val="visible"/>
                                      </p:to>
                                    </p:set>
                                    <p:animEffect transition="in" filter="fade">
                                      <p:cBhvr>
                                        <p:cTn id="26" dur="1000"/>
                                        <p:tgtEl>
                                          <p:spTgt spid="4">
                                            <p:txEl>
                                              <p:pRg st="2" end="2"/>
                                            </p:txEl>
                                          </p:spTgt>
                                        </p:tgtEl>
                                      </p:cBhvr>
                                    </p:animEffect>
                                    <p:anim calcmode="lin" valueType="num">
                                      <p:cBhvr>
                                        <p:cTn id="27"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3">
                                            <p:txEl>
                                              <p:pRg st="0" end="0"/>
                                            </p:txEl>
                                          </p:spTgt>
                                        </p:tgtEl>
                                        <p:attrNameLst>
                                          <p:attrName>style.visibility</p:attrName>
                                        </p:attrNameLst>
                                      </p:cBhvr>
                                      <p:to>
                                        <p:strVal val="visible"/>
                                      </p:to>
                                    </p:set>
                                    <p:animEffect transition="in" filter="fade">
                                      <p:cBhvr>
                                        <p:cTn id="33" dur="1000"/>
                                        <p:tgtEl>
                                          <p:spTgt spid="3">
                                            <p:txEl>
                                              <p:pRg st="0" end="0"/>
                                            </p:txEl>
                                          </p:spTgt>
                                        </p:tgtEl>
                                      </p:cBhvr>
                                    </p:animEffect>
                                    <p:anim calcmode="lin" valueType="num">
                                      <p:cBhvr>
                                        <p:cTn id="3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3">
                                            <p:txEl>
                                              <p:pRg st="2" end="2"/>
                                            </p:txEl>
                                          </p:spTgt>
                                        </p:tgtEl>
                                        <p:attrNameLst>
                                          <p:attrName>style.visibility</p:attrName>
                                        </p:attrNameLst>
                                      </p:cBhvr>
                                      <p:to>
                                        <p:strVal val="visible"/>
                                      </p:to>
                                    </p:set>
                                    <p:animEffect transition="in" filter="fade">
                                      <p:cBhvr>
                                        <p:cTn id="40" dur="1000"/>
                                        <p:tgtEl>
                                          <p:spTgt spid="3">
                                            <p:txEl>
                                              <p:pRg st="2" end="2"/>
                                            </p:txEl>
                                          </p:spTgt>
                                        </p:tgtEl>
                                      </p:cBhvr>
                                    </p:animEffect>
                                    <p:anim calcmode="lin" valueType="num">
                                      <p:cBhvr>
                                        <p:cTn id="41"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txBox="1">
            <a:spLocks/>
          </p:cNvSpPr>
          <p:nvPr/>
        </p:nvSpPr>
        <p:spPr>
          <a:xfrm>
            <a:off x="251520" y="332656"/>
            <a:ext cx="3080321" cy="792088"/>
          </a:xfrm>
          <a:prstGeom prst="rect">
            <a:avLst/>
          </a:prstGeom>
          <a:solidFill>
            <a:schemeClr val="accent6">
              <a:lumMod val="60000"/>
              <a:lumOff val="40000"/>
            </a:schemeClr>
          </a:solidFill>
          <a:ln w="38100">
            <a:solidFill>
              <a:srgbClr val="0070C0"/>
            </a:solidFill>
          </a:ln>
        </p:spPr>
        <p:txBody>
          <a:bodyP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sz="4000" b="1" dirty="0">
                <a:solidFill>
                  <a:schemeClr val="tx2"/>
                </a:solidFill>
              </a:rPr>
              <a:t>9</a:t>
            </a:r>
            <a:r>
              <a:rPr lang="cs-CZ" sz="4000" b="1" dirty="0" smtClean="0">
                <a:solidFill>
                  <a:schemeClr val="tx2"/>
                </a:solidFill>
              </a:rPr>
              <a:t>.  Částice </a:t>
            </a:r>
            <a:endParaRPr lang="cs-CZ" sz="4000" b="1" dirty="0">
              <a:solidFill>
                <a:schemeClr val="tx2"/>
              </a:solidFill>
            </a:endParaRPr>
          </a:p>
        </p:txBody>
      </p:sp>
      <p:sp>
        <p:nvSpPr>
          <p:cNvPr id="3" name="Zástupný symbol pro obsah 3"/>
          <p:cNvSpPr txBox="1">
            <a:spLocks/>
          </p:cNvSpPr>
          <p:nvPr/>
        </p:nvSpPr>
        <p:spPr>
          <a:xfrm>
            <a:off x="3575050" y="273050"/>
            <a:ext cx="5111750" cy="5853113"/>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cs-CZ" dirty="0" smtClean="0"/>
              <a:t>Vyhledej a </a:t>
            </a:r>
            <a:r>
              <a:rPr lang="cs-CZ" u="sng" dirty="0" smtClean="0"/>
              <a:t>podtrhni částice</a:t>
            </a:r>
            <a:r>
              <a:rPr lang="cs-CZ" dirty="0" smtClean="0"/>
              <a:t> ve skupině slov:</a:t>
            </a:r>
          </a:p>
          <a:p>
            <a:r>
              <a:rPr lang="cs-CZ" u="sng" dirty="0" smtClean="0"/>
              <a:t>Řešení</a:t>
            </a:r>
            <a:r>
              <a:rPr lang="cs-CZ" dirty="0" smtClean="0"/>
              <a:t>:</a:t>
            </a:r>
          </a:p>
          <a:p>
            <a:pPr marL="0" indent="0">
              <a:buFont typeface="Arial" pitchFamily="34" charset="0"/>
              <a:buNone/>
            </a:pPr>
            <a:r>
              <a:rPr lang="cs-CZ" dirty="0" smtClean="0"/>
              <a:t>ťuk, strom, on, </a:t>
            </a:r>
            <a:r>
              <a:rPr lang="cs-CZ" dirty="0" smtClean="0">
                <a:solidFill>
                  <a:srgbClr val="FFFF00"/>
                </a:solidFill>
              </a:rPr>
              <a:t>však</a:t>
            </a:r>
            <a:r>
              <a:rPr lang="cs-CZ" dirty="0" smtClean="0"/>
              <a:t>, vlnky, </a:t>
            </a:r>
            <a:r>
              <a:rPr lang="cs-CZ" dirty="0" err="1" smtClean="0"/>
              <a:t>kvak</a:t>
            </a:r>
            <a:r>
              <a:rPr lang="cs-CZ" dirty="0" smtClean="0"/>
              <a:t>, hurá, tenkrát, břink, </a:t>
            </a:r>
            <a:r>
              <a:rPr lang="cs-CZ" dirty="0" smtClean="0">
                <a:solidFill>
                  <a:srgbClr val="FFFF00"/>
                </a:solidFill>
              </a:rPr>
              <a:t>prý</a:t>
            </a:r>
            <a:r>
              <a:rPr lang="cs-CZ" dirty="0" smtClean="0"/>
              <a:t>, mňam, míč, hop, </a:t>
            </a:r>
            <a:r>
              <a:rPr lang="cs-CZ" dirty="0" smtClean="0">
                <a:solidFill>
                  <a:srgbClr val="FFFF00"/>
                </a:solidFill>
              </a:rPr>
              <a:t>ať</a:t>
            </a:r>
            <a:r>
              <a:rPr lang="cs-CZ" dirty="0" smtClean="0"/>
              <a:t>, skákat, aby, achich, haló, šplouchy, </a:t>
            </a:r>
            <a:r>
              <a:rPr lang="cs-CZ" dirty="0" smtClean="0">
                <a:solidFill>
                  <a:srgbClr val="FFFF00"/>
                </a:solidFill>
              </a:rPr>
              <a:t>kdyby</a:t>
            </a:r>
            <a:r>
              <a:rPr lang="cs-CZ" dirty="0" smtClean="0"/>
              <a:t>, cink, ten, </a:t>
            </a:r>
            <a:r>
              <a:rPr lang="cs-CZ" dirty="0" smtClean="0">
                <a:solidFill>
                  <a:srgbClr val="FFFF00"/>
                </a:solidFill>
              </a:rPr>
              <a:t>kéž</a:t>
            </a:r>
            <a:r>
              <a:rPr lang="cs-CZ" dirty="0" smtClean="0"/>
              <a:t>, hurá, píp, potom, venku, pípání, žbluňk, </a:t>
            </a:r>
            <a:r>
              <a:rPr lang="cs-CZ" dirty="0" smtClean="0">
                <a:solidFill>
                  <a:srgbClr val="FFFF00"/>
                </a:solidFill>
              </a:rPr>
              <a:t>nechť</a:t>
            </a:r>
            <a:r>
              <a:rPr lang="cs-CZ" dirty="0" smtClean="0"/>
              <a:t>, ajajaj, štěkat, </a:t>
            </a:r>
            <a:r>
              <a:rPr lang="cs-CZ" dirty="0" smtClean="0">
                <a:solidFill>
                  <a:srgbClr val="FFFF00"/>
                </a:solidFill>
              </a:rPr>
              <a:t>což</a:t>
            </a:r>
            <a:r>
              <a:rPr lang="cs-CZ" dirty="0" smtClean="0"/>
              <a:t>, vrz, vrz, trubka </a:t>
            </a:r>
            <a:endParaRPr lang="cs-CZ" dirty="0"/>
          </a:p>
        </p:txBody>
      </p:sp>
      <p:sp>
        <p:nvSpPr>
          <p:cNvPr id="4" name="Zástupný symbol pro text 4"/>
          <p:cNvSpPr txBox="1">
            <a:spLocks/>
          </p:cNvSpPr>
          <p:nvPr/>
        </p:nvSpPr>
        <p:spPr>
          <a:xfrm>
            <a:off x="251520" y="1412776"/>
            <a:ext cx="3096345" cy="4713387"/>
          </a:xfrm>
          <a:prstGeom prst="rect">
            <a:avLst/>
          </a:prstGeom>
          <a:ln w="38100">
            <a:solidFill>
              <a:schemeClr val="accent6"/>
            </a:solidFill>
          </a:ln>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71500" indent="-571500">
              <a:buFontTx/>
              <a:buChar char="-"/>
            </a:pPr>
            <a:endParaRPr lang="cs-CZ" sz="2800" b="1" dirty="0" smtClean="0"/>
          </a:p>
          <a:p>
            <a:r>
              <a:rPr lang="cs-CZ" sz="3600" b="1" dirty="0" smtClean="0"/>
              <a:t>uvozují samostatné </a:t>
            </a:r>
          </a:p>
          <a:p>
            <a:pPr marL="0" indent="0">
              <a:buNone/>
            </a:pPr>
            <a:r>
              <a:rPr lang="cs-CZ" sz="3600" b="1" dirty="0"/>
              <a:t> </a:t>
            </a:r>
            <a:r>
              <a:rPr lang="cs-CZ" sz="3600" b="1" dirty="0" smtClean="0"/>
              <a:t>   věty</a:t>
            </a:r>
            <a:endParaRPr lang="cs-CZ" sz="3600" b="1" dirty="0"/>
          </a:p>
        </p:txBody>
      </p:sp>
    </p:spTree>
    <p:extLst>
      <p:ext uri="{BB962C8B-B14F-4D97-AF65-F5344CB8AC3E}">
        <p14:creationId xmlns:p14="http://schemas.microsoft.com/office/powerpoint/2010/main" val="2757740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1000"/>
                                        <p:tgtEl>
                                          <p:spTgt spid="3">
                                            <p:txEl>
                                              <p:pRg st="0" end="0"/>
                                            </p:txEl>
                                          </p:spTgt>
                                        </p:tgtEl>
                                      </p:cBhvr>
                                    </p:animEffect>
                                    <p:anim calcmode="lin" valueType="num">
                                      <p:cBhvr>
                                        <p:cTn id="2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1" end="1"/>
                                            </p:txEl>
                                          </p:spTgt>
                                        </p:tgtEl>
                                        <p:attrNameLst>
                                          <p:attrName>style.visibility</p:attrName>
                                        </p:attrNameLst>
                                      </p:cBhvr>
                                      <p:to>
                                        <p:strVal val="visible"/>
                                      </p:to>
                                    </p:set>
                                    <p:animEffect transition="in" filter="fade">
                                      <p:cBhvr>
                                        <p:cTn id="28" dur="1000"/>
                                        <p:tgtEl>
                                          <p:spTgt spid="3">
                                            <p:txEl>
                                              <p:pRg st="1" end="1"/>
                                            </p:txEl>
                                          </p:spTgt>
                                        </p:tgtEl>
                                      </p:cBhvr>
                                    </p:animEffect>
                                    <p:anim calcmode="lin" valueType="num">
                                      <p:cBhvr>
                                        <p:cTn id="29"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2" end="2"/>
                                            </p:txEl>
                                          </p:spTgt>
                                        </p:tgtEl>
                                        <p:attrNameLst>
                                          <p:attrName>style.visibility</p:attrName>
                                        </p:attrNameLst>
                                      </p:cBhvr>
                                      <p:to>
                                        <p:strVal val="visible"/>
                                      </p:to>
                                    </p:set>
                                    <p:animEffect transition="in" filter="fade">
                                      <p:cBhvr>
                                        <p:cTn id="35" dur="1000"/>
                                        <p:tgtEl>
                                          <p:spTgt spid="3">
                                            <p:txEl>
                                              <p:pRg st="2" end="2"/>
                                            </p:txEl>
                                          </p:spTgt>
                                        </p:tgtEl>
                                      </p:cBhvr>
                                    </p:animEffect>
                                    <p:anim calcmode="lin" valueType="num">
                                      <p:cBhvr>
                                        <p:cTn id="3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ANOTACE</a:t>
            </a:r>
            <a:endParaRPr lang="cs-CZ" dirty="0"/>
          </a:p>
        </p:txBody>
      </p:sp>
      <p:sp>
        <p:nvSpPr>
          <p:cNvPr id="3" name="Zástupný symbol pro obsah 2"/>
          <p:cNvSpPr>
            <a:spLocks noGrp="1"/>
          </p:cNvSpPr>
          <p:nvPr>
            <p:ph idx="1"/>
          </p:nvPr>
        </p:nvSpPr>
        <p:spPr/>
        <p:txBody>
          <a:bodyPr>
            <a:normAutofit fontScale="85000" lnSpcReduction="10000"/>
          </a:bodyPr>
          <a:lstStyle/>
          <a:p>
            <a:r>
              <a:rPr lang="cs-CZ" dirty="0"/>
              <a:t>Materiál slouží k prezentaci nového učiva, zápisu do sešitu, pochopení definice a následně k praktickému rozlišení a vyhledání </a:t>
            </a:r>
            <a:r>
              <a:rPr lang="cs-CZ" dirty="0" smtClean="0"/>
              <a:t>částic </a:t>
            </a:r>
            <a:r>
              <a:rPr lang="cs-CZ" dirty="0"/>
              <a:t>ve větných celcích i ve skupině slov jiných slovních druhů.</a:t>
            </a:r>
          </a:p>
          <a:p>
            <a:r>
              <a:rPr lang="cs-CZ" dirty="0"/>
              <a:t>Děti po prezentaci, vysvětlení a zápisu do sešitu chodí k tabuli, vyhledají a podtrhávají </a:t>
            </a:r>
            <a:r>
              <a:rPr lang="cs-CZ" dirty="0" smtClean="0"/>
              <a:t>částice ve </a:t>
            </a:r>
            <a:r>
              <a:rPr lang="cs-CZ" dirty="0"/>
              <a:t>větách a zapisují je na linky. Věty mohou přepsat do sešitu.</a:t>
            </a:r>
          </a:p>
          <a:p>
            <a:r>
              <a:rPr lang="cs-CZ" dirty="0"/>
              <a:t>Poté vyhledávají a podtrhávají </a:t>
            </a:r>
            <a:r>
              <a:rPr lang="cs-CZ" dirty="0" smtClean="0"/>
              <a:t>částice ve </a:t>
            </a:r>
            <a:r>
              <a:rPr lang="cs-CZ" dirty="0"/>
              <a:t>skupině slov na </a:t>
            </a:r>
            <a:r>
              <a:rPr lang="cs-CZ" dirty="0" smtClean="0"/>
              <a:t>tabuli. Ústně pak mohou vymýšlet  věty s těmito částicemi.</a:t>
            </a:r>
            <a:endParaRPr lang="cs-CZ" dirty="0"/>
          </a:p>
          <a:p>
            <a:endParaRPr lang="cs-CZ" dirty="0" smtClean="0"/>
          </a:p>
        </p:txBody>
      </p:sp>
    </p:spTree>
    <p:extLst>
      <p:ext uri="{BB962C8B-B14F-4D97-AF65-F5344CB8AC3E}">
        <p14:creationId xmlns:p14="http://schemas.microsoft.com/office/powerpoint/2010/main" val="76722349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938</TotalTime>
  <Words>388</Words>
  <Application>Microsoft Office PowerPoint</Application>
  <PresentationFormat>Předvádění na obrazovce (4:3)</PresentationFormat>
  <Paragraphs>35</Paragraphs>
  <Slides>6</Slides>
  <Notes>1</Notes>
  <HiddenSlides>0</HiddenSlides>
  <MMClips>0</MMClips>
  <ScaleCrop>false</ScaleCrop>
  <HeadingPairs>
    <vt:vector size="4" baseType="variant">
      <vt:variant>
        <vt:lpstr>Motiv</vt:lpstr>
      </vt:variant>
      <vt:variant>
        <vt:i4>1</vt:i4>
      </vt:variant>
      <vt:variant>
        <vt:lpstr>Nadpisy snímků</vt:lpstr>
      </vt:variant>
      <vt:variant>
        <vt:i4>6</vt:i4>
      </vt:variant>
    </vt:vector>
  </HeadingPairs>
  <TitlesOfParts>
    <vt:vector size="7" baseType="lpstr">
      <vt:lpstr>Motiv systému Office</vt:lpstr>
      <vt:lpstr>Prezentace aplikace PowerPoint</vt:lpstr>
      <vt:lpstr>9.  Částice</vt:lpstr>
      <vt:lpstr>Prezentace aplikace PowerPoint</vt:lpstr>
      <vt:lpstr>Prezentace aplikace PowerPoint</vt:lpstr>
      <vt:lpstr>Prezentace aplikace PowerPoint</vt:lpstr>
      <vt:lpstr>ANOTACE</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Kristýna Krupková</dc:creator>
  <cp:lastModifiedBy>admin</cp:lastModifiedBy>
  <cp:revision>123</cp:revision>
  <cp:lastPrinted>2012-06-04T04:01:38Z</cp:lastPrinted>
  <dcterms:created xsi:type="dcterms:W3CDTF">2011-06-20T10:40:08Z</dcterms:created>
  <dcterms:modified xsi:type="dcterms:W3CDTF">2012-06-14T03:28:26Z</dcterms:modified>
</cp:coreProperties>
</file>