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9" r:id="rId1"/>
  </p:sldMasterIdLst>
  <p:notesMasterIdLst>
    <p:notesMasterId r:id="rId13"/>
  </p:notesMasterIdLst>
  <p:sldIdLst>
    <p:sldId id="267" r:id="rId2"/>
    <p:sldId id="268" r:id="rId3"/>
    <p:sldId id="256" r:id="rId4"/>
    <p:sldId id="260" r:id="rId5"/>
    <p:sldId id="257" r:id="rId6"/>
    <p:sldId id="265" r:id="rId7"/>
    <p:sldId id="259" r:id="rId8"/>
    <p:sldId id="262" r:id="rId9"/>
    <p:sldId id="263" r:id="rId10"/>
    <p:sldId id="266" r:id="rId11"/>
    <p:sldId id="269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E0000"/>
    <a:srgbClr val="A40000"/>
    <a:srgbClr val="A50021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1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843268-102C-4D87-8814-7A3C00EC898F}" type="datetimeFigureOut">
              <a:rPr lang="cs-CZ" smtClean="0"/>
              <a:pPr/>
              <a:t>21.8.2012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DF3D59-9601-4B85-A338-08FCE5214C27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8C679A-93D2-4714-867E-175837B89A94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4C39A6E-FB10-407F-BDEC-F6055FB31D6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3E9F5C-8353-44F5-AD02-4F9B6BBF439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0A698F-EC54-4433-B376-F9A80812CA9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A0252C8-9B6E-4371-BD65-86C47C63D9E6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020A6F-C3E3-47DA-AC30-62C36D9D8FA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0E9C0C-3B21-4751-9549-96262800F2AB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6C8A582-6FAC-4A8A-986D-23EFB06CAD3F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805C1D2-5B7C-44BA-9E57-E1E03ABDC34A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FE9D2D1-5D8C-4F5D-943E-E16CC1CFCED3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32EBDC8-E3EF-47B8-BE65-C9B9799FB73E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0013080-DE1B-4CF5-B72A-314C5F1BB56C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E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97603CD4-84F3-409A-9CD7-87EF7B39BA37}" type="slidenum">
              <a:rPr lang="cs-CZ" smtClean="0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0" r:id="rId1"/>
    <p:sldLayoutId id="2147483711" r:id="rId2"/>
    <p:sldLayoutId id="2147483712" r:id="rId3"/>
    <p:sldLayoutId id="2147483713" r:id="rId4"/>
    <p:sldLayoutId id="2147483714" r:id="rId5"/>
    <p:sldLayoutId id="2147483715" r:id="rId6"/>
    <p:sldLayoutId id="2147483716" r:id="rId7"/>
    <p:sldLayoutId id="2147483717" r:id="rId8"/>
    <p:sldLayoutId id="2147483718" r:id="rId9"/>
    <p:sldLayoutId id="2147483719" r:id="rId10"/>
    <p:sldLayoutId id="2147483720" r:id="rId11"/>
  </p:sldLayoutIdLst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4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4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2844" y="1785926"/>
            <a:ext cx="8858312" cy="1785950"/>
          </a:xfrm>
        </p:spPr>
        <p:txBody>
          <a:bodyPr>
            <a:noAutofit/>
          </a:bodyPr>
          <a:lstStyle/>
          <a:p>
            <a:pPr algn="l"/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Název školy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		Základní škola Jičín, Husova 170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Číslo projektu	 		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CZ.1.07/1.4.00/21.2862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</a:b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Číslo a název klíčové aktivity</a:t>
            </a:r>
            <a:r>
              <a:rPr lang="cs-CZ" sz="1800" b="1" dirty="0" smtClean="0">
                <a:solidFill>
                  <a:schemeClr val="bg2">
                    <a:lumMod val="50000"/>
                  </a:schemeClr>
                </a:solidFill>
                <a:latin typeface="Arial Narrow" pitchFamily="34" charset="0"/>
              </a:rPr>
              <a:t>		3.2 Inovace a zkvalitnění výuky prostřednictvím ICT</a:t>
            </a:r>
            <a: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  <a:t/>
            </a:r>
            <a:br>
              <a:rPr lang="cs-CZ" sz="1800" dirty="0" smtClean="0">
                <a:solidFill>
                  <a:schemeClr val="bg2">
                    <a:lumMod val="50000"/>
                  </a:schemeClr>
                </a:solidFill>
              </a:rPr>
            </a:br>
            <a:endParaRPr lang="cs-CZ" sz="1800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886200"/>
            <a:ext cx="8429684" cy="1752600"/>
          </a:xfrm>
        </p:spPr>
        <p:txBody>
          <a:bodyPr>
            <a:normAutofit fontScale="47500" lnSpcReduction="20000"/>
          </a:bodyPr>
          <a:lstStyle/>
          <a:p>
            <a:pPr algn="l"/>
            <a:r>
              <a:rPr lang="cs-CZ" sz="5100" dirty="0" smtClean="0">
                <a:solidFill>
                  <a:schemeClr val="tx1"/>
                </a:solidFill>
              </a:rPr>
              <a:t>Název: 		Příklady internet 2 	</a:t>
            </a:r>
            <a:r>
              <a:rPr lang="cs-CZ" sz="4800" b="1" dirty="0" smtClean="0">
                <a:solidFill>
                  <a:schemeClr val="tx1"/>
                </a:solidFill>
              </a:rPr>
              <a:t>	</a:t>
            </a:r>
            <a:r>
              <a:rPr lang="cs-CZ" sz="2900" dirty="0" smtClean="0">
                <a:solidFill>
                  <a:schemeClr val="tx1"/>
                </a:solidFill>
              </a:rPr>
              <a:t>DUM</a:t>
            </a:r>
            <a:r>
              <a:rPr lang="cs-CZ" sz="2900" b="1" dirty="0" smtClean="0">
                <a:solidFill>
                  <a:schemeClr val="tx1"/>
                </a:solidFill>
              </a:rPr>
              <a:t>:</a:t>
            </a:r>
            <a:r>
              <a:rPr lang="cs-CZ" sz="2900" dirty="0" smtClean="0">
                <a:solidFill>
                  <a:schemeClr val="tx1"/>
                </a:solidFill>
              </a:rPr>
              <a:t>VY_32_INOVACE_VII_3_15</a:t>
            </a:r>
            <a:endParaRPr lang="cs-CZ" sz="2900" b="1" dirty="0" smtClean="0">
              <a:solidFill>
                <a:schemeClr val="tx1"/>
              </a:solidFill>
            </a:endParaRPr>
          </a:p>
          <a:p>
            <a:pPr algn="l"/>
            <a:endParaRPr lang="cs-CZ" sz="40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Šablona číslo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	VII.	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Sada číslo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 3.		</a:t>
            </a:r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Pořadové číslo DUM:15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pPr algn="l"/>
            <a:endParaRPr lang="cs-CZ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cs-CZ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Autor:</a:t>
            </a:r>
            <a:r>
              <a:rPr lang="cs-CZ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		Mgr. Milan Žižka</a:t>
            </a:r>
          </a:p>
          <a:p>
            <a:endParaRPr lang="cs-CZ" dirty="0"/>
          </a:p>
        </p:txBody>
      </p:sp>
      <p:pic>
        <p:nvPicPr>
          <p:cNvPr id="4" name="Obrázek 3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571604" y="285728"/>
            <a:ext cx="5000660" cy="150019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30000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57158" y="214290"/>
            <a:ext cx="8101042" cy="2571768"/>
          </a:xfrm>
        </p:spPr>
        <p:txBody>
          <a:bodyPr anchor="t">
            <a:normAutofit/>
          </a:bodyPr>
          <a:lstStyle/>
          <a:p>
            <a:pPr algn="l"/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Anotace: Digitální materiál k vyhledávání informací, map, spojů a obrázků spojeného</a:t>
            </a:r>
            <a:b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</a:br>
            <a:r>
              <a:rPr lang="cs-CZ" sz="3100" dirty="0" smtClean="0">
                <a:solidFill>
                  <a:schemeClr val="bg2">
                    <a:lumMod val="50000"/>
                  </a:schemeClr>
                </a:solidFill>
              </a:rPr>
              <a:t> s tvorbou vlastního dokumentu.</a:t>
            </a:r>
            <a:r>
              <a:rPr lang="cs-CZ" sz="31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57158" y="3000372"/>
            <a:ext cx="7415242" cy="2638428"/>
          </a:xfrm>
        </p:spPr>
        <p:txBody>
          <a:bodyPr>
            <a:normAutofit fontScale="92500" lnSpcReduction="10000"/>
          </a:bodyPr>
          <a:lstStyle/>
          <a:p>
            <a:pPr algn="l"/>
            <a:r>
              <a:rPr lang="cs-CZ" sz="2400" dirty="0" smtClean="0">
                <a:solidFill>
                  <a:schemeClr val="tx1"/>
                </a:solidFill>
              </a:rPr>
              <a:t>Druh učebního materiálu:</a:t>
            </a:r>
            <a:r>
              <a:rPr lang="cs-CZ" sz="2400" b="1" dirty="0" smtClean="0">
                <a:solidFill>
                  <a:schemeClr val="tx1"/>
                </a:solidFill>
              </a:rPr>
              <a:t>		Výukový </a:t>
            </a:r>
            <a:endParaRPr lang="cs-CZ" sz="2400" dirty="0" smtClean="0">
              <a:solidFill>
                <a:schemeClr val="tx1"/>
              </a:solidFill>
            </a:endParaRP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Typická věková skupina:</a:t>
            </a:r>
            <a:r>
              <a:rPr lang="cs-CZ" sz="2400" b="1" dirty="0" smtClean="0">
                <a:solidFill>
                  <a:schemeClr val="tx1"/>
                </a:solidFill>
              </a:rPr>
              <a:t>			12 - 13 let</a:t>
            </a:r>
          </a:p>
          <a:p>
            <a:pPr algn="l"/>
            <a:r>
              <a:rPr lang="cs-CZ" sz="2400" dirty="0" smtClean="0">
                <a:solidFill>
                  <a:schemeClr val="tx1"/>
                </a:solidFill>
              </a:rPr>
              <a:t/>
            </a:r>
            <a:br>
              <a:rPr lang="cs-CZ" sz="2400" dirty="0" smtClean="0">
                <a:solidFill>
                  <a:schemeClr val="tx1"/>
                </a:solidFill>
              </a:rPr>
            </a:br>
            <a:r>
              <a:rPr lang="cs-CZ" sz="2400" dirty="0" smtClean="0">
                <a:solidFill>
                  <a:schemeClr val="tx1"/>
                </a:solidFill>
              </a:rPr>
              <a:t>Klíčová slova:</a:t>
            </a:r>
            <a:r>
              <a:rPr lang="cs-CZ" sz="2400" b="1" dirty="0" smtClean="0">
                <a:solidFill>
                  <a:schemeClr val="tx1"/>
                </a:solidFill>
              </a:rPr>
              <a:t>			</a:t>
            </a:r>
            <a:r>
              <a:rPr lang="cs-CZ" sz="2400" b="1" dirty="0" smtClean="0"/>
              <a:t> 	</a:t>
            </a:r>
            <a:r>
              <a:rPr lang="cs-CZ" sz="2000" b="1" dirty="0" smtClean="0"/>
              <a:t>Vyhledávání a 						kopírování informací, 					mapy, jízdní řády, 						dokument.</a:t>
            </a:r>
            <a:r>
              <a:rPr lang="cs-CZ" sz="2400" b="1" dirty="0" smtClean="0"/>
              <a:t> </a:t>
            </a:r>
            <a:endParaRPr lang="cs-CZ" sz="2400" dirty="0"/>
          </a:p>
        </p:txBody>
      </p:sp>
    </p:spTree>
  </p:cSld>
  <p:clrMapOvr>
    <a:masterClrMapping/>
  </p:clrMapOvr>
  <p:transition advClick="0" advTm="28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57224" y="1071546"/>
            <a:ext cx="7086600" cy="5175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4000" dirty="0" smtClean="0"/>
              <a:t>Příklady 2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857224" y="2643182"/>
            <a:ext cx="7000924" cy="17526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 </a:t>
            </a:r>
            <a:r>
              <a:rPr lang="cs-CZ" sz="3600" dirty="0" smtClean="0"/>
              <a:t>Naplánuj školní výlet do Turnova.</a:t>
            </a:r>
          </a:p>
        </p:txBody>
      </p:sp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xfrm>
            <a:off x="642910" y="428604"/>
            <a:ext cx="7543800" cy="7842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Úkol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285992"/>
            <a:ext cx="8229600" cy="290037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Vytvoř na svém disku </a:t>
            </a:r>
            <a:r>
              <a:rPr lang="cs-CZ" u="sng" dirty="0" smtClean="0"/>
              <a:t>složku </a:t>
            </a:r>
            <a:r>
              <a:rPr lang="cs-CZ" b="1" dirty="0" smtClean="0"/>
              <a:t>Příklady internet.2 </a:t>
            </a:r>
            <a:r>
              <a:rPr lang="cs-CZ" dirty="0" smtClean="0"/>
              <a:t>a </a:t>
            </a:r>
            <a:r>
              <a:rPr lang="cs-CZ" b="1" dirty="0" smtClean="0"/>
              <a:t>příjmení</a:t>
            </a:r>
            <a:r>
              <a:rPr lang="cs-CZ" dirty="0" smtClean="0"/>
              <a:t> a postupně do ní ukládej všechny příklady jako další dokumenty (textové soubory).</a:t>
            </a:r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24" y="571480"/>
            <a:ext cx="7543800" cy="7842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1.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dirty="0" smtClean="0">
                <a:solidFill>
                  <a:schemeClr val="bg1"/>
                </a:solidFill>
              </a:rPr>
              <a:t>Najdi na webu mapu Turnova. Nalezni silnici</a:t>
            </a:r>
          </a:p>
          <a:p>
            <a:pPr eaLnBrk="1" hangingPunct="1">
              <a:buNone/>
              <a:defRPr/>
            </a:pPr>
            <a:r>
              <a:rPr lang="cs-CZ" dirty="0" smtClean="0">
                <a:solidFill>
                  <a:schemeClr val="bg1"/>
                </a:solidFill>
              </a:rPr>
              <a:t>	z Jičína do Turnova.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chemeClr val="bg1"/>
                </a:solidFill>
              </a:rPr>
              <a:t>Vytvoř ve WORDU nový dokument Příklad 1. Zkopíruj do něho tuto mapu.</a:t>
            </a:r>
          </a:p>
          <a:p>
            <a:pPr>
              <a:defRPr/>
            </a:pPr>
            <a:r>
              <a:rPr lang="cs-CZ" dirty="0" smtClean="0">
                <a:solidFill>
                  <a:schemeClr val="bg1"/>
                </a:solidFill>
              </a:rPr>
              <a:t>Dokument ulož do složky</a:t>
            </a:r>
            <a:r>
              <a:rPr lang="cs-CZ" b="1" dirty="0" smtClean="0"/>
              <a:t> Příklady internet 2 </a:t>
            </a:r>
            <a:br>
              <a:rPr lang="cs-CZ" b="1" dirty="0" smtClean="0"/>
            </a:br>
            <a:r>
              <a:rPr lang="cs-CZ" dirty="0" smtClean="0"/>
              <a:t>a </a:t>
            </a:r>
            <a:r>
              <a:rPr lang="cs-CZ" b="1" dirty="0" smtClean="0"/>
              <a:t>příjmení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r>
              <a:rPr lang="cs-CZ" dirty="0" smtClean="0">
                <a:solidFill>
                  <a:schemeClr val="bg1"/>
                </a:solidFill>
              </a:rPr>
              <a:t> </a:t>
            </a:r>
          </a:p>
        </p:txBody>
      </p:sp>
    </p:spTree>
  </p:cSld>
  <p:clrMapOvr>
    <a:masterClrMapping/>
  </p:clrMapOvr>
  <p:transition advClick="0" advTm="6000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>
          <a:xfrm>
            <a:off x="714348" y="500042"/>
            <a:ext cx="8043890" cy="989034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2.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idx="1"/>
          </p:nvPr>
        </p:nvSpPr>
        <p:spPr>
          <a:xfrm>
            <a:off x="428596" y="2285992"/>
            <a:ext cx="8229600" cy="325756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Nalezni informace o Turnovu.</a:t>
            </a:r>
          </a:p>
          <a:p>
            <a:pPr eaLnBrk="1" hangingPunct="1">
              <a:defRPr/>
            </a:pPr>
            <a:r>
              <a:rPr lang="cs-CZ" dirty="0" smtClean="0">
                <a:solidFill>
                  <a:schemeClr val="bg1"/>
                </a:solidFill>
              </a:rPr>
              <a:t>Několik základních informací zkopíruj do své práce do dokumentu Příklad 2. Pracuj stručně.</a:t>
            </a:r>
          </a:p>
          <a:p>
            <a:pPr>
              <a:defRPr/>
            </a:pPr>
            <a:r>
              <a:rPr lang="cs-CZ" dirty="0" smtClean="0">
                <a:solidFill>
                  <a:schemeClr val="bg1"/>
                </a:solidFill>
              </a:rPr>
              <a:t>I tento dokument ulož do složky </a:t>
            </a:r>
            <a:r>
              <a:rPr lang="cs-CZ" b="1" dirty="0" smtClean="0"/>
              <a:t>Příklady internet 2 </a:t>
            </a:r>
            <a:r>
              <a:rPr lang="cs-CZ" dirty="0" smtClean="0"/>
              <a:t>a </a:t>
            </a:r>
            <a:r>
              <a:rPr lang="cs-CZ" b="1" dirty="0" smtClean="0"/>
              <a:t>příjmení</a:t>
            </a:r>
            <a:r>
              <a:rPr lang="cs-CZ" b="1" dirty="0" smtClean="0">
                <a:solidFill>
                  <a:schemeClr val="bg1"/>
                </a:solidFill>
              </a:rPr>
              <a:t>.</a:t>
            </a:r>
            <a:r>
              <a:rPr lang="cs-CZ" dirty="0" smtClean="0"/>
              <a:t> </a:t>
            </a:r>
            <a:endParaRPr lang="cs-CZ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advClick="0" advTm="7000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24" y="642918"/>
            <a:ext cx="7543800" cy="7842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3.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pPr eaLnBrk="1" hangingPunct="1">
              <a:defRPr/>
            </a:pPr>
            <a:r>
              <a:rPr lang="cs-CZ" sz="2800" dirty="0" smtClean="0"/>
              <a:t>Nalezni vlakové spojení z Jičína do Turnova na tuto neděli, odjezd vlaku po 7. hod.</a:t>
            </a:r>
          </a:p>
          <a:p>
            <a:pPr>
              <a:defRPr/>
            </a:pPr>
            <a:r>
              <a:rPr lang="cs-CZ" sz="2800" dirty="0" smtClean="0"/>
              <a:t>Nalezni autobusové spojení z Jičína do Turnova na stejný čas.</a:t>
            </a:r>
          </a:p>
          <a:p>
            <a:pPr>
              <a:defRPr/>
            </a:pPr>
            <a:r>
              <a:rPr lang="cs-CZ" sz="2800" dirty="0" smtClean="0"/>
              <a:t>Vytvoř soubor Příklad 3. a napiš do něho tato spojení.</a:t>
            </a:r>
          </a:p>
          <a:p>
            <a:pPr>
              <a:defRPr/>
            </a:pPr>
            <a:r>
              <a:rPr lang="cs-CZ" sz="2800" dirty="0" smtClean="0"/>
              <a:t>Napiš cenu jízdného vlakového </a:t>
            </a:r>
            <a:r>
              <a:rPr lang="cs-CZ" sz="2800" dirty="0" smtClean="0"/>
              <a:t>spojení</a:t>
            </a:r>
            <a:r>
              <a:rPr lang="cs-CZ" sz="2800" dirty="0" smtClean="0"/>
              <a:t>.</a:t>
            </a:r>
          </a:p>
          <a:p>
            <a:pPr eaLnBrk="1" hangingPunct="1">
              <a:defRPr/>
            </a:pPr>
            <a:r>
              <a:rPr lang="cs-CZ" sz="2800" dirty="0" smtClean="0"/>
              <a:t>Soubor opět ulož do zmiňované složky.</a:t>
            </a:r>
          </a:p>
        </p:txBody>
      </p:sp>
      <p:sp>
        <p:nvSpPr>
          <p:cNvPr id="4" name="Obdélník 3"/>
          <p:cNvSpPr/>
          <p:nvPr/>
        </p:nvSpPr>
        <p:spPr>
          <a:xfrm>
            <a:off x="928662" y="5929330"/>
            <a:ext cx="28655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Použít  můžeš např. IDOS.</a:t>
            </a:r>
            <a:endParaRPr lang="cs-CZ" dirty="0"/>
          </a:p>
        </p:txBody>
      </p:sp>
    </p:spTree>
  </p:cSld>
  <p:clrMapOvr>
    <a:masterClrMapping/>
  </p:clrMapOvr>
  <p:transition advClick="0" advTm="5000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>
          <a:xfrm>
            <a:off x="857224" y="500042"/>
            <a:ext cx="7543800" cy="7842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4.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idx="1"/>
          </p:nvPr>
        </p:nvSpPr>
        <p:spPr>
          <a:xfrm>
            <a:off x="285720" y="1285860"/>
            <a:ext cx="8501122" cy="5286412"/>
          </a:xfrm>
        </p:spPr>
        <p:txBody>
          <a:bodyPr/>
          <a:lstStyle/>
          <a:p>
            <a:pPr>
              <a:defRPr/>
            </a:pPr>
            <a:r>
              <a:rPr lang="cs-CZ" dirty="0" smtClean="0"/>
              <a:t>Najdi na webu mapu Turnova. Najdi a vyznač turistickou trasu z Turnova do Hrubé Skály.</a:t>
            </a:r>
          </a:p>
          <a:p>
            <a:pPr>
              <a:defRPr/>
            </a:pPr>
            <a:r>
              <a:rPr lang="cs-CZ" dirty="0" smtClean="0"/>
              <a:t>Výřez turistické trasy z Turnova do Hrubé Skály ulož do WORDU jako Příklad 4</a:t>
            </a:r>
            <a:r>
              <a:rPr lang="cs-CZ" sz="2400" dirty="0" smtClean="0"/>
              <a:t>. (Např. použitím Seznam, Mapy, tlačítko </a:t>
            </a:r>
            <a:r>
              <a:rPr lang="cs-CZ" sz="2400" dirty="0" err="1" smtClean="0"/>
              <a:t>Print</a:t>
            </a:r>
            <a:r>
              <a:rPr lang="cs-CZ" sz="2400" dirty="0" smtClean="0"/>
              <a:t> </a:t>
            </a:r>
            <a:r>
              <a:rPr lang="cs-CZ" sz="2400" dirty="0" err="1" smtClean="0"/>
              <a:t>Screen</a:t>
            </a:r>
            <a:r>
              <a:rPr lang="cs-CZ" sz="2400" dirty="0" smtClean="0"/>
              <a:t>, vložit do Malování).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15140" y="3857628"/>
            <a:ext cx="18288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7643834" y="3286124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Výřez</a:t>
            </a:r>
            <a:endParaRPr lang="cs-CZ" dirty="0"/>
          </a:p>
        </p:txBody>
      </p:sp>
      <p:cxnSp>
        <p:nvCxnSpPr>
          <p:cNvPr id="7" name="Přímá spojovací šipka 6"/>
          <p:cNvCxnSpPr/>
          <p:nvPr/>
        </p:nvCxnSpPr>
        <p:spPr>
          <a:xfrm rot="10800000" flipV="1">
            <a:off x="7072330" y="3571876"/>
            <a:ext cx="785818" cy="714380"/>
          </a:xfrm>
          <a:prstGeom prst="straightConnector1">
            <a:avLst/>
          </a:prstGeom>
          <a:ln w="317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4612" y="4714884"/>
            <a:ext cx="578167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7" name="Obdélník 16"/>
          <p:cNvSpPr/>
          <p:nvPr/>
        </p:nvSpPr>
        <p:spPr>
          <a:xfrm>
            <a:off x="428596" y="5786454"/>
            <a:ext cx="185738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/>
              <a:t>Ulož do složky Příklady internet 2 </a:t>
            </a:r>
            <a:br>
              <a:rPr lang="cs-CZ" sz="1600" dirty="0" smtClean="0"/>
            </a:br>
            <a:r>
              <a:rPr lang="cs-CZ" sz="1600" dirty="0" smtClean="0"/>
              <a:t>a příjmení. </a:t>
            </a:r>
            <a:endParaRPr lang="cs-CZ" sz="1600" dirty="0"/>
          </a:p>
        </p:txBody>
      </p:sp>
    </p:spTree>
  </p:cSld>
  <p:clrMapOvr>
    <a:masterClrMapping/>
  </p:clrMapOvr>
  <p:transition advClick="0" advTm="5000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928662" y="785794"/>
            <a:ext cx="7543800" cy="784225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Příklad 5.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600201"/>
            <a:ext cx="8229600" cy="2543180"/>
          </a:xfrm>
        </p:spPr>
        <p:txBody>
          <a:bodyPr/>
          <a:lstStyle/>
          <a:p>
            <a:pPr marL="609600" indent="-609600" eaLnBrk="1" hangingPunct="1">
              <a:defRPr/>
            </a:pPr>
            <a:r>
              <a:rPr lang="cs-CZ" dirty="0" smtClean="0"/>
              <a:t>Najdi a zkopíruj přímo do WORDU jako Příklad 5. obrázky:</a:t>
            </a:r>
          </a:p>
          <a:p>
            <a:pPr marL="990600" lvl="1" indent="-533400" eaLnBrk="1" hangingPunct="1">
              <a:buFontTx/>
              <a:buAutoNum type="alphaLcParenR"/>
              <a:defRPr/>
            </a:pPr>
            <a:r>
              <a:rPr lang="cs-CZ" dirty="0" smtClean="0"/>
              <a:t>Hrubé Skály</a:t>
            </a:r>
          </a:p>
          <a:p>
            <a:pPr marL="990600" lvl="1" indent="-533400" eaLnBrk="1" hangingPunct="1">
              <a:buFontTx/>
              <a:buAutoNum type="alphaLcParenR"/>
              <a:defRPr/>
            </a:pPr>
            <a:r>
              <a:rPr lang="cs-CZ" dirty="0" smtClean="0"/>
              <a:t>Turnovského náměstí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85852" y="4786322"/>
            <a:ext cx="47863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Opět ulož do uvedené složky.</a:t>
            </a:r>
            <a:endParaRPr lang="cs-CZ" dirty="0"/>
          </a:p>
        </p:txBody>
      </p:sp>
    </p:spTree>
  </p:cSld>
  <p:clrMapOvr>
    <a:masterClrMapping/>
  </p:clrMapOvr>
  <p:transition advClick="0" advTm="9000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71472" y="428604"/>
            <a:ext cx="7772400" cy="1470025"/>
          </a:xfrm>
        </p:spPr>
        <p:txBody>
          <a:bodyPr/>
          <a:lstStyle/>
          <a:p>
            <a:r>
              <a:rPr lang="cs-CZ" dirty="0" smtClean="0"/>
              <a:t>Příklad 6.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857224" y="1857364"/>
            <a:ext cx="6900866" cy="1895476"/>
          </a:xfrm>
        </p:spPr>
        <p:txBody>
          <a:bodyPr/>
          <a:lstStyle/>
          <a:p>
            <a:r>
              <a:rPr lang="cs-CZ" dirty="0" smtClean="0"/>
              <a:t>Najdi  vlakové spojení (na stejný den po 14. hod.) z Hrubé Skály do Jičína. 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928662" y="3857628"/>
            <a:ext cx="68580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Vytvoř dokument Příklad 6. a zkopíruj do něho tento spoj.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928662" y="5929330"/>
            <a:ext cx="692948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Dokumenty ulož do složky Příklady internet 2 a příjmení.</a:t>
            </a:r>
            <a:endParaRPr lang="cs-CZ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Hotovou práci ulož na společný disk do složky Příklady internet 2.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428728" y="4643446"/>
            <a:ext cx="7143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 práci použito výřezu z  Seznam Mapy a </a:t>
            </a:r>
            <a:r>
              <a:rPr lang="cs-CZ" smtClean="0"/>
              <a:t>výřezu  Windows </a:t>
            </a:r>
            <a:r>
              <a:rPr lang="cs-CZ" dirty="0" smtClean="0"/>
              <a:t>Malování. </a:t>
            </a:r>
            <a:endParaRPr lang="cs-CZ" dirty="0"/>
          </a:p>
        </p:txBody>
      </p:sp>
    </p:spTree>
  </p:cSld>
  <p:clrMapOvr>
    <a:masterClrMapping/>
  </p:clrMapOvr>
  <p:transition>
    <p:fade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493</TotalTime>
  <Words>316</Words>
  <Application>Microsoft Office PowerPoint</Application>
  <PresentationFormat>Předvádění na obrazovce (4:3)</PresentationFormat>
  <Paragraphs>48</Paragraphs>
  <Slides>11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Název školy   Základní škola Jičín, Husova 170 Číslo projektu    CZ.1.07/1.4.00/21.2862 Číslo a název klíčové aktivity  3.2 Inovace a zkvalitnění výuky prostřednictvím ICT </vt:lpstr>
      <vt:lpstr>Anotace: Digitální materiál k vyhledávání informací, map, spojů a obrázků spojeného  s tvorbou vlastního dokumentu.  </vt:lpstr>
      <vt:lpstr>Příklady 2</vt:lpstr>
      <vt:lpstr>Úkol</vt:lpstr>
      <vt:lpstr>Příklad 1.</vt:lpstr>
      <vt:lpstr>Příklad 2.</vt:lpstr>
      <vt:lpstr>Příklad 3.</vt:lpstr>
      <vt:lpstr>Příklad 4.</vt:lpstr>
      <vt:lpstr>Příklad 5.</vt:lpstr>
      <vt:lpstr>Příklad 6.</vt:lpstr>
      <vt:lpstr>Hotovou práci ulož na společný disk do složky Příklady internet 2.</vt:lpstr>
    </vt:vector>
  </TitlesOfParts>
  <Company>Gymnázium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Příklady</dc:title>
  <dc:creator>Michal Malý</dc:creator>
  <cp:lastModifiedBy>Oem</cp:lastModifiedBy>
  <cp:revision>84</cp:revision>
  <dcterms:created xsi:type="dcterms:W3CDTF">2006-06-18T19:49:55Z</dcterms:created>
  <dcterms:modified xsi:type="dcterms:W3CDTF">2012-08-21T18:57:00Z</dcterms:modified>
</cp:coreProperties>
</file>