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717" autoAdjust="0"/>
  </p:normalViewPr>
  <p:slideViewPr>
    <p:cSldViewPr>
      <p:cViewPr varScale="1">
        <p:scale>
          <a:sx n="100" d="100"/>
          <a:sy n="100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E6F612-38DD-4B4E-9C4B-DBE5FD60EF9B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A562BF-8D3A-4B48-995C-8DE988856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CCF02DB-DCB2-49A6-B067-5AE60CB99D45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2F10A8-DD81-4733-957E-A3F9A85BE41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688" y="2143116"/>
            <a:ext cx="8858312" cy="1071570"/>
          </a:xfrm>
        </p:spPr>
        <p:txBody>
          <a:bodyPr>
            <a:noAutofit/>
          </a:bodyPr>
          <a:lstStyle/>
          <a:p>
            <a:pPr algn="l"/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Název školy</a:t>
            </a:r>
            <a:r>
              <a:rPr lang="cs-CZ" sz="16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			Základní škola Jičín, Husova 170</a:t>
            </a:r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/>
            </a:r>
            <a:br>
              <a:rPr lang="cs-CZ" sz="16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Číslo projektu	 		</a:t>
            </a:r>
            <a:r>
              <a:rPr lang="cs-CZ" sz="16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CZ.1.07/1.4.00/21.2862</a:t>
            </a:r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/>
            </a:r>
            <a:br>
              <a:rPr lang="cs-CZ" sz="16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Číslo a název klíčové aktivity</a:t>
            </a:r>
            <a:r>
              <a:rPr lang="cs-CZ" sz="16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	3.2 Inovace a zkvalitnění výuky prostřednictvím ICT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cs-CZ" sz="1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3357562"/>
            <a:ext cx="8429684" cy="3143272"/>
          </a:xfrm>
        </p:spPr>
        <p:txBody>
          <a:bodyPr>
            <a:normAutofit/>
          </a:bodyPr>
          <a:lstStyle/>
          <a:p>
            <a:pPr algn="l"/>
            <a:r>
              <a:rPr lang="cs-CZ" sz="2100" dirty="0" smtClean="0">
                <a:solidFill>
                  <a:schemeClr val="tx1"/>
                </a:solidFill>
              </a:rPr>
              <a:t>Název: Pozvánka	DUM</a:t>
            </a:r>
            <a:r>
              <a:rPr lang="cs-CZ" sz="2100" b="1" dirty="0" smtClean="0">
                <a:solidFill>
                  <a:schemeClr val="tx1"/>
                </a:solidFill>
              </a:rPr>
              <a:t>:</a:t>
            </a:r>
            <a:r>
              <a:rPr lang="cs-CZ" sz="2100" dirty="0" smtClean="0">
                <a:solidFill>
                  <a:schemeClr val="tx1"/>
                </a:solidFill>
              </a:rPr>
              <a:t>VY_32_INOVACE_VII_3_17</a:t>
            </a:r>
            <a:endParaRPr lang="cs-CZ" sz="2100" b="1" dirty="0" smtClean="0">
              <a:solidFill>
                <a:schemeClr val="tx1"/>
              </a:solidFill>
            </a:endParaRPr>
          </a:p>
          <a:p>
            <a:pPr algn="l"/>
            <a:endParaRPr lang="cs-CZ" sz="4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Šablona číslo</a:t>
            </a:r>
            <a:r>
              <a:rPr lang="cs-CZ" sz="1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	VII.	</a:t>
            </a:r>
            <a:r>
              <a:rPr lang="cs-CZ" sz="1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Sada číslo</a:t>
            </a:r>
            <a:r>
              <a:rPr lang="cs-CZ" sz="1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3.		</a:t>
            </a:r>
            <a:r>
              <a:rPr lang="cs-CZ" sz="1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Pořadové číslo DUM:17</a:t>
            </a:r>
            <a:r>
              <a:rPr lang="cs-CZ" sz="1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endParaRPr lang="cs-CZ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</a:t>
            </a:r>
            <a:r>
              <a:rPr lang="cs-CZ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Mgr. Milan Žižka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85728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8101042" cy="2571768"/>
          </a:xfrm>
        </p:spPr>
        <p:txBody>
          <a:bodyPr anchor="t">
            <a:normAutofit fontScale="90000"/>
          </a:bodyPr>
          <a:lstStyle/>
          <a:p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Anotace: Digitální materiál spojující práci  ve Wordu s prací na internetu a s tvorbou vlastního dokumentu. Umožňuje žákům vlastním tempem procvičit práci s </a:t>
            </a:r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kartou </a:t>
            </a:r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Rozložení </a:t>
            </a:r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stránky, </a:t>
            </a:r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s vyhledáváním </a:t>
            </a:r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a </a:t>
            </a:r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vkládáním z internetu.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3000372"/>
            <a:ext cx="8572560" cy="3357586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Druh učebního materiálu:</a:t>
            </a:r>
            <a:r>
              <a:rPr lang="cs-CZ" sz="2400" b="1" dirty="0" smtClean="0">
                <a:solidFill>
                  <a:schemeClr val="tx1"/>
                </a:solidFill>
              </a:rPr>
              <a:t>		Výukový 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/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Typická věková skupina:</a:t>
            </a:r>
            <a:r>
              <a:rPr lang="cs-CZ" sz="2400" b="1" dirty="0" smtClean="0">
                <a:solidFill>
                  <a:schemeClr val="tx1"/>
                </a:solidFill>
              </a:rPr>
              <a:t>		12 - 13 let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/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Klíčová slova:</a:t>
            </a:r>
            <a:r>
              <a:rPr lang="cs-CZ" sz="2400" b="1" dirty="0" smtClean="0">
                <a:solidFill>
                  <a:schemeClr val="tx1"/>
                </a:solidFill>
              </a:rPr>
              <a:t>			</a:t>
            </a:r>
            <a:r>
              <a:rPr lang="cs-CZ" sz="2400" b="1" dirty="0" smtClean="0"/>
              <a:t> 	</a:t>
            </a:r>
            <a:r>
              <a:rPr lang="cs-CZ" b="1" dirty="0" smtClean="0"/>
              <a:t> Karta Rozložení stránky, 						 Vzhled stránky,</a:t>
            </a:r>
          </a:p>
          <a:p>
            <a:r>
              <a:rPr lang="cs-CZ" b="1" dirty="0" smtClean="0"/>
              <a:t>					 </a:t>
            </a:r>
            <a:r>
              <a:rPr lang="cs-CZ" b="1" dirty="0" smtClean="0"/>
              <a:t>Orientace </a:t>
            </a:r>
            <a:r>
              <a:rPr lang="cs-CZ" b="1" dirty="0" smtClean="0"/>
              <a:t>a velikost stránky, 					 dokument .</a:t>
            </a:r>
            <a:endParaRPr lang="cs-CZ" dirty="0"/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857232"/>
            <a:ext cx="8458200" cy="1222375"/>
          </a:xfrm>
        </p:spPr>
        <p:txBody>
          <a:bodyPr/>
          <a:lstStyle/>
          <a:p>
            <a:r>
              <a:rPr lang="cs-CZ" dirty="0" smtClean="0"/>
              <a:t>Vytvoř pozvánku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Otevři si nový </a:t>
            </a:r>
            <a:r>
              <a:rPr lang="cs-CZ" dirty="0" smtClean="0"/>
              <a:t>dokument, </a:t>
            </a:r>
            <a:r>
              <a:rPr lang="cs-CZ" dirty="0" smtClean="0"/>
              <a:t>pojmenuj ho pozvánka a tvé jméno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979762"/>
          </a:xfrm>
        </p:spPr>
        <p:txBody>
          <a:bodyPr>
            <a:normAutofit/>
          </a:bodyPr>
          <a:lstStyle/>
          <a:p>
            <a:r>
              <a:rPr lang="cs-CZ" dirty="0" smtClean="0"/>
              <a:t>Dnešním úkolem je vytvořit pozvánku na libovolnou akci</a:t>
            </a:r>
            <a:r>
              <a:rPr lang="cs-CZ" dirty="0" smtClean="0"/>
              <a:t>, kterou </a:t>
            </a:r>
            <a:r>
              <a:rPr lang="cs-CZ" dirty="0" smtClean="0"/>
              <a:t>si zvolíš.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3929066"/>
            <a:ext cx="7172348" cy="914400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C00000"/>
                </a:solidFill>
              </a:rPr>
              <a:t>Pozvánku vytvoř na formát A 5</a:t>
            </a:r>
            <a:r>
              <a:rPr lang="cs-CZ" dirty="0" smtClean="0">
                <a:solidFill>
                  <a:srgbClr val="C00000"/>
                </a:solidFill>
              </a:rPr>
              <a:t>. Na </a:t>
            </a:r>
            <a:r>
              <a:rPr lang="cs-CZ" dirty="0" smtClean="0">
                <a:solidFill>
                  <a:srgbClr val="C00000"/>
                </a:solidFill>
              </a:rPr>
              <a:t>šířku. 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86116" y="2928934"/>
            <a:ext cx="5643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Práce odkazuje na Kartu Rozložení stránky</a:t>
            </a:r>
            <a:endParaRPr lang="cs-CZ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269173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Velikost (formát) dokumentu a orientaci </a:t>
            </a:r>
            <a:r>
              <a:rPr lang="cs-CZ" dirty="0" smtClean="0"/>
              <a:t>(je </a:t>
            </a:r>
            <a:r>
              <a:rPr lang="cs-CZ" dirty="0" smtClean="0"/>
              <a:t>li stránka na výšku či 			na šířku) volíš na kartě</a:t>
            </a:r>
            <a:br>
              <a:rPr lang="cs-CZ" dirty="0" smtClean="0"/>
            </a:br>
            <a:r>
              <a:rPr lang="cs-CZ" dirty="0" smtClean="0"/>
              <a:t>rozložení </a:t>
            </a:r>
            <a:r>
              <a:rPr lang="cs-CZ" dirty="0" smtClean="0"/>
              <a:t>stránky ve skupině vzhled stránky.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1000" y="2708920"/>
            <a:ext cx="8458200" cy="2091680"/>
          </a:xfrm>
        </p:spPr>
        <p:txBody>
          <a:bodyPr>
            <a:normAutofit/>
          </a:bodyPr>
          <a:lstStyle/>
          <a:p>
            <a:r>
              <a:rPr lang="cs-CZ" b="1" dirty="0" smtClean="0"/>
              <a:t>Karta rozložení stránky</a:t>
            </a:r>
          </a:p>
          <a:p>
            <a:r>
              <a:rPr lang="cs-CZ" b="1" dirty="0" smtClean="0"/>
              <a:t>Velikost</a:t>
            </a:r>
          </a:p>
          <a:p>
            <a:r>
              <a:rPr lang="cs-CZ" b="1" dirty="0" smtClean="0"/>
              <a:t>Orientace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4869160"/>
            <a:ext cx="29337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Přímá spojovací šipka 5"/>
          <p:cNvCxnSpPr/>
          <p:nvPr/>
        </p:nvCxnSpPr>
        <p:spPr>
          <a:xfrm>
            <a:off x="3995936" y="3789040"/>
            <a:ext cx="2016224" cy="136815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1979712" y="4149080"/>
            <a:ext cx="4104456" cy="136815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2051720" y="4581128"/>
            <a:ext cx="3456384" cy="100811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58200" cy="1222375"/>
          </a:xfrm>
        </p:spPr>
        <p:txBody>
          <a:bodyPr/>
          <a:lstStyle/>
          <a:p>
            <a:r>
              <a:rPr lang="cs-CZ" dirty="0" smtClean="0"/>
              <a:t>Pozvánka musí obsahovat datum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 smtClean="0"/>
              <a:t>místo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Pozvánka má dále obsahovat kdo zve</a:t>
            </a:r>
            <a:r>
              <a:rPr lang="cs-CZ" dirty="0" smtClean="0"/>
              <a:t>, a </a:t>
            </a:r>
            <a:r>
              <a:rPr lang="cs-CZ" dirty="0" smtClean="0"/>
              <a:t>další údaje o akci, např.  kdo vystoupí nebo co lze vidět, slyšet, naučit se apod.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5301208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Vol různé druhy, velikosti a barvu písma </a:t>
            </a:r>
            <a:r>
              <a:rPr lang="cs-CZ" dirty="0" smtClean="0"/>
              <a:t>tak, </a:t>
            </a:r>
            <a:r>
              <a:rPr lang="cs-CZ" dirty="0" smtClean="0"/>
              <a:t>aby na první pohled zaujalo to </a:t>
            </a:r>
            <a:r>
              <a:rPr lang="cs-CZ" b="1" dirty="0" smtClean="0"/>
              <a:t>podstatné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8458200" cy="324036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Můžeš vložit nadpis z </a:t>
            </a:r>
            <a:r>
              <a:rPr lang="cs-CZ" dirty="0" err="1" smtClean="0"/>
              <a:t>WordArt</a:t>
            </a:r>
            <a:r>
              <a:rPr lang="cs-CZ" dirty="0" smtClean="0"/>
              <a:t>.  </a:t>
            </a:r>
            <a:br>
              <a:rPr lang="cs-CZ" dirty="0" smtClean="0"/>
            </a:br>
            <a:r>
              <a:rPr lang="cs-CZ" dirty="0" smtClean="0"/>
              <a:t>Vlož vhodný obrázek.</a:t>
            </a:r>
            <a:br>
              <a:rPr lang="cs-CZ" dirty="0" smtClean="0"/>
            </a:br>
            <a:r>
              <a:rPr lang="cs-CZ" dirty="0" smtClean="0"/>
              <a:t>Používej barvy zvýraznění či pozadí tak,  aby na první pohled zaujalo to </a:t>
            </a:r>
            <a:r>
              <a:rPr lang="cs-CZ" b="1" dirty="0" smtClean="0"/>
              <a:t>podstatné.</a:t>
            </a:r>
            <a:br>
              <a:rPr lang="cs-CZ" b="1" dirty="0" smtClean="0"/>
            </a:br>
            <a:r>
              <a:rPr lang="cs-CZ" dirty="0" smtClean="0"/>
              <a:t>Vše  </a:t>
            </a:r>
            <a:r>
              <a:rPr lang="cs-CZ" dirty="0" smtClean="0"/>
              <a:t>hezky uspořádej.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177504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Hotový úkol ulož na svůj disk pod názvem</a:t>
            </a:r>
          </a:p>
          <a:p>
            <a:r>
              <a:rPr lang="cs-CZ" b="1" dirty="0" smtClean="0"/>
              <a:t>Pozvánka </a:t>
            </a:r>
            <a:r>
              <a:rPr lang="cs-CZ" dirty="0" smtClean="0"/>
              <a:t>a </a:t>
            </a:r>
            <a:r>
              <a:rPr lang="cs-CZ" b="1" dirty="0" smtClean="0"/>
              <a:t>Jméno.</a:t>
            </a:r>
          </a:p>
          <a:p>
            <a:endParaRPr lang="cs-CZ" b="1" dirty="0" smtClean="0"/>
          </a:p>
          <a:p>
            <a:r>
              <a:rPr lang="cs-CZ" dirty="0" smtClean="0"/>
              <a:t>Na pokyn vyučujícího zkopíruj hotovou pozvánku na společný disk </a:t>
            </a:r>
            <a:r>
              <a:rPr lang="cs-CZ" dirty="0" smtClean="0"/>
              <a:t>G: </a:t>
            </a:r>
            <a:r>
              <a:rPr lang="cs-CZ" dirty="0" smtClean="0"/>
              <a:t>do složky Pozvánka.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715008" y="5786454"/>
            <a:ext cx="29799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rgbClr val="100147"/>
                </a:solidFill>
              </a:rPr>
              <a:t>Při prezentaci použito mat. Microsoft Word.</a:t>
            </a:r>
            <a:endParaRPr lang="cs-CZ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3" y="742950"/>
            <a:ext cx="7610475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Ukázka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428736"/>
            <a:ext cx="6519881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Obdélník 3"/>
          <p:cNvSpPr/>
          <p:nvPr/>
        </p:nvSpPr>
        <p:spPr>
          <a:xfrm>
            <a:off x="5357818" y="5929330"/>
            <a:ext cx="274626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>
                <a:solidFill>
                  <a:srgbClr val="100147"/>
                </a:solidFill>
              </a:rPr>
              <a:t>Při prezentaci použito mat. Microsoft Word.</a:t>
            </a:r>
            <a:endParaRPr lang="cs-CZ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tabLst>
                <a:tab pos="2514600" algn="l"/>
              </a:tabLst>
            </a:pPr>
            <a:r>
              <a:rPr lang="cs-CZ" dirty="0" smtClean="0"/>
              <a:t>Ukázka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643438" y="6215082"/>
            <a:ext cx="274626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>
                <a:solidFill>
                  <a:srgbClr val="100147"/>
                </a:solidFill>
              </a:rPr>
              <a:t>Při prezentaci použito mat. Microsoft Word.</a:t>
            </a:r>
            <a:endParaRPr lang="cs-CZ" sz="11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71612"/>
            <a:ext cx="6310330" cy="4417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762000"/>
            <a:ext cx="7620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289</TotalTime>
  <Words>211</Words>
  <Application>Microsoft Office PowerPoint</Application>
  <PresentationFormat>Předvádění na obrazovce (4:3)</PresentationFormat>
  <Paragraphs>35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Název školy   Základní škola Jičín, Husova 170 Číslo projektu    CZ.1.07/1.4.00/21.2862 Číslo a název klíčové aktivity 3.2 Inovace a zkvalitnění výuky prostřednictvím ICT </vt:lpstr>
      <vt:lpstr>Anotace: Digitální materiál spojující práci  ve Wordu s prací na internetu a s tvorbou vlastního dokumentu. Umožňuje žákům vlastním tempem procvičit práci s kartou Rozložení stránky, s vyhledáváním  a vkládáním z internetu.  </vt:lpstr>
      <vt:lpstr>Vytvoř pozvánku</vt:lpstr>
      <vt:lpstr>Dnešním úkolem je vytvořit pozvánku na libovolnou akci, kterou si zvolíš.</vt:lpstr>
      <vt:lpstr>Velikost (formát) dokumentu a orientaci (je li stránka na výšku či    na šířku) volíš na kartě rozložení stránky ve skupině vzhled stránky.</vt:lpstr>
      <vt:lpstr>Pozvánka musí obsahovat datum  a místo</vt:lpstr>
      <vt:lpstr>Můžeš vložit nadpis z WordArt.   Vlož vhodný obrázek. Používej barvy zvýraznění či pozadí tak,  aby na první pohled zaujalo to podstatné. Vše  hezky uspořádej.</vt:lpstr>
      <vt:lpstr>Snímek 8</vt:lpstr>
      <vt:lpstr>Ukázka</vt:lpstr>
      <vt:lpstr>Ukázka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 pozvánku</dc:title>
  <dc:creator>zizkam</dc:creator>
  <cp:lastModifiedBy>Oem</cp:lastModifiedBy>
  <cp:revision>41</cp:revision>
  <dcterms:created xsi:type="dcterms:W3CDTF">2012-05-21T10:05:16Z</dcterms:created>
  <dcterms:modified xsi:type="dcterms:W3CDTF">2012-08-20T08:40:56Z</dcterms:modified>
</cp:coreProperties>
</file>