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66" r:id="rId3"/>
    <p:sldId id="256" r:id="rId4"/>
    <p:sldId id="257" r:id="rId5"/>
    <p:sldId id="258" r:id="rId6"/>
    <p:sldId id="259" r:id="rId7"/>
    <p:sldId id="261" r:id="rId8"/>
    <p:sldId id="262" r:id="rId9"/>
    <p:sldId id="267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64" autoAdjust="0"/>
    <p:restoredTop sz="94660"/>
  </p:normalViewPr>
  <p:slideViewPr>
    <p:cSldViewPr>
      <p:cViewPr>
        <p:scale>
          <a:sx n="76" d="100"/>
          <a:sy n="76" d="100"/>
        </p:scale>
        <p:origin x="-125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10F5B4-CC9B-4AE7-A5BA-3AFD8ECC8CF7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251CD6-8C6D-4CD4-A7DC-5279A091E7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3801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F981E-CCCD-4978-B02D-4A6072617EBD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8594F-A2AE-44DE-9247-70825C004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F981E-CCCD-4978-B02D-4A6072617EBD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8594F-A2AE-44DE-9247-70825C004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F981E-CCCD-4978-B02D-4A6072617EBD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8594F-A2AE-44DE-9247-70825C004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F981E-CCCD-4978-B02D-4A6072617EBD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8594F-A2AE-44DE-9247-70825C004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F981E-CCCD-4978-B02D-4A6072617EBD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8594F-A2AE-44DE-9247-70825C004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F981E-CCCD-4978-B02D-4A6072617EBD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8594F-A2AE-44DE-9247-70825C004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F981E-CCCD-4978-B02D-4A6072617EBD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8594F-A2AE-44DE-9247-70825C004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F981E-CCCD-4978-B02D-4A6072617EBD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8594F-A2AE-44DE-9247-70825C004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F981E-CCCD-4978-B02D-4A6072617EBD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8594F-A2AE-44DE-9247-70825C004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F981E-CCCD-4978-B02D-4A6072617EBD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8594F-A2AE-44DE-9247-70825C004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F981E-CCCD-4978-B02D-4A6072617EBD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8594F-A2AE-44DE-9247-70825C004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8F981E-CCCD-4978-B02D-4A6072617EBD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48594F-A2AE-44DE-9247-70825C004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800" dirty="0" smtClean="0">
                <a:solidFill>
                  <a:schemeClr val="bg2"/>
                </a:solidFill>
              </a:rPr>
              <a:t>Název školy</a:t>
            </a:r>
            <a:r>
              <a:rPr lang="cs-CZ" sz="1800" b="1" dirty="0" smtClean="0">
                <a:solidFill>
                  <a:schemeClr val="bg2"/>
                </a:solidFill>
              </a:rPr>
              <a:t>		Základní škola Jičín, Husova 170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r>
              <a:rPr lang="cs-CZ" sz="1800" dirty="0" smtClean="0">
                <a:solidFill>
                  <a:schemeClr val="bg2"/>
                </a:solidFill>
              </a:rPr>
              <a:t>Číslo projektu	 	</a:t>
            </a:r>
            <a:r>
              <a:rPr lang="cs-CZ" sz="1800" b="1" dirty="0" smtClean="0">
                <a:solidFill>
                  <a:schemeClr val="bg2"/>
                </a:solidFill>
              </a:rPr>
              <a:t>CZ.1.07/1.4.00/21.2862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r>
              <a:rPr lang="cs-CZ" sz="1800" dirty="0" smtClean="0">
                <a:solidFill>
                  <a:schemeClr val="bg2"/>
                </a:solidFill>
              </a:rPr>
              <a:t>Číslo a název klíčové aktivity</a:t>
            </a:r>
            <a:r>
              <a:rPr lang="cs-CZ" sz="1800" b="1" dirty="0" smtClean="0">
                <a:solidFill>
                  <a:schemeClr val="bg2"/>
                </a:solidFill>
              </a:rPr>
              <a:t>	3.2 Inovace a zkvalitnění výuky prostřednictvím ICT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endParaRPr lang="cs-CZ" sz="1800" dirty="0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3886200"/>
            <a:ext cx="7786742" cy="1752600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cs-CZ" sz="4400" dirty="0" smtClean="0">
                <a:solidFill>
                  <a:schemeClr val="tx1"/>
                </a:solidFill>
              </a:rPr>
              <a:t>Název: Úkoly k opakování	</a:t>
            </a:r>
            <a:r>
              <a:rPr lang="cs-CZ" sz="4800" b="1" dirty="0" smtClean="0">
                <a:solidFill>
                  <a:schemeClr val="tx1"/>
                </a:solidFill>
              </a:rPr>
              <a:t>	</a:t>
            </a:r>
            <a:r>
              <a:rPr lang="cs-CZ" sz="2900" dirty="0" smtClean="0">
                <a:solidFill>
                  <a:schemeClr val="tx1"/>
                </a:solidFill>
              </a:rPr>
              <a:t>DUM</a:t>
            </a:r>
            <a:r>
              <a:rPr lang="cs-CZ" sz="2900" b="1" dirty="0" smtClean="0">
                <a:solidFill>
                  <a:schemeClr val="tx1"/>
                </a:solidFill>
              </a:rPr>
              <a:t>:</a:t>
            </a:r>
            <a:r>
              <a:rPr lang="cs-CZ" sz="2900" dirty="0" smtClean="0">
                <a:solidFill>
                  <a:schemeClr val="tx1"/>
                </a:solidFill>
              </a:rPr>
              <a:t>VY_32_INOVACE_VII_3_18</a:t>
            </a:r>
            <a:endParaRPr lang="cs-CZ" sz="2900" b="1" dirty="0" smtClean="0">
              <a:solidFill>
                <a:schemeClr val="tx1"/>
              </a:solidFill>
            </a:endParaRPr>
          </a:p>
          <a:p>
            <a:pPr algn="l"/>
            <a:endParaRPr lang="cs-CZ" sz="4000" b="1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Šablona číslo</a:t>
            </a:r>
            <a:r>
              <a:rPr lang="cs-CZ" b="1" dirty="0" smtClean="0">
                <a:solidFill>
                  <a:schemeClr val="tx1"/>
                </a:solidFill>
              </a:rPr>
              <a:t>: 	VII.	</a:t>
            </a:r>
            <a:r>
              <a:rPr lang="cs-CZ" dirty="0" smtClean="0">
                <a:solidFill>
                  <a:schemeClr val="tx1"/>
                </a:solidFill>
              </a:rPr>
              <a:t>Sada číslo</a:t>
            </a:r>
            <a:r>
              <a:rPr lang="cs-CZ" b="1" dirty="0" smtClean="0">
                <a:solidFill>
                  <a:schemeClr val="tx1"/>
                </a:solidFill>
              </a:rPr>
              <a:t>: 3.	</a:t>
            </a:r>
            <a:r>
              <a:rPr lang="cs-CZ" dirty="0" smtClean="0">
                <a:solidFill>
                  <a:schemeClr val="tx1"/>
                </a:solidFill>
              </a:rPr>
              <a:t>Pořadové číslo DUM:18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Autor:</a:t>
            </a:r>
            <a:r>
              <a:rPr lang="cs-CZ" b="1" dirty="0" smtClean="0">
                <a:solidFill>
                  <a:schemeClr val="tx1"/>
                </a:solidFill>
              </a:rPr>
              <a:t>			Mgr. Milan Žižka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428605"/>
            <a:ext cx="8029604" cy="2286015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Anotace:</a:t>
            </a:r>
            <a:r>
              <a:rPr lang="cs-CZ" sz="3600" b="1" dirty="0" smtClean="0"/>
              <a:t>	 </a:t>
            </a:r>
            <a:r>
              <a:rPr lang="cs-CZ" sz="3600" b="1" dirty="0" err="1" smtClean="0"/>
              <a:t>PowerPointová</a:t>
            </a:r>
            <a:r>
              <a:rPr lang="cs-CZ" sz="3600" b="1" dirty="0" smtClean="0"/>
              <a:t> Prezentace pro procvičování práce s internetem spojená </a:t>
            </a:r>
            <a:br>
              <a:rPr lang="cs-CZ" sz="3600" b="1" dirty="0" smtClean="0"/>
            </a:br>
            <a:r>
              <a:rPr lang="cs-CZ" sz="3600" b="1" dirty="0" smtClean="0"/>
              <a:t>s tvorbou vlastí práce.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000372"/>
            <a:ext cx="8429684" cy="2638428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</a:rPr>
              <a:t>Druh učebního materiálu:</a:t>
            </a:r>
            <a:r>
              <a:rPr lang="cs-CZ" sz="3600" b="1" dirty="0" smtClean="0">
                <a:solidFill>
                  <a:schemeClr val="tx1"/>
                </a:solidFill>
              </a:rPr>
              <a:t>		Výukový 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Typická věková skupina:</a:t>
            </a:r>
            <a:r>
              <a:rPr lang="cs-CZ" sz="3600" b="1" dirty="0" smtClean="0">
                <a:solidFill>
                  <a:schemeClr val="tx1"/>
                </a:solidFill>
              </a:rPr>
              <a:t>		12 - 13</a:t>
            </a:r>
            <a:r>
              <a:rPr lang="cs-CZ" b="1" dirty="0" smtClean="0">
                <a:solidFill>
                  <a:schemeClr val="tx1"/>
                </a:solidFill>
              </a:rPr>
              <a:t> let</a:t>
            </a: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Klíčová slova:</a:t>
            </a:r>
            <a:r>
              <a:rPr lang="cs-CZ" sz="3600" b="1" dirty="0" smtClean="0">
                <a:solidFill>
                  <a:schemeClr val="tx1"/>
                </a:solidFill>
              </a:rPr>
              <a:t>				Internet, vyhledávání </a:t>
            </a:r>
          </a:p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					a kopírování informací, 						dokument.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 opakování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Pracuj </a:t>
            </a:r>
            <a:r>
              <a:rPr lang="cs-CZ" dirty="0" smtClean="0">
                <a:solidFill>
                  <a:schemeClr val="tx1"/>
                </a:solidFill>
              </a:rPr>
              <a:t>na </a:t>
            </a:r>
            <a:r>
              <a:rPr lang="cs-CZ" b="1" dirty="0" smtClean="0">
                <a:solidFill>
                  <a:schemeClr val="tx1"/>
                </a:solidFill>
              </a:rPr>
              <a:t>svém disku. </a:t>
            </a:r>
            <a:r>
              <a:rPr lang="cs-CZ" dirty="0" smtClean="0"/>
              <a:t>Otevři Nový </a:t>
            </a:r>
            <a:r>
              <a:rPr lang="cs-CZ" dirty="0" smtClean="0">
                <a:solidFill>
                  <a:schemeClr val="tx1"/>
                </a:solidFill>
              </a:rPr>
              <a:t>dokument a pojmenuj ho 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SOUSEDNÍ STÁTY a své jméno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Vyhledej v mapě státy, které sousedí s naší republikou a vypiš je pod sebe. Ke každému za čárku napiš jeho hlavní město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Dále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Vyhledej /například pomocí funkce MĚŘENÍ/   v mapě nejkratší vzdálenosti /vzdušné/ mezi Prahou a hlavními městy našich sousedů. Nalezené vzdálenosti doplň za jména hlavních měst - odděluj je čárkou.</a:t>
            </a:r>
            <a:endParaRPr lang="cs-CZ" dirty="0"/>
          </a:p>
          <a:p>
            <a:r>
              <a:rPr lang="cs-CZ" dirty="0" smtClean="0"/>
              <a:t>Příklad  Maďarsko, Budapešť, 438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(Pozor</a:t>
            </a:r>
            <a:r>
              <a:rPr lang="cs-CZ" dirty="0" smtClean="0"/>
              <a:t>! Maďarsko není sousední stát, jedná se pouze o ukázku.)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Mapa  sousedních států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Zkopíruj mapu do svého dokumentu.</a:t>
            </a:r>
          </a:p>
          <a:p>
            <a:r>
              <a:rPr lang="cs-CZ" dirty="0" smtClean="0"/>
              <a:t>Vyznač vzdálenost jednoho sousedního státu.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3214686"/>
            <a:ext cx="2214577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pojení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Vyhledej do každého sousedního hlavního města jedno vlakové spojení na příští pátek po  čtrnácté hodině. Najdi čas odjezdu, čas příjezdu a zjisti dobu jízdy.</a:t>
            </a:r>
          </a:p>
          <a:p>
            <a:endParaRPr lang="cs-CZ" dirty="0" smtClean="0"/>
          </a:p>
          <a:p>
            <a:r>
              <a:rPr lang="cs-CZ" dirty="0" smtClean="0"/>
              <a:t>V dokumentu SOUSEDNÍ STÁTY připiš ke každému státu za vzdálenost dobu jízdy /opět odděl čárkou, řádky Enterem/.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abulka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4525963"/>
          </a:xfrm>
        </p:spPr>
        <p:txBody>
          <a:bodyPr/>
          <a:lstStyle/>
          <a:p>
            <a:r>
              <a:rPr lang="cs-CZ" dirty="0" smtClean="0"/>
              <a:t>Zkopíruj do svého dokumentu pod mapu údaje o sousedních státech </a:t>
            </a:r>
            <a:r>
              <a:rPr lang="cs-CZ" dirty="0" smtClean="0">
                <a:solidFill>
                  <a:schemeClr val="tx1"/>
                </a:solidFill>
              </a:rPr>
              <a:t>a </a:t>
            </a:r>
            <a:r>
              <a:rPr lang="cs-CZ" dirty="0" smtClean="0">
                <a:solidFill>
                  <a:schemeClr val="tx1"/>
                </a:solidFill>
              </a:rPr>
              <a:t>převeď je na tabulku.</a:t>
            </a:r>
            <a:endParaRPr lang="cs-CZ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071538" y="4214818"/>
          <a:ext cx="6096000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Maďarsko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Budapešť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438 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doba hod.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Další stát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Jeho </a:t>
                      </a:r>
                      <a:r>
                        <a:rPr lang="cs-CZ" dirty="0" err="1" smtClean="0"/>
                        <a:t>hl.město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Vzdál. 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doba hod.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Další stát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Jeho </a:t>
                      </a:r>
                      <a:r>
                        <a:rPr lang="cs-CZ" dirty="0" err="1" smtClean="0"/>
                        <a:t>hl.město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Vzdál. 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doba hod.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14282" y="3643314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Návod: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929190" y="5715016"/>
            <a:ext cx="276114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/>
              <a:t>(Maďarsko není sousední stát!)</a:t>
            </a:r>
            <a:endParaRPr lang="cs-CZ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7752" y="4357694"/>
            <a:ext cx="2214577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328865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Zkopíruj jednu fotografii - obrázek  z každého hlavního města /pokud možno známý/. Obrázek uprav na šířku 3 cm. Vlož obrázek do mapy </a:t>
            </a:r>
          </a:p>
          <a:p>
            <a:pPr>
              <a:buNone/>
            </a:pPr>
            <a:r>
              <a:rPr lang="cs-CZ" dirty="0" smtClean="0"/>
              <a:t>	k příslušnému státu. </a:t>
            </a:r>
          </a:p>
          <a:p>
            <a:pPr>
              <a:buNone/>
            </a:pPr>
            <a:r>
              <a:rPr lang="cs-CZ" sz="1800" dirty="0" smtClean="0"/>
              <a:t>	</a:t>
            </a:r>
          </a:p>
          <a:p>
            <a:pPr>
              <a:buNone/>
            </a:pPr>
            <a:r>
              <a:rPr lang="cs-CZ" sz="1800" dirty="0" smtClean="0"/>
              <a:t>	(</a:t>
            </a:r>
            <a:r>
              <a:rPr lang="cs-CZ" sz="1800" dirty="0" smtClean="0"/>
              <a:t>Nezapomeň, </a:t>
            </a:r>
            <a:r>
              <a:rPr lang="cs-CZ" sz="1800" dirty="0" smtClean="0"/>
              <a:t>že musíš změnit formát obrázku.)</a:t>
            </a:r>
          </a:p>
          <a:p>
            <a:endParaRPr lang="cs-CZ" dirty="0" smtClean="0"/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5643578"/>
            <a:ext cx="428628" cy="4286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4942" y="3357562"/>
            <a:ext cx="1190625" cy="20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2928926" y="4286256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Návod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14546" y="1500174"/>
            <a:ext cx="6929454" cy="1000132"/>
          </a:xfrm>
        </p:spPr>
        <p:txBody>
          <a:bodyPr>
            <a:normAutofit fontScale="90000"/>
          </a:bodyPr>
          <a:lstStyle/>
          <a:p>
            <a:pPr algn="l"/>
            <a:r>
              <a:rPr lang="cs-CZ" sz="2200" dirty="0" smtClean="0"/>
              <a:t>Maďarsko,Budapešť,438 km,X hod</a:t>
            </a:r>
            <a:br>
              <a:rPr lang="cs-CZ" sz="2200" dirty="0" smtClean="0"/>
            </a:br>
            <a:r>
              <a:rPr lang="cs-CZ" sz="2200" dirty="0" smtClean="0"/>
              <a:t>Slovensko, </a:t>
            </a:r>
            <a:r>
              <a:rPr lang="cs-CZ" sz="2200" dirty="0" err="1" smtClean="0"/>
              <a:t>xxx</a:t>
            </a:r>
            <a:r>
              <a:rPr lang="cs-CZ" sz="2200" dirty="0" smtClean="0"/>
              <a:t>, </a:t>
            </a:r>
            <a:r>
              <a:rPr lang="cs-CZ" sz="2200" dirty="0" err="1" smtClean="0"/>
              <a:t>xkm</a:t>
            </a:r>
            <a:r>
              <a:rPr lang="cs-CZ" sz="2200" dirty="0" smtClean="0"/>
              <a:t>, x hod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2786058"/>
            <a:ext cx="2214577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00298" y="4857760"/>
          <a:ext cx="4952992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38248"/>
                <a:gridCol w="1238248"/>
                <a:gridCol w="1238248"/>
                <a:gridCol w="12382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Maďarsko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xx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9058" y="4143380"/>
            <a:ext cx="428628" cy="4286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0" y="214290"/>
            <a:ext cx="89297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Hotová práce bude obsahovat seznam států s hl. městem, vzdáleností a dobou jízdy. Pod tím část mapy s vyznačenou jednou vzdáleností a s obrázky měst. Pod tím bude text převedený na tabulku.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2910" y="1500174"/>
            <a:ext cx="13573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Údaje o státech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2910" y="2786058"/>
            <a:ext cx="12858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Mapu s obrázky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4348" y="4786322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Tabulku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285728"/>
            <a:ext cx="7772400" cy="3143272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/>
              <a:t>Hotovou práci zkopíruj na společný disk do složky Úkoly k opakování. 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2000" b="1" dirty="0" smtClean="0"/>
              <a:t/>
            </a:r>
            <a:br>
              <a:rPr lang="cs-CZ" sz="2000" b="1" dirty="0" smtClean="0"/>
            </a:br>
            <a:endParaRPr lang="cs-CZ" sz="2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4286256"/>
            <a:ext cx="6400800" cy="1323972"/>
          </a:xfrm>
        </p:spPr>
        <p:txBody>
          <a:bodyPr>
            <a:normAutofit/>
          </a:bodyPr>
          <a:lstStyle/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786182" y="5643578"/>
            <a:ext cx="3766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100147"/>
                </a:solidFill>
              </a:rPr>
              <a:t>Při prezentaci použito mat. </a:t>
            </a:r>
            <a:r>
              <a:rPr lang="cs-CZ" smtClean="0">
                <a:solidFill>
                  <a:srgbClr val="100147"/>
                </a:solidFill>
              </a:rPr>
              <a:t>Microsoft.</a:t>
            </a:r>
            <a:endParaRPr lang="cs-CZ" dirty="0" smtClean="0">
              <a:solidFill>
                <a:srgbClr val="100147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479</TotalTime>
  <Words>317</Words>
  <Application>Microsoft Office PowerPoint</Application>
  <PresentationFormat>Předvádění na obrazovce (4:3)</PresentationFormat>
  <Paragraphs>67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  Základní škola Jičín, Husova 170 Číslo projektu   CZ.1.07/1.4.00/21.2862 Číslo a název klíčové aktivity 3.2 Inovace a zkvalitnění výuky prostřednictvím ICT </vt:lpstr>
      <vt:lpstr>Anotace:  PowerPointová Prezentace pro procvičování práce s internetem spojená  s tvorbou vlastí práce.  </vt:lpstr>
      <vt:lpstr>Úkoly k opakování</vt:lpstr>
      <vt:lpstr>Dále</vt:lpstr>
      <vt:lpstr>Mapa  sousedních států</vt:lpstr>
      <vt:lpstr>Spojení</vt:lpstr>
      <vt:lpstr>Tabulka</vt:lpstr>
      <vt:lpstr>Obrázek</vt:lpstr>
      <vt:lpstr>Maďarsko,Budapešť,438 km,X hod Slovensko, xxx, xkm, x hod </vt:lpstr>
      <vt:lpstr>Hotovou práci zkopíruj na společný disk do složky Úkoly k opakování.   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Úkoly k opakování</dc:title>
  <dc:creator>Oem</dc:creator>
  <cp:lastModifiedBy>Martin a Lída</cp:lastModifiedBy>
  <cp:revision>55</cp:revision>
  <dcterms:created xsi:type="dcterms:W3CDTF">2011-05-07T21:02:07Z</dcterms:created>
  <dcterms:modified xsi:type="dcterms:W3CDTF">2012-08-21T19:29:18Z</dcterms:modified>
</cp:coreProperties>
</file>