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83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80" r:id="rId24"/>
    <p:sldId id="261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VY_32_INOVACE_26_CJ_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111407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délka samohlásek,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souhlásek a psaní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u,ů,ú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i,í,y,ý,u,ů,ú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67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ČESKÝ JAZYK</a:t>
            </a:r>
            <a:br>
              <a:rPr lang="cs-CZ" sz="6000" dirty="0" smtClean="0"/>
            </a:br>
            <a:r>
              <a:rPr lang="cs-CZ" sz="6000" dirty="0" smtClean="0"/>
              <a:t>2. A 3. ROČNÍK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NAUKA O SLOVĚ, PRAVOPIS</a:t>
            </a:r>
          </a:p>
          <a:p>
            <a:r>
              <a:rPr lang="cs-CZ" sz="3200" b="1" dirty="0" smtClean="0"/>
              <a:t>Doplňování - I,Í,Y,Ý,U,Ů,Ú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267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>
                <a:ln w="11430"/>
                <a:solidFill>
                  <a:srgbClr val="C00000"/>
                </a:solidFill>
              </a:rPr>
              <a:t>koč-čka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err="1" smtClean="0">
                <a:ln w="11430"/>
                <a:solidFill>
                  <a:srgbClr val="C00000"/>
                </a:solidFill>
              </a:rPr>
              <a:t>koč-čka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kočička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směv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směv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úsměv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k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r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-ta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kr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-ta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krůta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s-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mec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s-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mec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sumec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hř-ště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hř-ště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hřiště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čes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čes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účes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sm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-la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sm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-la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smůla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r-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r-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ma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rýma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hroš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hroš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-k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hrošík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HOTOVO!  HURÁ!!!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96952"/>
            <a:ext cx="34923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5400" b="1" i="1" dirty="0" smtClean="0"/>
              <a:t>UMÍŠ  TO</a:t>
            </a:r>
          </a:p>
          <a:p>
            <a:pPr algn="just"/>
            <a:r>
              <a:rPr lang="cs-CZ" sz="5400" b="1" i="1" dirty="0" smtClean="0"/>
              <a:t>      NA  JEDNIČKU</a:t>
            </a:r>
            <a:endParaRPr lang="cs-CZ" sz="54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919" y="2902653"/>
            <a:ext cx="3989843" cy="3215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</a:t>
            </a:r>
            <a:r>
              <a:rPr lang="cs-CZ" sz="5400" b="1" smtClean="0">
                <a:solidFill>
                  <a:schemeClr val="bg2">
                    <a:lumMod val="10000"/>
                  </a:schemeClr>
                </a:solidFill>
              </a:rPr>
              <a:t>to </a:t>
            </a:r>
            <a:r>
              <a:rPr lang="cs-CZ" sz="5400" b="1" smtClean="0">
                <a:solidFill>
                  <a:schemeClr val="bg2">
                    <a:lumMod val="10000"/>
                  </a:schemeClr>
                </a:solidFill>
              </a:rPr>
              <a:t>pěkně</a:t>
            </a:r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152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07504" y="116632"/>
            <a:ext cx="4248472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koč-čka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4667777" y="116632"/>
            <a:ext cx="3672408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směv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971600" y="1385844"/>
            <a:ext cx="3600400" cy="110562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kr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-ta</a:t>
            </a:r>
          </a:p>
        </p:txBody>
      </p:sp>
      <p:sp>
        <p:nvSpPr>
          <p:cNvPr id="5" name="Mrak 4"/>
          <p:cNvSpPr/>
          <p:nvPr/>
        </p:nvSpPr>
        <p:spPr>
          <a:xfrm>
            <a:off x="5383711" y="1385844"/>
            <a:ext cx="3632201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s-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mec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07504" y="2636912"/>
            <a:ext cx="400396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hř-ště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483190" y="2636912"/>
            <a:ext cx="385699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čes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555329" y="3933056"/>
            <a:ext cx="4104456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sm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-la</a:t>
            </a:r>
          </a:p>
        </p:txBody>
      </p:sp>
      <p:sp>
        <p:nvSpPr>
          <p:cNvPr id="9" name="Mrak 8"/>
          <p:cNvSpPr/>
          <p:nvPr/>
        </p:nvSpPr>
        <p:spPr>
          <a:xfrm>
            <a:off x="5383711" y="3872644"/>
            <a:ext cx="3335360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r-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ma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043608" y="5300152"/>
            <a:ext cx="3456383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hroš</a:t>
            </a:r>
            <a:r>
              <a:rPr lang="cs-CZ" sz="5400" b="1" dirty="0">
                <a:ln w="11430"/>
                <a:solidFill>
                  <a:srgbClr val="C00000"/>
                </a:solidFill>
              </a:rPr>
              <a:t>-k</a:t>
            </a: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503981" y="5448996"/>
            <a:ext cx="1718857" cy="1076348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14:prism isInverted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MĚJ </a:t>
            </a:r>
            <a:r>
              <a:rPr lang="cs-CZ" sz="7200" smtClean="0">
                <a:solidFill>
                  <a:schemeClr val="accent1">
                    <a:lumMod val="50000"/>
                  </a:schemeClr>
                </a:solidFill>
              </a:rPr>
              <a:t>SE HEZKY, </a:t>
            </a: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AHOJ PŘÍŠTĚ !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640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262</TotalTime>
  <Words>322</Words>
  <Application>Microsoft Office PowerPoint</Application>
  <PresentationFormat>Předvádění na obrazovce (4:3)</PresentationFormat>
  <Paragraphs>165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40</cp:revision>
  <dcterms:created xsi:type="dcterms:W3CDTF">2012-03-07T08:59:04Z</dcterms:created>
  <dcterms:modified xsi:type="dcterms:W3CDTF">2012-08-13T19:57:18Z</dcterms:modified>
</cp:coreProperties>
</file>