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82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90" y="-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VY_32_INOVACE_29_CJ_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2170978"/>
              </p:ext>
            </p:extLst>
          </p:nvPr>
        </p:nvGraphicFramePr>
        <p:xfrm>
          <a:off x="1539874" y="2820036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délka samohlásek,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souhlásek a psaní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u,ů,ú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i,í,y,ý,u,ů,ú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4506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3429000"/>
            <a:ext cx="7543800" cy="1524000"/>
          </a:xfrm>
        </p:spPr>
        <p:txBody>
          <a:bodyPr>
            <a:noAutofit/>
          </a:bodyPr>
          <a:lstStyle/>
          <a:p>
            <a:r>
              <a:rPr lang="cs-CZ" sz="6000" dirty="0" smtClean="0"/>
              <a:t>ČESKÝ JAZYK</a:t>
            </a:r>
            <a:br>
              <a:rPr lang="cs-CZ" sz="6000" dirty="0" smtClean="0"/>
            </a:br>
            <a:r>
              <a:rPr lang="cs-CZ" sz="6000" dirty="0" smtClean="0"/>
              <a:t>2. A 3. ROČNÍK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27584" y="4953000"/>
            <a:ext cx="6858000" cy="990600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NAUKA O SLOVĚ, PRAVOPIS</a:t>
            </a:r>
          </a:p>
          <a:p>
            <a:r>
              <a:rPr lang="cs-CZ" sz="3200" b="1" dirty="0" smtClean="0"/>
              <a:t>Doplňování - I,Í,Y,Ý,U,Ů,Ú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267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40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solidFill>
                  <a:srgbClr val="C00000"/>
                </a:solidFill>
              </a:rPr>
              <a:t>d-vadlo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646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>
                <a:ln w="11430"/>
                <a:solidFill>
                  <a:srgbClr val="C00000"/>
                </a:solidFill>
              </a:rPr>
              <a:t>d-vadlo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divadlo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roda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roda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úroda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h-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lka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h-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lka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hůlka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d-ha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04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d-ha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duha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koš-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le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i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y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koš-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le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košile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-nava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02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-nava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únava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d-kaz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459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d-kaz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důkaz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oh-nek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5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oh-nek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ohýnek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hř-bě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894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hř-bě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hříbě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722912"/>
            <a:ext cx="756084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SUPER!!! </a:t>
            </a:r>
            <a:endParaRPr lang="cs-CZ" sz="6600" b="1" dirty="0" smtClean="0">
              <a:solidFill>
                <a:srgbClr val="C00000"/>
              </a:solidFill>
            </a:endParaRPr>
          </a:p>
          <a:p>
            <a:r>
              <a:rPr lang="cs-CZ" sz="6600" b="1" dirty="0" smtClean="0">
                <a:solidFill>
                  <a:srgbClr val="C00000"/>
                </a:solidFill>
              </a:rPr>
              <a:t>               HURÁ!!!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3784" y="3697532"/>
            <a:ext cx="34923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800" b="1" i="1" dirty="0" smtClean="0"/>
              <a:t>UMÍŠ  TO</a:t>
            </a:r>
          </a:p>
          <a:p>
            <a:pPr algn="just"/>
            <a:r>
              <a:rPr lang="cs-CZ" sz="4800" b="1" i="1" dirty="0" smtClean="0"/>
              <a:t>      </a:t>
            </a:r>
            <a:r>
              <a:rPr lang="cs-CZ" sz="4800" b="1" i="1" dirty="0" smtClean="0"/>
              <a:t>HEZKY.</a:t>
            </a:r>
            <a:endParaRPr lang="cs-CZ" sz="4800" b="1" i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575" y="2846570"/>
            <a:ext cx="4274113" cy="3271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718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 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pak napiš všechna procvičená slova do sešitu.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53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107504" y="116632"/>
            <a:ext cx="4248472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d-vadlo</a:t>
            </a:r>
          </a:p>
        </p:txBody>
      </p:sp>
      <p:sp>
        <p:nvSpPr>
          <p:cNvPr id="3" name="Mrak 2"/>
          <p:cNvSpPr/>
          <p:nvPr/>
        </p:nvSpPr>
        <p:spPr>
          <a:xfrm>
            <a:off x="4667777" y="116632"/>
            <a:ext cx="3672408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roda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971600" y="1385844"/>
            <a:ext cx="3600400" cy="110562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h-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lka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5383711" y="1385844"/>
            <a:ext cx="3632201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d-ha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107504" y="2636912"/>
            <a:ext cx="400396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koš-</a:t>
            </a:r>
            <a:r>
              <a:rPr lang="cs-CZ" sz="5400" b="1" dirty="0" err="1">
                <a:ln w="11430"/>
                <a:solidFill>
                  <a:srgbClr val="C00000"/>
                </a:solidFill>
              </a:rPr>
              <a:t>le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4483190" y="2636912"/>
            <a:ext cx="3856995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-nava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555329" y="3933056"/>
            <a:ext cx="4104456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d-kaz</a:t>
            </a:r>
          </a:p>
        </p:txBody>
      </p:sp>
      <p:sp>
        <p:nvSpPr>
          <p:cNvPr id="9" name="Mrak 8"/>
          <p:cNvSpPr/>
          <p:nvPr/>
        </p:nvSpPr>
        <p:spPr>
          <a:xfrm>
            <a:off x="5148064" y="3872644"/>
            <a:ext cx="3571007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oh-nek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1043608" y="5300152"/>
            <a:ext cx="3456383" cy="1080120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>
                <a:ln w="11430"/>
                <a:solidFill>
                  <a:srgbClr val="C00000"/>
                </a:solidFill>
              </a:rPr>
              <a:t>hř-bě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156177" y="5448996"/>
            <a:ext cx="2066662" cy="1076348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79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988840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</a:rPr>
              <a:t>MĚJ SE HEZKY, </a:t>
            </a:r>
          </a:p>
          <a:p>
            <a:r>
              <a:rPr lang="cs-CZ" sz="7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</a:rPr>
              <a:t>       AHOJ !!!</a:t>
            </a:r>
            <a:endParaRPr lang="cs-CZ" sz="7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53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237</TotalTime>
  <Words>323</Words>
  <Application>Microsoft Office PowerPoint</Application>
  <PresentationFormat>Předvádění na obrazovce (4:3)</PresentationFormat>
  <Paragraphs>167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NewsPrint</vt:lpstr>
      <vt:lpstr>Prezentace aplikace PowerPoint</vt:lpstr>
      <vt:lpstr>ČESKÝ JAZYK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41</cp:revision>
  <dcterms:created xsi:type="dcterms:W3CDTF">2012-03-07T08:59:04Z</dcterms:created>
  <dcterms:modified xsi:type="dcterms:W3CDTF">2012-08-13T20:09:18Z</dcterms:modified>
</cp:coreProperties>
</file>