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82" r:id="rId3"/>
    <p:sldId id="258" r:id="rId4"/>
    <p:sldId id="273" r:id="rId5"/>
    <p:sldId id="274" r:id="rId6"/>
    <p:sldId id="269" r:id="rId7"/>
    <p:sldId id="271" r:id="rId8"/>
    <p:sldId id="259" r:id="rId9"/>
    <p:sldId id="262" r:id="rId10"/>
    <p:sldId id="275" r:id="rId11"/>
    <p:sldId id="276" r:id="rId12"/>
    <p:sldId id="263" r:id="rId13"/>
    <p:sldId id="266" r:id="rId14"/>
    <p:sldId id="265" r:id="rId15"/>
    <p:sldId id="268" r:id="rId16"/>
    <p:sldId id="264" r:id="rId17"/>
    <p:sldId id="267" r:id="rId18"/>
    <p:sldId id="277" r:id="rId19"/>
    <p:sldId id="278" r:id="rId20"/>
    <p:sldId id="270" r:id="rId21"/>
    <p:sldId id="272" r:id="rId22"/>
    <p:sldId id="260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90" y="2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VY_32_INOVACE_30_CJ_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4621074"/>
              </p:ext>
            </p:extLst>
          </p:nvPr>
        </p:nvGraphicFramePr>
        <p:xfrm>
          <a:off x="1476375" y="2924175"/>
          <a:ext cx="6208713" cy="3603690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Nauka o slově, délka samohlásek,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pravopis souhlásek a psaní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u,ů,ú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i,í,y,ý,u,ů,ú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do slov, po správném určení hlásky či písmena do slova se odkrývá utajený obrázek. Po procvičení následuje přepis s doplňováním 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506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ČESKÝ JAZYK</a:t>
            </a:r>
            <a:br>
              <a:rPr lang="cs-CZ" sz="6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cs-CZ" sz="6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2. A 3. ROČNÍK</a:t>
            </a:r>
            <a:endParaRPr lang="cs-CZ" sz="66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NAUKA O SLOVĚ, PRAVOPIS</a:t>
            </a:r>
          </a:p>
          <a:p>
            <a:r>
              <a:rPr lang="cs-CZ" sz="3200" b="1" dirty="0" smtClean="0"/>
              <a:t>Doplňování - I,Í,Y,Ý,U,Ů,Ú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267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403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solidFill>
                  <a:srgbClr val="C00000"/>
                </a:solidFill>
              </a:rPr>
              <a:t>bed-nka</a:t>
            </a:r>
            <a:endParaRPr lang="cs-CZ" sz="48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46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solidFill>
                  <a:srgbClr val="C00000"/>
                </a:solidFill>
              </a:rPr>
              <a:t>bed-nka</a:t>
            </a:r>
            <a:endParaRPr lang="cs-CZ" sz="48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bedýnka</a:t>
            </a:r>
            <a:endParaRPr lang="cs-CZ" sz="5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4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terý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terý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úterý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pr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-van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p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r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-van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průvan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2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>
            <a:hlinkClick r:id="" action="ppaction://hlinkshowjump?jump=nextslide"/>
          </p:cNvPr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hr-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ška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hr-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ška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hruška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p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ot-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ček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p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ot-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ček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potůček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dolí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02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dolí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údolí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b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or-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vka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b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or-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vka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borůvka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t-den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56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t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-den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týden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b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ř-ško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b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ř-ško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bříško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  <p:bldP spid="4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908720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HURÁ!!!  SKVĚLE!!!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996952"/>
            <a:ext cx="34923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i="1" dirty="0" smtClean="0"/>
              <a:t>TO TI TO</a:t>
            </a:r>
            <a:endParaRPr lang="cs-CZ" sz="5400" b="1" i="1" dirty="0" smtClean="0"/>
          </a:p>
          <a:p>
            <a:pPr algn="just"/>
            <a:r>
              <a:rPr lang="cs-CZ" sz="5400" b="1" i="1" dirty="0" smtClean="0"/>
              <a:t>      </a:t>
            </a:r>
            <a:r>
              <a:rPr lang="cs-CZ" sz="5400" b="1" i="1" dirty="0" smtClean="0"/>
              <a:t>PĚKNĚ</a:t>
            </a:r>
          </a:p>
          <a:p>
            <a:pPr algn="just"/>
            <a:r>
              <a:rPr lang="cs-CZ" sz="5400" b="1" i="1" dirty="0" smtClean="0"/>
              <a:t>             ŠLO.</a:t>
            </a:r>
            <a:endParaRPr lang="cs-CZ" sz="5400" b="1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8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5400" b="1" smtClean="0">
                <a:solidFill>
                  <a:schemeClr val="bg2">
                    <a:lumMod val="10000"/>
                  </a:schemeClr>
                </a:solidFill>
              </a:rPr>
              <a:t>Tak a </a:t>
            </a:r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teď si připrav svůj sešit na český jazyk,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a pak napiš všechna procvičená slova do sešitu.</a:t>
            </a:r>
            <a:endParaRPr lang="cs-CZ" sz="5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411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107504" y="116632"/>
            <a:ext cx="4248472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bed-nka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4667777" y="116632"/>
            <a:ext cx="3672408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terý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971600" y="1385844"/>
            <a:ext cx="3600400" cy="110562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pr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-van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5383711" y="1385844"/>
            <a:ext cx="3632201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hr-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ška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107504" y="2636912"/>
            <a:ext cx="4003965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p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ot-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ček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483190" y="2636912"/>
            <a:ext cx="3856995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dolí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555329" y="3933056"/>
            <a:ext cx="4104456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b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or-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vka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383711" y="3872644"/>
            <a:ext cx="3335360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d-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mka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1043608" y="5300152"/>
            <a:ext cx="3456383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b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ř-ško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6503981" y="5448996"/>
            <a:ext cx="1718857" cy="1076348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HOTOVO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79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gallery dir="l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66967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MĚJ SE HEZKY A AHOJ PŘÍŠTĚ !</a:t>
            </a:r>
            <a:endParaRPr lang="cs-CZ" sz="7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22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222</TotalTime>
  <Words>326</Words>
  <Application>Microsoft Office PowerPoint</Application>
  <PresentationFormat>Předvádění na obrazovce (4:3)</PresentationFormat>
  <Paragraphs>166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Spring</vt:lpstr>
      <vt:lpstr>Prezentace aplikace PowerPoint</vt:lpstr>
      <vt:lpstr>ČESKÝ JAZYK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38</cp:revision>
  <dcterms:created xsi:type="dcterms:W3CDTF">2012-03-07T08:59:04Z</dcterms:created>
  <dcterms:modified xsi:type="dcterms:W3CDTF">2012-08-13T20:12:58Z</dcterms:modified>
</cp:coreProperties>
</file>