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89" r:id="rId2"/>
    <p:sldId id="256" r:id="rId3"/>
    <p:sldId id="285" r:id="rId4"/>
    <p:sldId id="258" r:id="rId5"/>
    <p:sldId id="261" r:id="rId6"/>
    <p:sldId id="262" r:id="rId7"/>
    <p:sldId id="274" r:id="rId8"/>
    <p:sldId id="263" r:id="rId9"/>
    <p:sldId id="275" r:id="rId10"/>
    <p:sldId id="264" r:id="rId11"/>
    <p:sldId id="276" r:id="rId12"/>
    <p:sldId id="265" r:id="rId13"/>
    <p:sldId id="277" r:id="rId14"/>
    <p:sldId id="266" r:id="rId15"/>
    <p:sldId id="278" r:id="rId16"/>
    <p:sldId id="267" r:id="rId17"/>
    <p:sldId id="279" r:id="rId18"/>
    <p:sldId id="268" r:id="rId19"/>
    <p:sldId id="280" r:id="rId20"/>
    <p:sldId id="269" r:id="rId21"/>
    <p:sldId id="281" r:id="rId22"/>
    <p:sldId id="270" r:id="rId23"/>
    <p:sldId id="282" r:id="rId24"/>
    <p:sldId id="271" r:id="rId25"/>
    <p:sldId id="283" r:id="rId26"/>
    <p:sldId id="272" r:id="rId27"/>
    <p:sldId id="284" r:id="rId28"/>
    <p:sldId id="273" r:id="rId29"/>
    <p:sldId id="287" r:id="rId30"/>
    <p:sldId id="286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49" d="100"/>
          <a:sy n="49" d="100"/>
        </p:scale>
        <p:origin x="-1080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5822" y="642938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49" y="2238161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VY_32_INOVACE_38_CJ</a:t>
            </a:r>
            <a:r>
              <a:rPr lang="cs-CZ" b="1" dirty="0" smtClean="0">
                <a:latin typeface="Calibri" pitchFamily="34" charset="0"/>
              </a:rPr>
              <a:t>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7761442"/>
              </p:ext>
            </p:extLst>
          </p:nvPr>
        </p:nvGraphicFramePr>
        <p:xfrm>
          <a:off x="1474140" y="2708920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555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- duben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Tvarosloví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 Slovní druhy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určování slovních druhů u jednotlivých slov daného větného celku. Po správném určení každého slova dochází k odkrývání částí utajeného obrázku (12 slov ve vět. celku).Po odkrytí celého obrázku následuje přepis daného větného celku do sešitu a poté žáci tužkou nadepisují nad slova čísla slov. druhů.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4820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764704"/>
            <a:ext cx="5040560" cy="2772554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Procvičujeme určování slovních druhů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8" y="4437112"/>
            <a:ext cx="3799075" cy="1260629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Český  jazyk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 3</a:t>
            </a:r>
            <a:r>
              <a:rPr lang="cs-CZ" sz="4000" b="1" dirty="0" smtClean="0">
                <a:solidFill>
                  <a:schemeClr val="tx2"/>
                </a:solidFill>
              </a:rPr>
              <a:t>. ročník</a:t>
            </a:r>
            <a:endParaRPr lang="cs-CZ" sz="4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28881" y="692696"/>
            <a:ext cx="76328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Dnes </a:t>
            </a:r>
            <a:r>
              <a:rPr lang="cs-CZ" sz="6000" b="1" dirty="0">
                <a:solidFill>
                  <a:schemeClr val="accent3">
                    <a:lumMod val="50000"/>
                  </a:schemeClr>
                </a:solidFill>
              </a:rPr>
              <a:t>nám </a:t>
            </a: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babička upekla k svačině patnáct tvarohových a deset povidlových koláčů.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79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19" name="Ovál 18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933386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2" name="Ovál 21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dnes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90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8" name="Ovál 17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1" name="Ovál 20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dnes</a:t>
            </a:r>
          </a:p>
        </p:txBody>
      </p:sp>
      <p:sp>
        <p:nvSpPr>
          <p:cNvPr id="34" name="Vývojový diagram: předdefinovaný postup 3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příslovce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504934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60539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73988E-6 L 0.36215 0.338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16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9" name="Ovál 18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nám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61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7" name="Ovál 16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nám</a:t>
            </a:r>
          </a:p>
        </p:txBody>
      </p:sp>
      <p:sp>
        <p:nvSpPr>
          <p:cNvPr id="32" name="Vývojový diagram: předdefinovaný postup 3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zájmeno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277915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3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94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04046E-6 L 0.05886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4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933386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7" name="Ovál 16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504934" y="83490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9" name="Ovál 18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babička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28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2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8" name="Ovál 17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babička</a:t>
            </a:r>
          </a:p>
        </p:txBody>
      </p:sp>
      <p:sp>
        <p:nvSpPr>
          <p:cNvPr id="32" name="Vývojový diagram: předdefinovaný postup 3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C00000"/>
                </a:solidFill>
              </a:rPr>
              <a:t>podstatné jméno</a:t>
            </a:r>
          </a:p>
        </p:txBody>
      </p: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504934" y="83490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251585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7341E-7 L 0.36215 0.61595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30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>
            <a:hlinkClick r:id="" action="ppaction://hlinkshowjump?jump=nextslide"/>
          </p:cNvPr>
          <p:cNvSpPr/>
          <p:nvPr/>
        </p:nvSpPr>
        <p:spPr>
          <a:xfrm>
            <a:off x="2653482" y="17032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8" name="Ovál 17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933386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0" name="Ovál 19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upekla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upekla</a:t>
            </a:r>
          </a:p>
        </p:txBody>
      </p:sp>
      <p:sp>
        <p:nvSpPr>
          <p:cNvPr id="28" name="Vývojový diagram: předdefinovaný postup 2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sloveso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2" name="Šipka doprava 31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653482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76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6185E-6 L 0.12726 0.4867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54" y="24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32" grpId="0" animBg="1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5" name="Ovál 14">
            <a:hlinkClick r:id="" action="ppaction://hlinkshowjump?jump=nextslide"/>
          </p:cNvPr>
          <p:cNvSpPr/>
          <p:nvPr/>
        </p:nvSpPr>
        <p:spPr>
          <a:xfrm>
            <a:off x="1933386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16" name="Ovál 15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1" name="Ovál 20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k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178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5" name="Ovál 14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0" name="Ovál 19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k</a:t>
            </a:r>
          </a:p>
        </p:txBody>
      </p:sp>
      <p:sp>
        <p:nvSpPr>
          <p:cNvPr id="23" name="Vývojový diagram: předdefinovaný postup 22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předložka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933386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3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73988E-6 L 0.2059 0.338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95" y="16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7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1" name="Ovál 10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3" name="Ovál 12">
            <a:hlinkClick r:id="" action="ppaction://hlinkshowjump?jump=nextslide"/>
          </p:cNvPr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svačině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44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1" name="Ovál 10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3" name="Ovál 12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svačině</a:t>
            </a:r>
          </a:p>
        </p:txBody>
      </p:sp>
      <p:sp>
        <p:nvSpPr>
          <p:cNvPr id="22" name="Vývojový diagram: předdefinovaný postup 2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C00000"/>
                </a:solidFill>
              </a:rPr>
              <a:t>podstatné jméno</a:t>
            </a:r>
          </a:p>
        </p:txBody>
      </p:sp>
      <p:sp>
        <p:nvSpPr>
          <p:cNvPr id="23" name="Šipka doprava 2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04934" y="83490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7995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7341E-7 L 0.36215 0.61595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30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1" name="Ovál 10">
            <a:hlinkClick r:id="" action="ppaction://hlinkshowjump?jump=nextslide"/>
          </p:cNvPr>
          <p:cNvSpPr/>
          <p:nvPr/>
        </p:nvSpPr>
        <p:spPr>
          <a:xfrm>
            <a:off x="117509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3" name="Ovál 12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patnáct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75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1" name="Ovál 10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3" name="Ovál 12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patnáct</a:t>
            </a:r>
          </a:p>
        </p:txBody>
      </p:sp>
      <p:sp>
        <p:nvSpPr>
          <p:cNvPr id="21" name="Vývojový diagram: předdefinovaný postup 20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číslovka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175096" y="1722773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4611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1.6185E-6 L 0.28889 0.49711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44" y="248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0" name="Ovál 9">
            <a:hlinkClick r:id="" action="ppaction://hlinkshowjump?jump=nextslide"/>
          </p:cNvPr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1" name="Ovál 10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tvarohových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14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0" name="Ovál 9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</a:rPr>
              <a:t>tvarohových</a:t>
            </a:r>
          </a:p>
        </p:txBody>
      </p:sp>
      <p:sp>
        <p:nvSpPr>
          <p:cNvPr id="19" name="Vývojový diagram: předdefinovaný postup 18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přídavné jméno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68240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04046E-6 L 0.21371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77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9" name="Ovál 8">
            <a:hlinkClick r:id="" action="ppaction://hlinkshowjump?jump=nextslide"/>
          </p:cNvPr>
          <p:cNvSpPr/>
          <p:nvPr/>
        </p:nvSpPr>
        <p:spPr>
          <a:xfrm>
            <a:off x="3311858" y="2716606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10" name="Ovál 9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a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76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9" name="Ovál 8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933386" y="83490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4" name="Ovál 13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spojka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311858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59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73988E-6 L 0.05521 0.349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174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8" name="Ovál 7">
            <a:hlinkClick r:id="" action="ppaction://hlinkshowjump?jump=nextslide"/>
          </p:cNvPr>
          <p:cNvSpPr/>
          <p:nvPr/>
        </p:nvSpPr>
        <p:spPr>
          <a:xfrm>
            <a:off x="117509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9" name="Ovál 8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0" name="Ovál 9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deset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625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8" name="Ovál 7"/>
          <p:cNvSpPr/>
          <p:nvPr/>
        </p:nvSpPr>
        <p:spPr>
          <a:xfrm>
            <a:off x="1933386" y="83490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9" name="Ovál 8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deset</a:t>
            </a:r>
          </a:p>
        </p:txBody>
      </p:sp>
      <p:sp>
        <p:nvSpPr>
          <p:cNvPr id="17" name="Vývojový diagram: předdefinovaný postup 16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číslovka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17509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05313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4.45087E-6 L 0.28889 0.48555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44" y="24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7" name="Ovál 6">
            <a:hlinkClick r:id="" action="ppaction://hlinkshowjump?jump=nextslide"/>
          </p:cNvPr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8" name="Ovál 7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povidlových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22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0493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7" name="Ovál 6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</a:rPr>
              <a:t>povidlových</a:t>
            </a:r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přídavné jméno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93338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929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04046E-6 L 0.21371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77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933386" y="837043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5" name="Ovál 4"/>
          <p:cNvSpPr/>
          <p:nvPr/>
        </p:nvSpPr>
        <p:spPr>
          <a:xfrm>
            <a:off x="331185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6" name="Ovál 5">
            <a:hlinkClick r:id="" action="ppaction://hlinkshowjump?jump=nextslide"/>
          </p:cNvPr>
          <p:cNvSpPr/>
          <p:nvPr/>
        </p:nvSpPr>
        <p:spPr>
          <a:xfrm>
            <a:off x="504934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koláčů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10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933386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5" name="Ovál 4"/>
          <p:cNvSpPr/>
          <p:nvPr/>
        </p:nvSpPr>
        <p:spPr>
          <a:xfrm>
            <a:off x="331185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6" name="Ovál 5"/>
          <p:cNvSpPr/>
          <p:nvPr/>
        </p:nvSpPr>
        <p:spPr>
          <a:xfrm>
            <a:off x="117509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4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65348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5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0493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6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31185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8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93338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7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17509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9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5348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C00000"/>
                </a:solidFill>
              </a:rPr>
              <a:t>10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99954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002060"/>
                </a:solidFill>
              </a:rPr>
              <a:t>koláčů</a:t>
            </a:r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podstatné jméno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4934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93266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7341E-7 L 0.36215 0.61595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30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258" y="761954"/>
            <a:ext cx="3844901" cy="348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5" y="2025382"/>
            <a:ext cx="40190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  <a:latin typeface="Franklin Gothic Medium Cond" pitchFamily="34" charset="0"/>
                <a:cs typeface="Angsana New" pitchFamily="18" charset="-34"/>
              </a:rPr>
              <a:t>ŠIKULA!</a:t>
            </a:r>
            <a:endParaRPr lang="cs-CZ" sz="7200" dirty="0">
              <a:solidFill>
                <a:srgbClr val="FF0000"/>
              </a:solidFill>
              <a:latin typeface="Franklin Gothic Medium Cond" pitchFamily="34" charset="0"/>
              <a:cs typeface="Angsana New" pitchFamily="18" charset="-34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28476" y="4941167"/>
            <a:ext cx="82089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TO BYLA DOBRÁ PRÁCE!!!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685191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2001" y="1091414"/>
            <a:ext cx="85324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výborně,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teď si připrav svůj sešit na 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přepiš do sešitu větný celek a urči u slov slovní druh.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(nad slovo napiš číslo slov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druhu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21301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28881" y="692696"/>
            <a:ext cx="76328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Dnes </a:t>
            </a:r>
            <a:r>
              <a:rPr lang="cs-CZ" sz="6000" b="1" dirty="0">
                <a:solidFill>
                  <a:schemeClr val="accent3">
                    <a:lumMod val="50000"/>
                  </a:schemeClr>
                </a:solidFill>
              </a:rPr>
              <a:t>nám </a:t>
            </a: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babička upekla k svačině patnáct tvarohových a deset povidlových koláčů.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035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276872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AHOJ  ZASE </a:t>
            </a:r>
          </a:p>
          <a:p>
            <a:r>
              <a:rPr lang="cs-CZ" sz="7200" b="1" dirty="0" smtClean="0"/>
              <a:t>     PŘÍŠTĚ…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504678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227</TotalTime>
  <Words>551</Words>
  <Application>Microsoft Office PowerPoint</Application>
  <PresentationFormat>Předvádění na obrazovce (4:3)</PresentationFormat>
  <Paragraphs>350</Paragraphs>
  <Slides>31</Slides>
  <Notes>27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Austin</vt:lpstr>
      <vt:lpstr>Prezentace aplikace PowerPoint</vt:lpstr>
      <vt:lpstr>Procvičujeme určování slovních druhů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34</cp:revision>
  <dcterms:created xsi:type="dcterms:W3CDTF">2012-02-02T20:17:27Z</dcterms:created>
  <dcterms:modified xsi:type="dcterms:W3CDTF">2012-08-22T08:45:42Z</dcterms:modified>
</cp:coreProperties>
</file>