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89" r:id="rId2"/>
    <p:sldId id="256" r:id="rId3"/>
    <p:sldId id="285" r:id="rId4"/>
    <p:sldId id="258" r:id="rId5"/>
    <p:sldId id="261" r:id="rId6"/>
    <p:sldId id="262" r:id="rId7"/>
    <p:sldId id="274" r:id="rId8"/>
    <p:sldId id="263" r:id="rId9"/>
    <p:sldId id="275" r:id="rId10"/>
    <p:sldId id="264" r:id="rId11"/>
    <p:sldId id="276" r:id="rId12"/>
    <p:sldId id="265" r:id="rId13"/>
    <p:sldId id="277" r:id="rId14"/>
    <p:sldId id="266" r:id="rId15"/>
    <p:sldId id="278" r:id="rId16"/>
    <p:sldId id="267" r:id="rId17"/>
    <p:sldId id="279" r:id="rId18"/>
    <p:sldId id="268" r:id="rId19"/>
    <p:sldId id="280" r:id="rId20"/>
    <p:sldId id="269" r:id="rId21"/>
    <p:sldId id="281" r:id="rId22"/>
    <p:sldId id="270" r:id="rId23"/>
    <p:sldId id="282" r:id="rId24"/>
    <p:sldId id="271" r:id="rId25"/>
    <p:sldId id="283" r:id="rId26"/>
    <p:sldId id="272" r:id="rId27"/>
    <p:sldId id="284" r:id="rId28"/>
    <p:sldId id="273" r:id="rId29"/>
    <p:sldId id="287" r:id="rId30"/>
    <p:sldId id="286" r:id="rId31"/>
    <p:sldId id="288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90" autoAdjust="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56AD1-BF94-44CF-9A4D-5B42FBB9FE5B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8A6F4-AFFF-4DBB-82B6-79204BE4C9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6722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7276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3210" y="476672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083681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smtClean="0">
                <a:latin typeface="Calibri" pitchFamily="34" charset="0"/>
              </a:rPr>
              <a:t>VY_32_INOVACE_40_CJ</a:t>
            </a:r>
            <a:r>
              <a:rPr lang="cs-CZ" b="1" dirty="0" smtClean="0">
                <a:latin typeface="Calibri" pitchFamily="34" charset="0"/>
              </a:rPr>
              <a:t>_ 3</a:t>
            </a:r>
            <a:endParaRPr lang="cs-CZ" b="1" dirty="0">
              <a:latin typeface="Calibri" pitchFamily="34" charset="0"/>
            </a:endParaRP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6030416"/>
              </p:ext>
            </p:extLst>
          </p:nvPr>
        </p:nvGraphicFramePr>
        <p:xfrm>
          <a:off x="1691680" y="2564904"/>
          <a:ext cx="6208713" cy="3749676"/>
        </p:xfrm>
        <a:graphic>
          <a:graphicData uri="http://schemas.openxmlformats.org/drawingml/2006/table">
            <a:tbl>
              <a:tblPr/>
              <a:tblGrid>
                <a:gridCol w="2139950"/>
                <a:gridCol w="4068763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Březen - duben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 a jazykové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Český jazyk a literatura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Jazyková výchova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Tvarosloví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 Slovní druhy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určování slovních druhů u jednotlivých slov daného větného celku. Po správném určení každého slova dochází k odkrývání částí utajeného obrázku (12 slov ve vět. celku).Po odkrytí celého obrázku následuje přepis daného větného celku do sešitu a poté žáci tužkou nadepisují nad slova čísla slov. druhů.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0482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2"/>
                </a:solidFill>
              </a:rPr>
              <a:t>Český jazyk</a:t>
            </a:r>
          </a:p>
          <a:p>
            <a:r>
              <a:rPr lang="cs-CZ" sz="4400" dirty="0" smtClean="0">
                <a:solidFill>
                  <a:schemeClr val="tx2"/>
                </a:solidFill>
              </a:rPr>
              <a:t> 3.ročník</a:t>
            </a:r>
            <a:endParaRPr lang="cs-CZ" sz="4400" dirty="0">
              <a:solidFill>
                <a:schemeClr val="tx2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/>
              <a:t>Procvičujeme určování slovních druhů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xmlns="" val="54041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28619" y="1352261"/>
            <a:ext cx="763284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Na zahrádce jsme letos sklidili tři bedýnky okurek </a:t>
            </a:r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               a </a:t>
            </a:r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dva košíky paprik.</a:t>
            </a:r>
          </a:p>
        </p:txBody>
      </p:sp>
    </p:spTree>
    <p:extLst>
      <p:ext uri="{BB962C8B-B14F-4D97-AF65-F5344CB8AC3E}">
        <p14:creationId xmlns:p14="http://schemas.microsoft.com/office/powerpoint/2010/main" xmlns="" val="2576818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91979" y="58136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7263542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391979" y="311943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>
            <a:hlinkClick r:id="" action="ppaction://hlinkshowjump?jump=nextslide"/>
          </p:cNvPr>
          <p:cNvSpPr/>
          <p:nvPr/>
        </p:nvSpPr>
        <p:spPr>
          <a:xfrm>
            <a:off x="1655660" y="273845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27208" y="83729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2" name="Ovál 31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na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2903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91979" y="58136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7263542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391979" y="311943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7" name="Ovál 1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27208" y="83491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23" name="Ovál 2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2" name="Ovál 31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na</a:t>
            </a:r>
          </a:p>
        </p:txBody>
      </p:sp>
      <p:sp>
        <p:nvSpPr>
          <p:cNvPr id="34" name="Vývojový diagram: předdefinovaný postup 33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předložka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5" name="Šipka doprava 34">
            <a:hlinkClick r:id="" action="ppaction://hlinkshowjump?jump=nextslide"/>
          </p:cNvPr>
          <p:cNvSpPr/>
          <p:nvPr/>
        </p:nvSpPr>
        <p:spPr>
          <a:xfrm>
            <a:off x="7596336" y="4569997"/>
            <a:ext cx="1296144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1655660" y="273845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xmlns="" val="260539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3988E-6 L 0.21268 0.3491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174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2" grpId="0" animBg="1"/>
      <p:bldP spid="34" grpId="0" animBg="1"/>
      <p:bldP spid="35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91979" y="58136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7263542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7" name="Ovál 1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>
            <a:hlinkClick r:id="" action="ppaction://hlinkshowjump?jump=nextslide"/>
          </p:cNvPr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9" name="Ovál 18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2" name="Ovál 31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zahrádce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61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8" grpId="0" animBg="1"/>
      <p:bldP spid="32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91979" y="58136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7263542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7" name="Ovál 1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zahrádce</a:t>
            </a:r>
          </a:p>
        </p:txBody>
      </p:sp>
      <p:sp>
        <p:nvSpPr>
          <p:cNvPr id="33" name="Vývojový diagram: předdefinovaný postup 32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</a:t>
            </a:r>
            <a:r>
              <a:rPr lang="cs-CZ" sz="3600" b="1" dirty="0" smtClean="0">
                <a:solidFill>
                  <a:srgbClr val="C00000"/>
                </a:solidFill>
              </a:rPr>
              <a:t>odstatné jméno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4" name="Šipka doprava 33">
            <a:hlinkClick r:id="" action="ppaction://hlinkshowjump?jump=nextslide"/>
          </p:cNvPr>
          <p:cNvSpPr/>
          <p:nvPr/>
        </p:nvSpPr>
        <p:spPr>
          <a:xfrm>
            <a:off x="7596336" y="4569997"/>
            <a:ext cx="1296144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1652943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04046E-6 L 0.36893 0.615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30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8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91979" y="58136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7" name="Ovál 1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>
            <a:hlinkClick r:id="" action="ppaction://hlinkshowjump?jump=nextslide"/>
          </p:cNvPr>
          <p:cNvSpPr/>
          <p:nvPr/>
        </p:nvSpPr>
        <p:spPr>
          <a:xfrm>
            <a:off x="2375756" y="172297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8" name="Ovál 27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jsme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42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91979" y="581361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7" name="Ovál 1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20" name="Ovál 1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jsme</a:t>
            </a:r>
          </a:p>
        </p:txBody>
      </p:sp>
      <p:sp>
        <p:nvSpPr>
          <p:cNvPr id="32" name="Vývojový diagram: předdefinovaný postup 31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sloveso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3" name="Šipka doprava 32">
            <a:hlinkClick r:id="" action="ppaction://hlinkshowjump?jump=nextslide"/>
          </p:cNvPr>
          <p:cNvSpPr/>
          <p:nvPr/>
        </p:nvSpPr>
        <p:spPr>
          <a:xfrm>
            <a:off x="7452320" y="4569997"/>
            <a:ext cx="1440160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2375756" y="172297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xmlns="" val="325158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6185E-6 L 0.13386 0.486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24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>
            <a:hlinkClick r:id="" action="ppaction://hlinkshowjump?jump=nextslide"/>
          </p:cNvPr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6</a:t>
            </a:r>
          </a:p>
        </p:txBody>
      </p:sp>
      <p:sp>
        <p:nvSpPr>
          <p:cNvPr id="18" name="Ovál 1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27208" y="83491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21" name="Ovál 2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letos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42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23709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" name="Ovál 15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20" name="Ovál 19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letos</a:t>
            </a:r>
          </a:p>
        </p:txBody>
      </p:sp>
      <p:sp>
        <p:nvSpPr>
          <p:cNvPr id="28" name="Vývojový diagram: předdefinovaný postup 27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příslovce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2" name="Šipka doprava 31">
            <a:hlinkClick r:id="" action="ppaction://hlinkshowjump?jump=nextslide"/>
          </p:cNvPr>
          <p:cNvSpPr/>
          <p:nvPr/>
        </p:nvSpPr>
        <p:spPr>
          <a:xfrm>
            <a:off x="7452320" y="4569997"/>
            <a:ext cx="1440160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xmlns="" val="252976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3988E-6 L 0.36893 0.338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169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8" grpId="0" animBg="1"/>
      <p:bldP spid="32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3" name="Ovál 12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>
            <a:hlinkClick r:id="" action="ppaction://hlinkshowjump?jump=nextslide"/>
          </p:cNvPr>
          <p:cNvSpPr/>
          <p:nvPr/>
        </p:nvSpPr>
        <p:spPr>
          <a:xfrm>
            <a:off x="2375756" y="172297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 smtClean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27208" y="83491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8" name="Ovál 17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sklidili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017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323709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3" name="Ovál 12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sklidili</a:t>
            </a:r>
          </a:p>
        </p:txBody>
      </p:sp>
      <p:sp>
        <p:nvSpPr>
          <p:cNvPr id="23" name="Vývojový diagram: předdefinovaný postup 22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sloveso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7" name="Šipka doprava 26">
            <a:hlinkClick r:id="" action="ppaction://hlinkshowjump?jump=nextslide"/>
          </p:cNvPr>
          <p:cNvSpPr/>
          <p:nvPr/>
        </p:nvSpPr>
        <p:spPr>
          <a:xfrm>
            <a:off x="7452320" y="4569997"/>
            <a:ext cx="1440160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33" name="Ovál 32"/>
          <p:cNvSpPr/>
          <p:nvPr/>
        </p:nvSpPr>
        <p:spPr>
          <a:xfrm>
            <a:off x="2375756" y="172297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xmlns="" val="44813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6185E-6 L 0.13386 0.486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24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1" grpId="0" animBg="1"/>
      <p:bldP spid="13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7" grpId="0" animBg="1"/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1" name="Ovál 10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>
            <a:hlinkClick r:id="" action="ppaction://hlinkshowjump?jump=nextslide"/>
          </p:cNvPr>
          <p:cNvSpPr/>
          <p:nvPr/>
        </p:nvSpPr>
        <p:spPr>
          <a:xfrm>
            <a:off x="897370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4</a:t>
            </a:r>
          </a:p>
        </p:txBody>
      </p:sp>
      <p:sp>
        <p:nvSpPr>
          <p:cNvPr id="15" name="Ovál 14"/>
          <p:cNvSpPr/>
          <p:nvPr/>
        </p:nvSpPr>
        <p:spPr>
          <a:xfrm>
            <a:off x="227208" y="83491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6" name="Ovál 15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tři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044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357843" y="18503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1" name="Ovál 10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5" name="Ovál 14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tři</a:t>
            </a:r>
          </a:p>
        </p:txBody>
      </p:sp>
      <p:sp>
        <p:nvSpPr>
          <p:cNvPr id="22" name="Vývojový diagram: předdefinovaný postup 21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číslovka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3" name="Šipka doprava 22">
            <a:hlinkClick r:id="" action="ppaction://hlinkshowjump?jump=nextslide"/>
          </p:cNvPr>
          <p:cNvSpPr/>
          <p:nvPr/>
        </p:nvSpPr>
        <p:spPr>
          <a:xfrm>
            <a:off x="7452320" y="4569997"/>
            <a:ext cx="1440160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897370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197995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5087E-6 L 0.29566 0.485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4" y="242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0" name="Ovál 9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>
            <a:hlinkClick r:id="" action="ppaction://hlinkshowjump?jump=nextslide"/>
          </p:cNvPr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3" name="Ovál 12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bedýnky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275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263543" y="58349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0" name="Ovál 9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bedýnky</a:t>
            </a:r>
          </a:p>
        </p:txBody>
      </p:sp>
      <p:sp>
        <p:nvSpPr>
          <p:cNvPr id="21" name="Vývojový diagram: předdefinovaný postup 20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</a:t>
            </a:r>
            <a:r>
              <a:rPr lang="cs-CZ" sz="3600" b="1" dirty="0" smtClean="0">
                <a:solidFill>
                  <a:srgbClr val="C00000"/>
                </a:solidFill>
              </a:rPr>
              <a:t>odstatné jméno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2" name="Šipka doprava 21">
            <a:hlinkClick r:id="" action="ppaction://hlinkshowjump?jump=nextslide"/>
          </p:cNvPr>
          <p:cNvSpPr/>
          <p:nvPr/>
        </p:nvSpPr>
        <p:spPr>
          <a:xfrm>
            <a:off x="7596336" y="4569997"/>
            <a:ext cx="1296144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14611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04046E-6 L 0.36893 0.615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30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9" name="Ovál 8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>
            <a:hlinkClick r:id="" action="ppaction://hlinkshowjump?jump=nextslide"/>
          </p:cNvPr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1" name="Ovál 10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okurek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14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391978" y="1850396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9" name="Ovál 8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okurek</a:t>
            </a:r>
          </a:p>
        </p:txBody>
      </p:sp>
      <p:sp>
        <p:nvSpPr>
          <p:cNvPr id="19" name="Vývojový diagram: předdefinovaný postup 18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</a:t>
            </a:r>
            <a:r>
              <a:rPr lang="cs-CZ" sz="3600" b="1" dirty="0" smtClean="0">
                <a:solidFill>
                  <a:srgbClr val="C00000"/>
                </a:solidFill>
              </a:rPr>
              <a:t>odstatné jméno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0" name="Šipka doprava 19">
            <a:hlinkClick r:id="" action="ppaction://hlinkshowjump?jump=nextslide"/>
          </p:cNvPr>
          <p:cNvSpPr/>
          <p:nvPr/>
        </p:nvSpPr>
        <p:spPr>
          <a:xfrm>
            <a:off x="7596336" y="4569997"/>
            <a:ext cx="1296144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368240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04046E-6 L 0.36893 0.615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30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8" name="Ovál 7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Ovál 8">
            <a:hlinkClick r:id="" action="ppaction://hlinkshowjump?jump=nextslide"/>
          </p:cNvPr>
          <p:cNvSpPr/>
          <p:nvPr/>
        </p:nvSpPr>
        <p:spPr>
          <a:xfrm>
            <a:off x="3034132" y="273845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8</a:t>
            </a:r>
          </a:p>
        </p:txBody>
      </p:sp>
      <p:sp>
        <p:nvSpPr>
          <p:cNvPr id="10" name="Ovál 9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227208" y="837043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5" name="Ovál 14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a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3764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57844" y="31194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8" name="Ovál 7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4" name="Ovál 13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a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18" name="Vývojový diagram: předdefinovaný postup 17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spojka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9" name="Šipka doprava 18">
            <a:hlinkClick r:id="" action="ppaction://hlinkshowjump?jump=nextslide"/>
          </p:cNvPr>
          <p:cNvSpPr/>
          <p:nvPr/>
        </p:nvSpPr>
        <p:spPr>
          <a:xfrm>
            <a:off x="7452320" y="4569997"/>
            <a:ext cx="1440160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3034132" y="2738458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xmlns="" val="1951594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73988E-6 L 0.06198 0.3491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174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7" name="Ovál 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8" name="Ovál 7">
            <a:hlinkClick r:id="" action="ppaction://hlinkshowjump?jump=nextslide"/>
          </p:cNvPr>
          <p:cNvSpPr/>
          <p:nvPr/>
        </p:nvSpPr>
        <p:spPr>
          <a:xfrm>
            <a:off x="897370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4</a:t>
            </a:r>
          </a:p>
        </p:txBody>
      </p:sp>
      <p:sp>
        <p:nvSpPr>
          <p:cNvPr id="9" name="Ovál 8"/>
          <p:cNvSpPr/>
          <p:nvPr/>
        </p:nvSpPr>
        <p:spPr>
          <a:xfrm>
            <a:off x="227208" y="83491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0" name="Ovál 9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dva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1625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5357844" y="58136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7" name="Ovál 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9" name="Ovál 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dva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17" name="Vývojový diagram: předdefinovaný postup 16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číslovka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8" name="Šipka doprava 17">
            <a:hlinkClick r:id="" action="ppaction://hlinkshowjump?jump=nextslide"/>
          </p:cNvPr>
          <p:cNvSpPr/>
          <p:nvPr/>
        </p:nvSpPr>
        <p:spPr>
          <a:xfrm>
            <a:off x="7452320" y="4569997"/>
            <a:ext cx="1440160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897370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2053131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5087E-6 L 0.29566 0.4959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4" y="24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6" name="Ovál 5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7" name="Ovál 6">
            <a:hlinkClick r:id="" action="ppaction://hlinkshowjump?jump=nextslide"/>
          </p:cNvPr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8" name="Ovál 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košíky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422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263543" y="3121565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7" name="Ovál 6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košíky</a:t>
            </a:r>
          </a:p>
        </p:txBody>
      </p:sp>
      <p:sp>
        <p:nvSpPr>
          <p:cNvPr id="16" name="Vývojový diagram: předdefinovaný postup 15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</a:t>
            </a:r>
            <a:r>
              <a:rPr lang="cs-CZ" sz="3600" b="1" dirty="0" smtClean="0">
                <a:solidFill>
                  <a:srgbClr val="C00000"/>
                </a:solidFill>
              </a:rPr>
              <a:t>odstatné jméno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7" name="Šipka doprava 16">
            <a:hlinkClick r:id="" action="ppaction://hlinkshowjump?jump=nextslide"/>
          </p:cNvPr>
          <p:cNvSpPr/>
          <p:nvPr/>
        </p:nvSpPr>
        <p:spPr>
          <a:xfrm>
            <a:off x="7596336" y="4569997"/>
            <a:ext cx="1296144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4929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04046E-6 L 0.36893 0.615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30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034132" y="837044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5" name="Ovál 4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6" name="Ovál 5">
            <a:hlinkClick r:id="" action="ppaction://hlinkshowjump?jump=nextslide"/>
          </p:cNvPr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7" name="Ovál 6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2060"/>
                </a:solidFill>
              </a:rPr>
              <a:t>paprik</a:t>
            </a:r>
            <a:endParaRPr lang="cs-CZ" sz="5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210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Click="0">
        <p14:prism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Obdélník 25"/>
          <p:cNvSpPr/>
          <p:nvPr/>
        </p:nvSpPr>
        <p:spPr>
          <a:xfrm>
            <a:off x="6323708" y="1852530"/>
            <a:ext cx="965865" cy="126903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034132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5" name="Ovál 4"/>
          <p:cNvSpPr/>
          <p:nvPr/>
        </p:nvSpPr>
        <p:spPr>
          <a:xfrm>
            <a:off x="1655660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2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897370" y="172297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4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2375756" y="173016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5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227208" y="2738459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6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3034132" y="2738460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8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1655660" y="2738461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7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897370" y="3628667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9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375756" y="3626532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Impact" pitchFamily="34" charset="0"/>
              </a:rPr>
              <a:t>10</a:t>
            </a:r>
            <a:endParaRPr lang="cs-CZ" sz="4800" b="1" dirty="0">
              <a:solidFill>
                <a:srgbClr val="C00000"/>
              </a:solidFill>
              <a:latin typeface="Impact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22228" y="4953784"/>
            <a:ext cx="3346984" cy="1008112"/>
          </a:xfrm>
          <a:prstGeom prst="roundRect">
            <a:avLst/>
          </a:prstGeom>
          <a:gradFill flip="none" rotWithShape="1">
            <a:gsLst>
              <a:gs pos="0">
                <a:srgbClr val="F797CE">
                  <a:tint val="66000"/>
                  <a:satMod val="160000"/>
                </a:srgbClr>
              </a:gs>
              <a:gs pos="50000">
                <a:srgbClr val="F797CE">
                  <a:tint val="44500"/>
                  <a:satMod val="160000"/>
                </a:srgbClr>
              </a:gs>
              <a:gs pos="100000">
                <a:srgbClr val="F797CE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2060"/>
                </a:solidFill>
              </a:rPr>
              <a:t>paprik</a:t>
            </a:r>
          </a:p>
        </p:txBody>
      </p:sp>
      <p:sp>
        <p:nvSpPr>
          <p:cNvPr id="14" name="Vývojový diagram: předdefinovaný postup 13"/>
          <p:cNvSpPr/>
          <p:nvPr/>
        </p:nvSpPr>
        <p:spPr>
          <a:xfrm>
            <a:off x="4391978" y="4953784"/>
            <a:ext cx="3840898" cy="1008112"/>
          </a:xfrm>
          <a:prstGeom prst="flowChartPredefined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</a:t>
            </a:r>
            <a:r>
              <a:rPr lang="cs-CZ" sz="3600" b="1" dirty="0" smtClean="0">
                <a:solidFill>
                  <a:srgbClr val="C00000"/>
                </a:solidFill>
              </a:rPr>
              <a:t>odstatné jméno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5" name="Šipka doprava 14">
            <a:hlinkClick r:id="" action="ppaction://hlinkshowjump?jump=nextslide"/>
          </p:cNvPr>
          <p:cNvSpPr/>
          <p:nvPr/>
        </p:nvSpPr>
        <p:spPr>
          <a:xfrm>
            <a:off x="7596336" y="4569997"/>
            <a:ext cx="1296144" cy="1800199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dál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227208" y="837045"/>
            <a:ext cx="1080120" cy="761933"/>
          </a:xfrm>
          <a:prstGeom prst="ellipse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rgbClr val="C00000"/>
                </a:solidFill>
                <a:latin typeface="Impact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93266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04046E-6 L 0.36893 0.6157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38" y="307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24170"/>
            <a:ext cx="3815765" cy="352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03566" y="1761637"/>
            <a:ext cx="35152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HOTOVO !</a:t>
            </a:r>
          </a:p>
          <a:p>
            <a:r>
              <a:rPr lang="cs-CZ" sz="4400" b="1" dirty="0" smtClean="0">
                <a:solidFill>
                  <a:srgbClr val="C00000"/>
                </a:solidFill>
              </a:rPr>
              <a:t>HURÁ !!!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4437112"/>
            <a:ext cx="6336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000" b="1" i="1" dirty="0" smtClean="0"/>
              <a:t>UMÍŠ  TO</a:t>
            </a:r>
          </a:p>
          <a:p>
            <a:pPr algn="just"/>
            <a:r>
              <a:rPr lang="cs-CZ" sz="4000" b="1" i="1" dirty="0" smtClean="0"/>
              <a:t>      NA JEDNIČKU.</a:t>
            </a:r>
            <a:endParaRPr lang="cs-CZ" sz="4000" b="1" i="1" dirty="0"/>
          </a:p>
        </p:txBody>
      </p:sp>
    </p:spTree>
    <p:extLst>
      <p:ext uri="{BB962C8B-B14F-4D97-AF65-F5344CB8AC3E}">
        <p14:creationId xmlns:p14="http://schemas.microsoft.com/office/powerpoint/2010/main" xmlns="" val="268519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2738" y="692696"/>
            <a:ext cx="853244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Šlo ti to výtečně, </a:t>
            </a:r>
          </a:p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teď si připrav svůj sešit </a:t>
            </a: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 na </a:t>
            </a: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český jazyk,</a:t>
            </a:r>
          </a:p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napiš dnešní datum,</a:t>
            </a:r>
          </a:p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přepiš do sešitu větný celek a urči u slov slovní druh.</a:t>
            </a:r>
          </a:p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(nad slovo napiš číslo </a:t>
            </a:r>
            <a:r>
              <a:rPr lang="cs-CZ" sz="3200" b="1" dirty="0" err="1" smtClean="0">
                <a:solidFill>
                  <a:schemeClr val="accent1">
                    <a:lumMod val="75000"/>
                  </a:schemeClr>
                </a:solidFill>
              </a:rPr>
              <a:t>slov.druhu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7815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28619" y="1352261"/>
            <a:ext cx="763284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Na zahrádce jsme letos sklidili tři bedýnky okurek </a:t>
            </a:r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            a </a:t>
            </a:r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dva košíky paprik.</a:t>
            </a:r>
          </a:p>
        </p:txBody>
      </p:sp>
    </p:spTree>
    <p:extLst>
      <p:ext uri="{BB962C8B-B14F-4D97-AF65-F5344CB8AC3E}">
        <p14:creationId xmlns:p14="http://schemas.microsoft.com/office/powerpoint/2010/main" xmlns="" val="2177989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059569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/>
              <a:t>Tak ahoj zase </a:t>
            </a:r>
          </a:p>
          <a:p>
            <a:r>
              <a:rPr lang="cs-CZ" sz="7200" b="1" dirty="0" smtClean="0"/>
              <a:t>       příště…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xmlns="" val="425843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221</TotalTime>
  <Words>551</Words>
  <Application>Microsoft Office PowerPoint</Application>
  <PresentationFormat>Předvádění na obrazovce (4:3)</PresentationFormat>
  <Paragraphs>352</Paragraphs>
  <Slides>31</Slides>
  <Notes>27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Administrativní</vt:lpstr>
      <vt:lpstr>Snímek 1</vt:lpstr>
      <vt:lpstr>Procvičujeme určování slovních druhů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Učíme se časové údaje na hodinách</dc:title>
  <dc:creator>učitel</dc:creator>
  <cp:lastModifiedBy>Dum</cp:lastModifiedBy>
  <cp:revision>32</cp:revision>
  <dcterms:created xsi:type="dcterms:W3CDTF">2012-02-02T20:17:27Z</dcterms:created>
  <dcterms:modified xsi:type="dcterms:W3CDTF">2012-08-22T09:02:35Z</dcterms:modified>
</cp:coreProperties>
</file>