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4"/>
  </p:notesMasterIdLst>
  <p:sldIdLst>
    <p:sldId id="278" r:id="rId2"/>
    <p:sldId id="256" r:id="rId3"/>
    <p:sldId id="269" r:id="rId4"/>
    <p:sldId id="260" r:id="rId5"/>
    <p:sldId id="261" r:id="rId6"/>
    <p:sldId id="270" r:id="rId7"/>
    <p:sldId id="263" r:id="rId8"/>
    <p:sldId id="271" r:id="rId9"/>
    <p:sldId id="262" r:id="rId10"/>
    <p:sldId id="272" r:id="rId11"/>
    <p:sldId id="264" r:id="rId12"/>
    <p:sldId id="273" r:id="rId13"/>
    <p:sldId id="265" r:id="rId14"/>
    <p:sldId id="274" r:id="rId15"/>
    <p:sldId id="267" r:id="rId16"/>
    <p:sldId id="275" r:id="rId17"/>
    <p:sldId id="268" r:id="rId18"/>
    <p:sldId id="276" r:id="rId19"/>
    <p:sldId id="266" r:id="rId20"/>
    <p:sldId id="277" r:id="rId21"/>
    <p:sldId id="257" r:id="rId22"/>
    <p:sldId id="259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0E48C"/>
    <a:srgbClr val="F9F95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2076" y="-5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F96F9A-0B84-4776-93B3-F7904A838974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0FA993-973C-4BA2-A8CC-EADC27DB9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0691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FA993-973C-4BA2-A8CC-EADC27DB94A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5888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476672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68756" y="2158030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VY_32_INOVACE_41_PRV_ </a:t>
            </a:r>
            <a:r>
              <a:rPr lang="cs-CZ" b="1" dirty="0">
                <a:latin typeface="Calibri" pitchFamily="34" charset="0"/>
              </a:rPr>
              <a:t>3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4257820"/>
              </p:ext>
            </p:extLst>
          </p:nvPr>
        </p:nvGraphicFramePr>
        <p:xfrm>
          <a:off x="1331640" y="2658063"/>
          <a:ext cx="6696744" cy="3603372"/>
        </p:xfrm>
        <a:graphic>
          <a:graphicData uri="http://schemas.openxmlformats.org/drawingml/2006/table">
            <a:tbl>
              <a:tblPr/>
              <a:tblGrid>
                <a:gridCol w="2139950"/>
                <a:gridCol w="4556794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Září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svět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Prvouka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Tématický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Dopravní výchova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Dopravní značky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rozpoznávání dopravních značek a následné označení správného názvu dané dopravní značky., po správném určení názvu značky se postupně odkrývá utajený obrázek.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Obrázky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dopravních značek  skenovány ze souboru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dopr.značek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vdal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sekret.Rady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vlády ČR pro bezpečnost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siln.provozu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- BESIP 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27577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77281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8800" b="1" spc="-150" dirty="0" smtClean="0">
                <a:solidFill>
                  <a:schemeClr val="accent2">
                    <a:lumMod val="50000"/>
                  </a:schemeClr>
                </a:solidFill>
              </a:rPr>
              <a:t>Dopravní značky</a:t>
            </a:r>
            <a:endParaRPr lang="cs-CZ" sz="8800" b="1" spc="-15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59833" y="4421080"/>
            <a:ext cx="4983336" cy="1260629"/>
          </a:xfrm>
        </p:spPr>
        <p:txBody>
          <a:bodyPr>
            <a:normAutofit fontScale="77500" lnSpcReduction="20000"/>
          </a:bodyPr>
          <a:lstStyle/>
          <a:p>
            <a:r>
              <a:rPr lang="cs-CZ" sz="7200" b="1" dirty="0" smtClean="0">
                <a:solidFill>
                  <a:schemeClr val="accent1">
                    <a:lumMod val="50000"/>
                  </a:schemeClr>
                </a:solidFill>
              </a:rPr>
              <a:t>2. </a:t>
            </a:r>
            <a:r>
              <a:rPr lang="cs-CZ" sz="7200" b="1" dirty="0">
                <a:solidFill>
                  <a:schemeClr val="accent1">
                    <a:lumMod val="50000"/>
                  </a:schemeClr>
                </a:solidFill>
              </a:rPr>
              <a:t>a</a:t>
            </a:r>
            <a:r>
              <a:rPr lang="cs-CZ" sz="7200" b="1" dirty="0" smtClean="0">
                <a:solidFill>
                  <a:schemeClr val="accent1">
                    <a:lumMod val="50000"/>
                  </a:schemeClr>
                </a:solidFill>
              </a:rPr>
              <a:t> 3</a:t>
            </a:r>
            <a:r>
              <a:rPr lang="cs-CZ" sz="7200" b="1" dirty="0" smtClean="0">
                <a:solidFill>
                  <a:schemeClr val="accent1">
                    <a:lumMod val="50000"/>
                  </a:schemeClr>
                </a:solidFill>
              </a:rPr>
              <a:t>. ročník</a:t>
            </a:r>
            <a:endParaRPr lang="cs-CZ" sz="7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0112" y="2204864"/>
            <a:ext cx="98616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spc="-150" dirty="0">
                <a:solidFill>
                  <a:schemeClr val="accent2">
                    <a:lumMod val="50000"/>
                  </a:schemeClr>
                </a:solidFill>
                <a:latin typeface="Arial Black" pitchFamily="34" charset="0"/>
              </a:rPr>
              <a:t>1</a:t>
            </a:r>
            <a:endParaRPr lang="cs-CZ" sz="96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0248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25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68960"/>
            <a:ext cx="3848219" cy="3324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rgbClr val="F9F95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vjezdu všech vozidel</a:t>
            </a:r>
          </a:p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v obou směrech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82079" y="594244"/>
            <a:ext cx="2808312" cy="792088"/>
          </a:xfrm>
          <a:prstGeom prst="rect">
            <a:avLst/>
          </a:prstGeom>
          <a:solidFill>
            <a:srgbClr val="F9F95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Dej přednost v jízdě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rgbClr val="F9F95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vstupu chodců</a:t>
            </a:r>
          </a:p>
        </p:txBody>
      </p:sp>
      <p:sp>
        <p:nvSpPr>
          <p:cNvPr id="3" name="Obdélník 2"/>
          <p:cNvSpPr/>
          <p:nvPr/>
        </p:nvSpPr>
        <p:spPr>
          <a:xfrm>
            <a:off x="440787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4803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841395" y="3154698"/>
            <a:ext cx="3045392" cy="316980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50105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>
        <p:checker/>
      </p:transition>
    </mc:Choice>
    <mc:Fallback xmlns="">
      <p:transition spd="slow" advClick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68960"/>
            <a:ext cx="3848219" cy="3324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rgbClr val="F9F95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vjezdu všech vozidel</a:t>
            </a:r>
          </a:p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v obou směrech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82079" y="594244"/>
            <a:ext cx="2808312" cy="792088"/>
          </a:xfrm>
          <a:prstGeom prst="rect">
            <a:avLst/>
          </a:prstGeom>
          <a:solidFill>
            <a:srgbClr val="F9F95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Dej přednost v jízdě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rgbClr val="F9F95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vstupu chodců</a:t>
            </a:r>
          </a:p>
        </p:txBody>
      </p:sp>
      <p:sp>
        <p:nvSpPr>
          <p:cNvPr id="3" name="Obdélník 2"/>
          <p:cNvSpPr/>
          <p:nvPr/>
        </p:nvSpPr>
        <p:spPr>
          <a:xfrm>
            <a:off x="440787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4803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841395" y="3154698"/>
            <a:ext cx="3045392" cy="316980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03130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3000">
        <p:circle/>
      </p:transition>
    </mc:Choice>
    <mc:Fallback xmlns="">
      <p:transition spd="slow" advClick="0" advTm="3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68960"/>
            <a:ext cx="3848219" cy="3324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5550595" y="1628800"/>
            <a:ext cx="2808312" cy="792088"/>
          </a:xfrm>
          <a:prstGeom prst="rect">
            <a:avLst/>
          </a:prstGeom>
          <a:solidFill>
            <a:srgbClr val="90E48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Hlavní silnice</a:t>
            </a:r>
          </a:p>
        </p:txBody>
      </p:sp>
      <p:sp>
        <p:nvSpPr>
          <p:cNvPr id="4" name="Obdélník 3"/>
          <p:cNvSpPr/>
          <p:nvPr/>
        </p:nvSpPr>
        <p:spPr>
          <a:xfrm>
            <a:off x="2742283" y="594244"/>
            <a:ext cx="2808312" cy="792088"/>
          </a:xfrm>
          <a:prstGeom prst="rect">
            <a:avLst/>
          </a:prstGeom>
          <a:solidFill>
            <a:srgbClr val="90E48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Přechod pro chodce</a:t>
            </a:r>
          </a:p>
        </p:txBody>
      </p:sp>
      <p:sp>
        <p:nvSpPr>
          <p:cNvPr id="5" name="Obdélník 4"/>
          <p:cNvSpPr/>
          <p:nvPr/>
        </p:nvSpPr>
        <p:spPr>
          <a:xfrm>
            <a:off x="1115616" y="1807339"/>
            <a:ext cx="2808312" cy="792088"/>
          </a:xfrm>
          <a:prstGeom prst="rect">
            <a:avLst/>
          </a:prstGeom>
          <a:solidFill>
            <a:srgbClr val="90E48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Dej přednost v jízdě</a:t>
            </a:r>
          </a:p>
        </p:txBody>
      </p:sp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4803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881703" y="3196939"/>
            <a:ext cx="3042225" cy="308532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46743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68960"/>
            <a:ext cx="3848219" cy="3324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550595" y="1628800"/>
            <a:ext cx="2808312" cy="792088"/>
          </a:xfrm>
          <a:prstGeom prst="rect">
            <a:avLst/>
          </a:prstGeom>
          <a:solidFill>
            <a:srgbClr val="90E48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Hlavní silnice</a:t>
            </a:r>
          </a:p>
        </p:txBody>
      </p:sp>
      <p:sp>
        <p:nvSpPr>
          <p:cNvPr id="4" name="Obdélník 3"/>
          <p:cNvSpPr/>
          <p:nvPr/>
        </p:nvSpPr>
        <p:spPr>
          <a:xfrm>
            <a:off x="2742283" y="594244"/>
            <a:ext cx="2808312" cy="792088"/>
          </a:xfrm>
          <a:prstGeom prst="rect">
            <a:avLst/>
          </a:prstGeom>
          <a:solidFill>
            <a:srgbClr val="90E48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Přechod pro chodce</a:t>
            </a:r>
          </a:p>
        </p:txBody>
      </p:sp>
      <p:sp>
        <p:nvSpPr>
          <p:cNvPr id="5" name="Obdélník 4"/>
          <p:cNvSpPr/>
          <p:nvPr/>
        </p:nvSpPr>
        <p:spPr>
          <a:xfrm>
            <a:off x="1115616" y="1807339"/>
            <a:ext cx="2808312" cy="792088"/>
          </a:xfrm>
          <a:prstGeom prst="rect">
            <a:avLst/>
          </a:prstGeom>
          <a:solidFill>
            <a:srgbClr val="90E48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Dej přednost v jízdě</a:t>
            </a:r>
          </a:p>
        </p:txBody>
      </p:sp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4803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881703" y="3196939"/>
            <a:ext cx="3042225" cy="308532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19032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3000">
        <p:circle/>
      </p:transition>
    </mc:Choice>
    <mc:Fallback xmlns="">
      <p:transition spd="slow" advClick="0" advTm="3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68960"/>
            <a:ext cx="3848219" cy="3324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3239852" y="594244"/>
            <a:ext cx="2808312" cy="79208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Stůj, dej přednost v jízdě</a:t>
            </a:r>
          </a:p>
        </p:txBody>
      </p:sp>
      <p:sp>
        <p:nvSpPr>
          <p:cNvPr id="4" name="Obdélník 3"/>
          <p:cNvSpPr/>
          <p:nvPr/>
        </p:nvSpPr>
        <p:spPr>
          <a:xfrm>
            <a:off x="1299513" y="1612707"/>
            <a:ext cx="2808312" cy="79208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Hlavní silnice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46056" y="1612707"/>
            <a:ext cx="2808312" cy="79208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Stezka pro chodce</a:t>
            </a:r>
          </a:p>
        </p:txBody>
      </p:sp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827584" y="3248331"/>
            <a:ext cx="3134080" cy="298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46743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>
        <p:checker/>
      </p:transition>
    </mc:Choice>
    <mc:Fallback xmlns="">
      <p:transition spd="slow" advClick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68960"/>
            <a:ext cx="3848219" cy="3324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39852" y="594244"/>
            <a:ext cx="2808312" cy="79208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Stůj, dej přednost v jízdě</a:t>
            </a:r>
          </a:p>
        </p:txBody>
      </p:sp>
      <p:sp>
        <p:nvSpPr>
          <p:cNvPr id="4" name="Obdélník 3"/>
          <p:cNvSpPr/>
          <p:nvPr/>
        </p:nvSpPr>
        <p:spPr>
          <a:xfrm>
            <a:off x="1299513" y="1612707"/>
            <a:ext cx="2808312" cy="79208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Hlavní silnice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46056" y="1612707"/>
            <a:ext cx="2808312" cy="79208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Stezka pro chodce</a:t>
            </a:r>
          </a:p>
        </p:txBody>
      </p:sp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827584" y="3248331"/>
            <a:ext cx="3134080" cy="298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0159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3000">
        <p:circle/>
      </p:transition>
    </mc:Choice>
    <mc:Fallback xmlns="">
      <p:transition spd="slow" advClick="0" advTm="3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68960"/>
            <a:ext cx="3848219" cy="3324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629756" y="1759234"/>
            <a:ext cx="2808312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Stezka pro chodce</a:t>
            </a:r>
          </a:p>
        </p:txBody>
      </p:sp>
      <p:sp>
        <p:nvSpPr>
          <p:cNvPr id="4" name="Obdélník 3"/>
          <p:cNvSpPr/>
          <p:nvPr/>
        </p:nvSpPr>
        <p:spPr>
          <a:xfrm>
            <a:off x="2742283" y="594244"/>
            <a:ext cx="2808312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vstupu chodců</a:t>
            </a:r>
          </a:p>
        </p:txBody>
      </p:sp>
      <p:sp>
        <p:nvSpPr>
          <p:cNvPr id="5" name="Obdélník 4"/>
          <p:cNvSpPr/>
          <p:nvPr/>
        </p:nvSpPr>
        <p:spPr>
          <a:xfrm>
            <a:off x="5004048" y="1759234"/>
            <a:ext cx="2808312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Přechod pro chodce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706886" y="3217470"/>
            <a:ext cx="3175131" cy="304425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46743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68960"/>
            <a:ext cx="3848219" cy="3324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29756" y="1759234"/>
            <a:ext cx="2808312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Stezka pro chodce</a:t>
            </a:r>
          </a:p>
        </p:txBody>
      </p:sp>
      <p:sp>
        <p:nvSpPr>
          <p:cNvPr id="4" name="Obdélník 3"/>
          <p:cNvSpPr/>
          <p:nvPr/>
        </p:nvSpPr>
        <p:spPr>
          <a:xfrm>
            <a:off x="2742283" y="594244"/>
            <a:ext cx="2808312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vstupu chodců</a:t>
            </a:r>
          </a:p>
        </p:txBody>
      </p:sp>
      <p:sp>
        <p:nvSpPr>
          <p:cNvPr id="5" name="Obdélník 4"/>
          <p:cNvSpPr/>
          <p:nvPr/>
        </p:nvSpPr>
        <p:spPr>
          <a:xfrm>
            <a:off x="5004048" y="1759234"/>
            <a:ext cx="2808312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Přechod pro chodce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706886" y="3217470"/>
            <a:ext cx="3175131" cy="304425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60271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3000">
        <p:circle/>
      </p:transition>
    </mc:Choice>
    <mc:Fallback xmlns="">
      <p:transition spd="slow" advClick="0" advTm="3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68960"/>
            <a:ext cx="3848219" cy="3324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5550595" y="1628800"/>
            <a:ext cx="2808312" cy="792088"/>
          </a:xfrm>
          <a:prstGeom prst="rect">
            <a:avLst/>
          </a:prstGeom>
          <a:solidFill>
            <a:srgbClr val="90E48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vjezdu cyklistů</a:t>
            </a:r>
          </a:p>
        </p:txBody>
      </p:sp>
      <p:sp>
        <p:nvSpPr>
          <p:cNvPr id="4" name="Obdélník 3"/>
          <p:cNvSpPr/>
          <p:nvPr/>
        </p:nvSpPr>
        <p:spPr>
          <a:xfrm>
            <a:off x="2742283" y="594244"/>
            <a:ext cx="2808312" cy="792088"/>
          </a:xfrm>
          <a:prstGeom prst="rect">
            <a:avLst/>
          </a:prstGeom>
          <a:solidFill>
            <a:srgbClr val="90E48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Stezka pro cyklisty</a:t>
            </a:r>
          </a:p>
        </p:txBody>
      </p:sp>
      <p:sp>
        <p:nvSpPr>
          <p:cNvPr id="5" name="Obdélník 4"/>
          <p:cNvSpPr/>
          <p:nvPr/>
        </p:nvSpPr>
        <p:spPr>
          <a:xfrm>
            <a:off x="1115616" y="1807339"/>
            <a:ext cx="2808312" cy="792088"/>
          </a:xfrm>
          <a:prstGeom prst="rect">
            <a:avLst/>
          </a:prstGeom>
          <a:solidFill>
            <a:srgbClr val="90E48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vjezdu všech vozidel</a:t>
            </a:r>
          </a:p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v obou směrech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59850" y="3129004"/>
            <a:ext cx="3203930" cy="32039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24712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>
        <p:checker/>
      </p:transition>
    </mc:Choice>
    <mc:Fallback xmlns="">
      <p:transition spd="slow" advClick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68960"/>
            <a:ext cx="3848219" cy="3324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550595" y="1628800"/>
            <a:ext cx="2808312" cy="792088"/>
          </a:xfrm>
          <a:prstGeom prst="rect">
            <a:avLst/>
          </a:prstGeom>
          <a:solidFill>
            <a:srgbClr val="90E48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vjezdu cyklistů</a:t>
            </a:r>
          </a:p>
        </p:txBody>
      </p:sp>
      <p:sp>
        <p:nvSpPr>
          <p:cNvPr id="4" name="Obdélník 3"/>
          <p:cNvSpPr/>
          <p:nvPr/>
        </p:nvSpPr>
        <p:spPr>
          <a:xfrm>
            <a:off x="2742283" y="594244"/>
            <a:ext cx="2808312" cy="792088"/>
          </a:xfrm>
          <a:prstGeom prst="rect">
            <a:avLst/>
          </a:prstGeom>
          <a:solidFill>
            <a:srgbClr val="90E48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Stezka pro cyklisty</a:t>
            </a:r>
          </a:p>
        </p:txBody>
      </p:sp>
      <p:sp>
        <p:nvSpPr>
          <p:cNvPr id="5" name="Obdélník 4"/>
          <p:cNvSpPr/>
          <p:nvPr/>
        </p:nvSpPr>
        <p:spPr>
          <a:xfrm>
            <a:off x="1115616" y="1807339"/>
            <a:ext cx="2808312" cy="792088"/>
          </a:xfrm>
          <a:prstGeom prst="rect">
            <a:avLst/>
          </a:prstGeom>
          <a:solidFill>
            <a:srgbClr val="90E48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vjezdu všech vozidel</a:t>
            </a:r>
          </a:p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v obou směrech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59850" y="3129004"/>
            <a:ext cx="3203930" cy="32039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56567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3000">
        <p:circle/>
      </p:transition>
    </mc:Choice>
    <mc:Fallback xmlns="">
      <p:transition spd="slow" advClick="0" advTm="3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68960"/>
            <a:ext cx="3848219" cy="3324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rgbClr val="F9F95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Dej přednost v jízdě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82079" y="594244"/>
            <a:ext cx="2808312" cy="792088"/>
          </a:xfrm>
          <a:prstGeom prst="rect">
            <a:avLst/>
          </a:prstGeom>
          <a:solidFill>
            <a:srgbClr val="F9F95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Hlavní silnice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rgbClr val="F9F95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vjezdu všech vozidel</a:t>
            </a:r>
          </a:p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v obou směrech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875257" y="3233947"/>
            <a:ext cx="3260137" cy="301130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65335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68960"/>
            <a:ext cx="3848219" cy="3324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rgbClr val="F9F95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Dej přednost v jízdě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82079" y="594244"/>
            <a:ext cx="2808312" cy="792088"/>
          </a:xfrm>
          <a:prstGeom prst="rect">
            <a:avLst/>
          </a:prstGeom>
          <a:solidFill>
            <a:srgbClr val="F9F95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Hlavní silnice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99965" y="1692846"/>
            <a:ext cx="2808312" cy="792088"/>
          </a:xfrm>
          <a:prstGeom prst="rect">
            <a:avLst/>
          </a:prstGeom>
          <a:solidFill>
            <a:srgbClr val="F9F95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vjezdu všech vozidel</a:t>
            </a:r>
          </a:p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v obou směrech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875257" y="3233947"/>
            <a:ext cx="3260137" cy="301130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40822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3000">
        <p:circle/>
      </p:transition>
    </mc:Choice>
    <mc:Fallback xmlns="">
      <p:transition spd="slow" advClick="0" advTm="3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68960"/>
            <a:ext cx="3848219" cy="3324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5550595" y="1628800"/>
            <a:ext cx="2808312" cy="792088"/>
          </a:xfrm>
          <a:prstGeom prst="rect">
            <a:avLst/>
          </a:prstGeom>
          <a:solidFill>
            <a:srgbClr val="90E48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Pozor děti</a:t>
            </a:r>
          </a:p>
        </p:txBody>
      </p:sp>
      <p:sp>
        <p:nvSpPr>
          <p:cNvPr id="4" name="Obdélník 3"/>
          <p:cNvSpPr/>
          <p:nvPr/>
        </p:nvSpPr>
        <p:spPr>
          <a:xfrm>
            <a:off x="2742283" y="594244"/>
            <a:ext cx="2808312" cy="792088"/>
          </a:xfrm>
          <a:prstGeom prst="rect">
            <a:avLst/>
          </a:prstGeom>
          <a:solidFill>
            <a:srgbClr val="90E48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Pozor, přechod pro chodce</a:t>
            </a:r>
          </a:p>
        </p:txBody>
      </p:sp>
      <p:sp>
        <p:nvSpPr>
          <p:cNvPr id="5" name="Obdélník 4"/>
          <p:cNvSpPr/>
          <p:nvPr/>
        </p:nvSpPr>
        <p:spPr>
          <a:xfrm>
            <a:off x="1115616" y="1807339"/>
            <a:ext cx="2808312" cy="792088"/>
          </a:xfrm>
          <a:prstGeom prst="rect">
            <a:avLst/>
          </a:prstGeom>
          <a:solidFill>
            <a:srgbClr val="90E48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Stezka pro chodce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802141" y="3216468"/>
            <a:ext cx="3390100" cy="302900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00376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>
        <p:checker/>
      </p:transition>
    </mc:Choice>
    <mc:Fallback xmlns="">
      <p:transition spd="slow" advClick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68960"/>
            <a:ext cx="3848219" cy="3324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550595" y="1628800"/>
            <a:ext cx="2808312" cy="792088"/>
          </a:xfrm>
          <a:prstGeom prst="rect">
            <a:avLst/>
          </a:prstGeom>
          <a:solidFill>
            <a:srgbClr val="90E48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Pozor děti</a:t>
            </a:r>
          </a:p>
        </p:txBody>
      </p:sp>
      <p:sp>
        <p:nvSpPr>
          <p:cNvPr id="4" name="Obdélník 3"/>
          <p:cNvSpPr/>
          <p:nvPr/>
        </p:nvSpPr>
        <p:spPr>
          <a:xfrm>
            <a:off x="2742283" y="594244"/>
            <a:ext cx="2808312" cy="792088"/>
          </a:xfrm>
          <a:prstGeom prst="rect">
            <a:avLst/>
          </a:prstGeom>
          <a:solidFill>
            <a:srgbClr val="90E48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Pozor, přechod pro chodce</a:t>
            </a:r>
          </a:p>
        </p:txBody>
      </p:sp>
      <p:sp>
        <p:nvSpPr>
          <p:cNvPr id="5" name="Obdélník 4"/>
          <p:cNvSpPr/>
          <p:nvPr/>
        </p:nvSpPr>
        <p:spPr>
          <a:xfrm>
            <a:off x="1115616" y="1807339"/>
            <a:ext cx="2808312" cy="792088"/>
          </a:xfrm>
          <a:prstGeom prst="rect">
            <a:avLst/>
          </a:prstGeom>
          <a:solidFill>
            <a:srgbClr val="90E48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Stezka pro chodce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802141" y="3216468"/>
            <a:ext cx="3390100" cy="302900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98798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3000">
        <p:circle/>
      </p:transition>
    </mc:Choice>
    <mc:Fallback xmlns="">
      <p:transition spd="slow" advClick="0" advTm="3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68960"/>
            <a:ext cx="3848219" cy="3324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629756" y="1759234"/>
            <a:ext cx="2808312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Přechod pro chodce</a:t>
            </a:r>
          </a:p>
        </p:txBody>
      </p:sp>
      <p:sp>
        <p:nvSpPr>
          <p:cNvPr id="4" name="Obdélník 3"/>
          <p:cNvSpPr/>
          <p:nvPr/>
        </p:nvSpPr>
        <p:spPr>
          <a:xfrm>
            <a:off x="2742283" y="594244"/>
            <a:ext cx="2808312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vstupu chodců</a:t>
            </a:r>
          </a:p>
        </p:txBody>
      </p:sp>
      <p:sp>
        <p:nvSpPr>
          <p:cNvPr id="5" name="Obdélník 4"/>
          <p:cNvSpPr/>
          <p:nvPr/>
        </p:nvSpPr>
        <p:spPr>
          <a:xfrm>
            <a:off x="5004048" y="1759234"/>
            <a:ext cx="2808312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Stezka pro chodce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881536" y="3185729"/>
            <a:ext cx="3239914" cy="30904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96214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 advClick="0">
        <p:blinds dir="vert"/>
      </p:transition>
    </mc:Choice>
    <mc:Fallback xmlns="">
      <p:transition spd="slow" advClick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68960"/>
            <a:ext cx="3848219" cy="3324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29756" y="1759234"/>
            <a:ext cx="2808312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Přechod pro chodce</a:t>
            </a:r>
          </a:p>
        </p:txBody>
      </p:sp>
      <p:sp>
        <p:nvSpPr>
          <p:cNvPr id="4" name="Obdélník 3"/>
          <p:cNvSpPr/>
          <p:nvPr/>
        </p:nvSpPr>
        <p:spPr>
          <a:xfrm>
            <a:off x="2742283" y="594244"/>
            <a:ext cx="2808312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vstupu chodců</a:t>
            </a:r>
          </a:p>
        </p:txBody>
      </p:sp>
      <p:sp>
        <p:nvSpPr>
          <p:cNvPr id="5" name="Obdélník 4"/>
          <p:cNvSpPr/>
          <p:nvPr/>
        </p:nvSpPr>
        <p:spPr>
          <a:xfrm>
            <a:off x="5004048" y="1759234"/>
            <a:ext cx="2808312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Stezka pro chodce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881536" y="3185729"/>
            <a:ext cx="3239914" cy="30904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06080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3000">
        <p:circle/>
      </p:transition>
    </mc:Choice>
    <mc:Fallback xmlns="">
      <p:transition spd="slow" advClick="0" advTm="3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68960"/>
            <a:ext cx="3848219" cy="3324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3239852" y="594244"/>
            <a:ext cx="2808312" cy="79208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Stezka pro cyklisty</a:t>
            </a:r>
          </a:p>
        </p:txBody>
      </p:sp>
      <p:sp>
        <p:nvSpPr>
          <p:cNvPr id="4" name="Obdélník 3"/>
          <p:cNvSpPr/>
          <p:nvPr/>
        </p:nvSpPr>
        <p:spPr>
          <a:xfrm>
            <a:off x="1299513" y="1612707"/>
            <a:ext cx="2808312" cy="79208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vjezdu cyklistů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46056" y="1612707"/>
            <a:ext cx="2808312" cy="79208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Přechod pro chodce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40088" y="3171855"/>
            <a:ext cx="3127835" cy="31354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31678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>
        <p:checker/>
      </p:transition>
    </mc:Choice>
    <mc:Fallback xmlns="">
      <p:transition spd="slow" advClick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68960"/>
            <a:ext cx="3848219" cy="3324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239852" y="594244"/>
            <a:ext cx="2808312" cy="79208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Stezka pro cyklisty</a:t>
            </a:r>
          </a:p>
        </p:txBody>
      </p:sp>
      <p:sp>
        <p:nvSpPr>
          <p:cNvPr id="4" name="Obdélník 3"/>
          <p:cNvSpPr/>
          <p:nvPr/>
        </p:nvSpPr>
        <p:spPr>
          <a:xfrm>
            <a:off x="1299513" y="1612707"/>
            <a:ext cx="2808312" cy="79208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vjezdu cyklistů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46056" y="1612707"/>
            <a:ext cx="2808312" cy="79208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Přechod pro chodce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940088" y="3171855"/>
            <a:ext cx="3127835" cy="31354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9814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3000">
        <p:circle/>
      </p:transition>
    </mc:Choice>
    <mc:Fallback xmlns="">
      <p:transition spd="slow" advClick="0" advTm="3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68960"/>
            <a:ext cx="3848219" cy="3324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47664" y="1364868"/>
            <a:ext cx="64087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spc="600" dirty="0" smtClean="0">
                <a:solidFill>
                  <a:srgbClr val="7030A0"/>
                </a:solidFill>
              </a:rPr>
              <a:t>VÝBORNĚ!!!!</a:t>
            </a:r>
            <a:endParaRPr lang="cs-CZ" sz="7200" b="1" spc="600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3501008"/>
            <a:ext cx="331236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C00000"/>
                </a:solidFill>
              </a:rPr>
              <a:t>JSI </a:t>
            </a:r>
          </a:p>
          <a:p>
            <a:pPr algn="ctr"/>
            <a:r>
              <a:rPr lang="cs-CZ" sz="6000" b="1" dirty="0" smtClean="0">
                <a:solidFill>
                  <a:srgbClr val="C00000"/>
                </a:solidFill>
              </a:rPr>
              <a:t>ŠIKULKA</a:t>
            </a:r>
            <a:endParaRPr lang="cs-CZ" sz="6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005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 advTm="7000">
        <p14:ripple/>
      </p:transition>
    </mc:Choice>
    <mc:Fallback xmlns="">
      <p:transition spd="slow" advClick="0" advTm="7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1622" y="3065950"/>
            <a:ext cx="3848219" cy="3324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55506" y="1340768"/>
            <a:ext cx="6552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accent2">
                    <a:lumMod val="75000"/>
                  </a:schemeClr>
                </a:solidFill>
              </a:rPr>
              <a:t>AHOJ  PŘÍŠTĚ  !!!</a:t>
            </a:r>
            <a:endParaRPr lang="cs-CZ" sz="48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3130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4000">
        <p:circle/>
      </p:transition>
    </mc:Choice>
    <mc:Fallback xmlns="">
      <p:transition spd="slow" advClick="0" advTm="4000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223</TotalTime>
  <Words>338</Words>
  <Application>Microsoft Office PowerPoint</Application>
  <PresentationFormat>Předvádění na obrazovce (4:3)</PresentationFormat>
  <Paragraphs>90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Austin</vt:lpstr>
      <vt:lpstr>Prezentace aplikace PowerPoint</vt:lpstr>
      <vt:lpstr>Dopravní značky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značky</dc:title>
  <dc:creator>učitel</dc:creator>
  <cp:lastModifiedBy>Učitel</cp:lastModifiedBy>
  <cp:revision>31</cp:revision>
  <dcterms:created xsi:type="dcterms:W3CDTF">2012-03-05T13:11:34Z</dcterms:created>
  <dcterms:modified xsi:type="dcterms:W3CDTF">2012-08-22T08:51:27Z</dcterms:modified>
</cp:coreProperties>
</file>