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sldIdLst>
    <p:sldId id="279" r:id="rId2"/>
    <p:sldId id="256" r:id="rId3"/>
    <p:sldId id="269" r:id="rId4"/>
    <p:sldId id="260" r:id="rId5"/>
    <p:sldId id="261" r:id="rId6"/>
    <p:sldId id="270" r:id="rId7"/>
    <p:sldId id="263" r:id="rId8"/>
    <p:sldId id="271" r:id="rId9"/>
    <p:sldId id="262" r:id="rId10"/>
    <p:sldId id="272" r:id="rId11"/>
    <p:sldId id="264" r:id="rId12"/>
    <p:sldId id="273" r:id="rId13"/>
    <p:sldId id="265" r:id="rId14"/>
    <p:sldId id="274" r:id="rId15"/>
    <p:sldId id="267" r:id="rId16"/>
    <p:sldId id="275" r:id="rId17"/>
    <p:sldId id="268" r:id="rId18"/>
    <p:sldId id="276" r:id="rId19"/>
    <p:sldId id="266" r:id="rId20"/>
    <p:sldId id="277" r:id="rId21"/>
    <p:sldId id="257" r:id="rId22"/>
    <p:sldId id="25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E48C"/>
    <a:srgbClr val="F9F9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F96F9A-0B84-4776-93B3-F7904A838974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FA993-973C-4BA2-A8CC-EADC27DB9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691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FA993-973C-4BA2-A8CC-EADC27DB94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8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476672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68756" y="215803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VY_32_INOVACE_43_PRV_ </a:t>
            </a:r>
            <a:r>
              <a:rPr lang="cs-CZ" b="1" dirty="0">
                <a:latin typeface="Calibri" pitchFamily="34" charset="0"/>
              </a:rPr>
              <a:t>3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0952135"/>
              </p:ext>
            </p:extLst>
          </p:nvPr>
        </p:nvGraphicFramePr>
        <p:xfrm>
          <a:off x="1331640" y="2658063"/>
          <a:ext cx="6696744" cy="3603372"/>
        </p:xfrm>
        <a:graphic>
          <a:graphicData uri="http://schemas.openxmlformats.org/drawingml/2006/table">
            <a:tbl>
              <a:tblPr/>
              <a:tblGrid>
                <a:gridCol w="2139950"/>
                <a:gridCol w="4556794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Tématický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Dopravní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Dopravní značky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dopravních značek a následné označení správného názvu dané dopravní značky., po správném určení názvu značky se postupně odkrývá utajený obrázek.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Obrázky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dopravních značek  skenovány ze souboru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dopr.značek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vdal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sekret.Rady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vlády ČR pro bezpečnost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siln.provozu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- BESIP 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54112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628800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sz="8800" b="1" spc="-150" dirty="0" smtClean="0">
                <a:solidFill>
                  <a:schemeClr val="accent2">
                    <a:lumMod val="50000"/>
                  </a:schemeClr>
                </a:solidFill>
              </a:rPr>
              <a:t>Dopravní značky         3</a:t>
            </a:r>
            <a:endParaRPr lang="cs-CZ" sz="8800" b="1" spc="-15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760192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B050"/>
                </a:solidFill>
              </a:rPr>
              <a:t>2. </a:t>
            </a:r>
            <a:r>
              <a:rPr lang="cs-CZ" sz="7200" dirty="0">
                <a:solidFill>
                  <a:srgbClr val="00B050"/>
                </a:solidFill>
              </a:rPr>
              <a:t>a</a:t>
            </a:r>
            <a:r>
              <a:rPr lang="cs-CZ" sz="7200" dirty="0" smtClean="0">
                <a:solidFill>
                  <a:srgbClr val="00B050"/>
                </a:solidFill>
              </a:rPr>
              <a:t> 3.ročník</a:t>
            </a:r>
            <a:endParaRPr lang="cs-CZ" sz="7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2486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0787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zastavení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stání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562" y="3217640"/>
            <a:ext cx="3070372" cy="3026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0105203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0787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zastavení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stání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562" y="3217640"/>
            <a:ext cx="3070372" cy="3026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hlinkClick r:id="" action="ppaction://hlinkshowjump?jump=nextslide"/>
          </p:cNvPr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Konec hlavní </a:t>
            </a: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silnice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Hlavní silnice</a:t>
            </a: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05898"/>
            <a:ext cx="3096344" cy="3122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674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Konec hlavní silnice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Hlavní silnice</a:t>
            </a: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05898"/>
            <a:ext cx="3096344" cy="3122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903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1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Práce na silnici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Pozor, přechod pro chodce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 děti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749" y="3317568"/>
            <a:ext cx="3187075" cy="2826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674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Práce na silnici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Pozor, přechod pro chodce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 děti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749" y="3317568"/>
            <a:ext cx="3187075" cy="2826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15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cyklisty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cyklistů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390" y="3012241"/>
            <a:ext cx="3294172" cy="3302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674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cyklisty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cyklistů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390" y="3012241"/>
            <a:ext cx="3294172" cy="3302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027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hlinkClick r:id="" action="ppaction://hlinkshowjump?jump=nextslide"/>
          </p:cNvPr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Stůj, dej přednost v jízdě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 v obou směrech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716" y="3207395"/>
            <a:ext cx="3220095" cy="3064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4712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Stůj, dej přednost v jízdě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 v obou směrech</a:t>
            </a: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716" y="3207395"/>
            <a:ext cx="3220095" cy="3064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6567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Parkoviště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První pomoc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pro chodce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033" y="3022822"/>
            <a:ext cx="3142304" cy="3358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5335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Parkoviště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První pomoc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pro chodce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033" y="3022822"/>
            <a:ext cx="3142304" cy="3358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082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" action="ppaction://hlinkshowjump?jump=nextslide"/>
          </p:cNvPr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vyznačených vozidel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21" y="3148878"/>
            <a:ext cx="3304115" cy="3212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0376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</a:t>
            </a: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vyznačených </a:t>
            </a: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vozidel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21" y="3148878"/>
            <a:ext cx="3304115" cy="3212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879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Kruhový objezd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otáčení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Přikázaný směr jízdy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77" y="3355224"/>
            <a:ext cx="2956765" cy="2865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6214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Kruhový objezd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otáčení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Přikázaný směr jízdy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77" y="3355224"/>
            <a:ext cx="2956765" cy="2865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6080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</a:t>
            </a: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odbočení vpravo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otáčení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Přikázaný směr jízdy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74" y="3240851"/>
            <a:ext cx="3006353" cy="2980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1678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odbočení vpravo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otáčení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Přikázaný směr jízdy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74" y="3240851"/>
            <a:ext cx="3006353" cy="2980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81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052736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7200" b="1" spc="600" dirty="0" smtClean="0">
                <a:solidFill>
                  <a:srgbClr val="7030A0"/>
                </a:solidFill>
              </a:rPr>
              <a:t>SUPER !!!</a:t>
            </a:r>
            <a:endParaRPr lang="cs-CZ" sz="7200" b="1" spc="6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3761473"/>
            <a:ext cx="29523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000" dirty="0" smtClean="0">
                <a:solidFill>
                  <a:srgbClr val="C00000"/>
                </a:solidFill>
              </a:rPr>
              <a:t>   </a:t>
            </a:r>
            <a:r>
              <a:rPr lang="cs-CZ" sz="6600" b="1" dirty="0" smtClean="0">
                <a:solidFill>
                  <a:srgbClr val="C00000"/>
                </a:solidFill>
              </a:rPr>
              <a:t>JSI </a:t>
            </a:r>
          </a:p>
          <a:p>
            <a:pPr algn="ctr"/>
            <a:r>
              <a:rPr lang="cs-CZ" sz="6600" b="1" dirty="0" smtClean="0">
                <a:solidFill>
                  <a:srgbClr val="C00000"/>
                </a:solidFill>
              </a:rPr>
              <a:t>ŠIKULA</a:t>
            </a:r>
            <a:endParaRPr lang="cs-CZ" sz="6600" b="1" dirty="0">
              <a:solidFill>
                <a:srgbClr val="C0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2258" y="2969651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005217"/>
      </p:ext>
    </p:extLst>
  </p:cSld>
  <p:clrMapOvr>
    <a:masterClrMapping/>
  </p:clrMapOvr>
  <p:transition spd="slow" advClick="0" advTm="700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3345" y="1052736"/>
            <a:ext cx="75970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  <a:latin typeface="Georgia" pitchFamily="18" charset="0"/>
                <a:ea typeface="Arial Unicode MS" pitchFamily="34" charset="-128"/>
                <a:cs typeface="Arial Unicode MS" pitchFamily="34" charset="-128"/>
              </a:rPr>
              <a:t>AHOJ ZASE PŘÍŠTĚ  !!!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latin typeface="Georgia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011" y="2659054"/>
            <a:ext cx="4231718" cy="352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p:transition spd="slow" advClick="0" advTm="4000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341</TotalTime>
  <Words>314</Words>
  <Application>Microsoft Office PowerPoint</Application>
  <PresentationFormat>Předvádění na obrazovce (4:3)</PresentationFormat>
  <Paragraphs>83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Prezentace aplikace PowerPoint</vt:lpstr>
      <vt:lpstr>Dopravní značky        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učitel</dc:creator>
  <cp:lastModifiedBy>učitel</cp:lastModifiedBy>
  <cp:revision>43</cp:revision>
  <dcterms:created xsi:type="dcterms:W3CDTF">2012-03-05T13:11:34Z</dcterms:created>
  <dcterms:modified xsi:type="dcterms:W3CDTF">2012-08-13T22:48:18Z</dcterms:modified>
</cp:coreProperties>
</file>