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95" r:id="rId2"/>
    <p:sldId id="256" r:id="rId3"/>
    <p:sldId id="261" r:id="rId4"/>
    <p:sldId id="279" r:id="rId5"/>
    <p:sldId id="262" r:id="rId6"/>
    <p:sldId id="280" r:id="rId7"/>
    <p:sldId id="263" r:id="rId8"/>
    <p:sldId id="281" r:id="rId9"/>
    <p:sldId id="264" r:id="rId10"/>
    <p:sldId id="282" r:id="rId11"/>
    <p:sldId id="265" r:id="rId12"/>
    <p:sldId id="283" r:id="rId13"/>
    <p:sldId id="266" r:id="rId14"/>
    <p:sldId id="284" r:id="rId15"/>
    <p:sldId id="267" r:id="rId16"/>
    <p:sldId id="285" r:id="rId17"/>
    <p:sldId id="268" r:id="rId18"/>
    <p:sldId id="286" r:id="rId19"/>
    <p:sldId id="269" r:id="rId20"/>
    <p:sldId id="287" r:id="rId21"/>
    <p:sldId id="271" r:id="rId22"/>
    <p:sldId id="288" r:id="rId23"/>
    <p:sldId id="272" r:id="rId24"/>
    <p:sldId id="289" r:id="rId25"/>
    <p:sldId id="273" r:id="rId26"/>
    <p:sldId id="290" r:id="rId27"/>
    <p:sldId id="274" r:id="rId28"/>
    <p:sldId id="291" r:id="rId29"/>
    <p:sldId id="275" r:id="rId30"/>
    <p:sldId id="292" r:id="rId31"/>
    <p:sldId id="276" r:id="rId32"/>
    <p:sldId id="293" r:id="rId33"/>
    <p:sldId id="277" r:id="rId34"/>
    <p:sldId id="294" r:id="rId35"/>
    <p:sldId id="278" r:id="rId36"/>
    <p:sldId id="260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31" autoAdjust="0"/>
    <p:restoredTop sz="94590" autoAdjust="0"/>
  </p:normalViewPr>
  <p:slideViewPr>
    <p:cSldViewPr>
      <p:cViewPr varScale="1">
        <p:scale>
          <a:sx n="49" d="100"/>
          <a:sy n="49" d="100"/>
        </p:scale>
        <p:origin x="-1229" y="-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756AD1-BF94-44CF-9A4D-5B42FBB9FE5B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C8A6F4-AFFF-4DBB-82B6-79204BE4C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22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VY_32_INOVACE_47_PRV_ </a:t>
            </a:r>
            <a:r>
              <a:rPr lang="cs-CZ" b="1" dirty="0">
                <a:latin typeface="Calibri" pitchFamily="34" charset="0"/>
              </a:rPr>
              <a:t>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5322983"/>
              </p:ext>
            </p:extLst>
          </p:nvPr>
        </p:nvGraphicFramePr>
        <p:xfrm>
          <a:off x="1476375" y="2924175"/>
          <a:ext cx="6208713" cy="3786252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Prosinec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 /// Matematika a její aplikace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Prvouka /// Matematika - čas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 /// Orientace v čase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Časové údaje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rozpoznávání různých časových údajů na hodinách – budíku a následné označení správného názvu daného časového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údaje.Po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správně označeném údaji se postupně odkrývá skrytý obrázek.(16 údajů)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Obrázek budíku skenován a upraven z PS Prvouka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vydavatelství Nová škola Brno (autor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obr.J.Krečiříková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8091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470025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Určujeme časové údaje na hodinách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4400" dirty="0" smtClean="0">
                <a:solidFill>
                  <a:schemeClr val="tx2"/>
                </a:solidFill>
              </a:rPr>
              <a:t>Prvouka  2. a 3.ročník</a:t>
            </a:r>
          </a:p>
          <a:p>
            <a:r>
              <a:rPr lang="cs-CZ" sz="4400" dirty="0">
                <a:solidFill>
                  <a:schemeClr val="tx2"/>
                </a:solidFill>
              </a:rPr>
              <a:t>Matematika 2. a 3.ročník</a:t>
            </a:r>
          </a:p>
          <a:p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80372" y="3429000"/>
            <a:ext cx="11521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540417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60776" y="148235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62744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5021055" y="1234828"/>
            <a:ext cx="3420002" cy="4679999"/>
            <a:chOff x="1619996" y="2880003"/>
            <a:chExt cx="3420002" cy="4679999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1700011" flipH="1">
              <a:off x="2879492" y="5271481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hnutý roh 23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šest hodin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25" name="Ohnutý roh 24">
            <a:hlinkClick r:id="" action="ppaction://hlinkshowjump?jump=nextslide"/>
          </p:cNvPr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sedmé</a:t>
            </a:r>
          </a:p>
        </p:txBody>
      </p:sp>
      <p:sp>
        <p:nvSpPr>
          <p:cNvPr id="26" name="Ohnutý roh 25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šesté</a:t>
            </a:r>
          </a:p>
        </p:txBody>
      </p:sp>
    </p:spTree>
    <p:extLst>
      <p:ext uri="{BB962C8B-B14F-4D97-AF65-F5344CB8AC3E}">
        <p14:creationId xmlns:p14="http://schemas.microsoft.com/office/powerpoint/2010/main" val="1339563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25" grpId="0" animBg="1"/>
      <p:bldP spid="26" grpId="0" animBg="1"/>
      <p:bldP spid="26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60776" y="148235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62744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5021055" y="1234828"/>
            <a:ext cx="3420002" cy="4679999"/>
            <a:chOff x="1619996" y="2880003"/>
            <a:chExt cx="3420002" cy="4679999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1700011" flipH="1">
              <a:off x="2879492" y="5271481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hnutý roh 23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šest hodin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25" name="Ohnutý roh 24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s</a:t>
            </a:r>
            <a:r>
              <a:rPr lang="cs-CZ" sz="3200" b="1" dirty="0" smtClean="0"/>
              <a:t>edmé</a:t>
            </a:r>
            <a:endParaRPr lang="cs-CZ" sz="3200" b="1" dirty="0"/>
          </a:p>
        </p:txBody>
      </p:sp>
      <p:sp>
        <p:nvSpPr>
          <p:cNvPr id="26" name="Ohnutý roh 25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</a:t>
            </a:r>
            <a:r>
              <a:rPr lang="cs-CZ" sz="3200" b="1" dirty="0" smtClean="0"/>
              <a:t>šesté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627676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3000"/>
    </mc:Choice>
    <mc:Fallback xmlns="">
      <p:transition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4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62744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5039998" y="1234828"/>
            <a:ext cx="3420002" cy="4679999"/>
            <a:chOff x="1619996" y="2880003"/>
            <a:chExt cx="3420002" cy="4679999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rot="5400013">
              <a:off x="3698075" y="454278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3200003" flipH="1">
              <a:off x="2765859" y="5040002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hnutý roh 23">
            <a:hlinkClick r:id="" action="ppaction://hlinkshowjump?jump=nextslide"/>
          </p:cNvPr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čtvrt na osm</a:t>
            </a:r>
            <a:endParaRPr lang="cs-CZ" sz="3200" b="1" dirty="0"/>
          </a:p>
        </p:txBody>
      </p:sp>
      <p:sp>
        <p:nvSpPr>
          <p:cNvPr id="25" name="Ohnutý roh 24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čtvrt na sedm</a:t>
            </a:r>
            <a:endParaRPr lang="cs-CZ" sz="3200" b="1" dirty="0"/>
          </a:p>
        </p:txBody>
      </p:sp>
      <p:sp>
        <p:nvSpPr>
          <p:cNvPr id="26" name="Ohnutý roh 25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t</a:t>
            </a:r>
            <a:r>
              <a:rPr lang="cs-CZ" sz="3200" b="1" dirty="0" smtClean="0"/>
              <a:t>ři hodiny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339563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5" grpId="1" animBg="1"/>
      <p:bldP spid="26" grpId="0" animBg="1"/>
      <p:bldP spid="2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62744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5039998" y="1234828"/>
            <a:ext cx="3420002" cy="4679999"/>
            <a:chOff x="1619996" y="2880003"/>
            <a:chExt cx="3420002" cy="4679999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rot="5400013">
              <a:off x="3698075" y="454278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3200003" flipH="1">
              <a:off x="2765859" y="5040002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hnutý roh 23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č</a:t>
            </a:r>
            <a:r>
              <a:rPr lang="cs-CZ" sz="3200" b="1" dirty="0" smtClean="0"/>
              <a:t>tvrt na osm</a:t>
            </a:r>
            <a:endParaRPr lang="cs-CZ" sz="3200" b="1" dirty="0"/>
          </a:p>
        </p:txBody>
      </p:sp>
      <p:sp>
        <p:nvSpPr>
          <p:cNvPr id="25" name="Ohnutý roh 24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čtvrt na sedm</a:t>
            </a:r>
          </a:p>
        </p:txBody>
      </p:sp>
      <p:sp>
        <p:nvSpPr>
          <p:cNvPr id="26" name="Ohnutý roh 25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tři hodiny</a:t>
            </a:r>
          </a:p>
        </p:txBody>
      </p:sp>
    </p:spTree>
    <p:extLst>
      <p:ext uri="{BB962C8B-B14F-4D97-AF65-F5344CB8AC3E}">
        <p14:creationId xmlns:p14="http://schemas.microsoft.com/office/powerpoint/2010/main" val="1987494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5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4932040" y="1237886"/>
            <a:ext cx="3420002" cy="4673882"/>
            <a:chOff x="1619996" y="2886120"/>
            <a:chExt cx="3420002" cy="4673882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6120"/>
              <a:ext cx="3420002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rot="16199987" flipH="1">
              <a:off x="2419077" y="4629192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4150403" flipH="1">
              <a:off x="2626632" y="5033850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hnutý roh 23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/>
              <a:t>třičtvrtě</a:t>
            </a:r>
            <a:r>
              <a:rPr lang="cs-CZ" sz="2800" b="1" dirty="0"/>
              <a:t> na sedm</a:t>
            </a:r>
          </a:p>
        </p:txBody>
      </p:sp>
      <p:sp>
        <p:nvSpPr>
          <p:cNvPr id="25" name="Ohnutý roh 24">
            <a:hlinkClick r:id="" action="ppaction://hlinkshowjump?jump=nextslide"/>
          </p:cNvPr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/>
              <a:t>třičtvrtě</a:t>
            </a:r>
            <a:r>
              <a:rPr lang="cs-CZ" sz="3200" b="1" dirty="0"/>
              <a:t> na osm</a:t>
            </a:r>
          </a:p>
        </p:txBody>
      </p:sp>
      <p:sp>
        <p:nvSpPr>
          <p:cNvPr id="26" name="Ohnutý roh 25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d</a:t>
            </a:r>
            <a:r>
              <a:rPr lang="cs-CZ" sz="3200" b="1" dirty="0" smtClean="0"/>
              <a:t>evět hodin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198914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25" grpId="0" animBg="1"/>
      <p:bldP spid="26" grpId="0" animBg="1"/>
      <p:bldP spid="26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4932040" y="1237886"/>
            <a:ext cx="3420002" cy="4673882"/>
            <a:chOff x="1619996" y="2886120"/>
            <a:chExt cx="3420002" cy="4673882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6120"/>
              <a:ext cx="3420002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rot="16199987" flipH="1">
              <a:off x="2419077" y="4629192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4150403" flipH="1">
              <a:off x="2626632" y="5033850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hnutý roh 23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/>
              <a:t>třičtvrtě</a:t>
            </a:r>
            <a:r>
              <a:rPr lang="cs-CZ" sz="2800" b="1" dirty="0"/>
              <a:t> na </a:t>
            </a:r>
            <a:r>
              <a:rPr lang="cs-CZ" sz="2800" b="1" dirty="0" smtClean="0"/>
              <a:t>sedm</a:t>
            </a:r>
            <a:endParaRPr lang="cs-CZ" sz="2800" b="1" dirty="0"/>
          </a:p>
        </p:txBody>
      </p:sp>
      <p:sp>
        <p:nvSpPr>
          <p:cNvPr id="25" name="Ohnutý roh 24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třičtvrtě</a:t>
            </a:r>
            <a:r>
              <a:rPr lang="cs-CZ" sz="3200" b="1" dirty="0" smtClean="0"/>
              <a:t> na osm</a:t>
            </a:r>
            <a:endParaRPr lang="cs-CZ" sz="3200" b="1" dirty="0"/>
          </a:p>
        </p:txBody>
      </p:sp>
      <p:sp>
        <p:nvSpPr>
          <p:cNvPr id="26" name="Ohnutý roh 25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devět hodin</a:t>
            </a:r>
          </a:p>
        </p:txBody>
      </p:sp>
    </p:spTree>
    <p:extLst>
      <p:ext uri="{BB962C8B-B14F-4D97-AF65-F5344CB8AC3E}">
        <p14:creationId xmlns:p14="http://schemas.microsoft.com/office/powerpoint/2010/main" val="1952336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4" grpId="0" animBg="1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4940014" y="1327886"/>
            <a:ext cx="3446638" cy="4493882"/>
            <a:chOff x="1593360" y="3060359"/>
            <a:chExt cx="3446638" cy="4493882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93360" y="3060359"/>
              <a:ext cx="3446638" cy="449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rot="10800009" flipH="1">
              <a:off x="3060003" y="5219998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hnutý roh 23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dvanáct </a:t>
            </a:r>
            <a:r>
              <a:rPr lang="cs-CZ" sz="3200" b="1" dirty="0"/>
              <a:t>hodin</a:t>
            </a:r>
          </a:p>
        </p:txBody>
      </p:sp>
      <p:sp>
        <p:nvSpPr>
          <p:cNvPr id="25" name="Ohnutý roh 24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devět hodin</a:t>
            </a:r>
          </a:p>
        </p:txBody>
      </p:sp>
      <p:sp>
        <p:nvSpPr>
          <p:cNvPr id="26" name="Ohnutý roh 25">
            <a:hlinkClick r:id="" action="ppaction://hlinkshowjump?jump=nextslide"/>
          </p:cNvPr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šest hodin</a:t>
            </a:r>
          </a:p>
        </p:txBody>
      </p:sp>
    </p:spTree>
    <p:extLst>
      <p:ext uri="{BB962C8B-B14F-4D97-AF65-F5344CB8AC3E}">
        <p14:creationId xmlns:p14="http://schemas.microsoft.com/office/powerpoint/2010/main" val="206637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25" grpId="0" animBg="1"/>
      <p:bldP spid="25" grpId="1" animBg="1"/>
      <p:bldP spid="2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4940014" y="1327886"/>
            <a:ext cx="3446638" cy="4493882"/>
            <a:chOff x="1593360" y="3060359"/>
            <a:chExt cx="3446638" cy="4493882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93360" y="3060359"/>
              <a:ext cx="3446638" cy="449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rot="10800009" flipH="1">
              <a:off x="3060003" y="5219998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hnutý roh 23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dvanáct hodin</a:t>
            </a:r>
          </a:p>
        </p:txBody>
      </p:sp>
      <p:sp>
        <p:nvSpPr>
          <p:cNvPr id="25" name="Ohnutý roh 24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devět hodin</a:t>
            </a:r>
          </a:p>
        </p:txBody>
      </p:sp>
      <p:sp>
        <p:nvSpPr>
          <p:cNvPr id="26" name="Ohnutý roh 25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šest </a:t>
            </a:r>
            <a:r>
              <a:rPr lang="cs-CZ" sz="3200" b="1" dirty="0"/>
              <a:t>hodin</a:t>
            </a:r>
          </a:p>
        </p:txBody>
      </p:sp>
    </p:spTree>
    <p:extLst>
      <p:ext uri="{BB962C8B-B14F-4D97-AF65-F5344CB8AC3E}">
        <p14:creationId xmlns:p14="http://schemas.microsoft.com/office/powerpoint/2010/main" val="3652334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4" grpId="0" animBg="1"/>
      <p:bldP spid="2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5062454" y="1063862"/>
            <a:ext cx="3420002" cy="4673882"/>
            <a:chOff x="1619996" y="2880003"/>
            <a:chExt cx="3420002" cy="4673882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1" name="Volný tvar 20"/>
            <p:cNvSpPr/>
            <p:nvPr/>
          </p:nvSpPr>
          <p:spPr>
            <a:xfrm rot="16199987" flipH="1">
              <a:off x="2470412" y="458861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2" name="Volný tvar 6"/>
            <p:cNvSpPr/>
            <p:nvPr/>
          </p:nvSpPr>
          <p:spPr>
            <a:xfrm rot="21000010" flipH="1">
              <a:off x="2943910" y="4370577"/>
              <a:ext cx="539998" cy="1081076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3" name="Ohnutý roh 22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devět hodin</a:t>
            </a:r>
          </a:p>
        </p:txBody>
      </p:sp>
      <p:sp>
        <p:nvSpPr>
          <p:cNvPr id="24" name="Ohnutý roh 23">
            <a:hlinkClick r:id="" action="ppaction://hlinkshowjump?jump=nextslide"/>
          </p:cNvPr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třičtvrtě</a:t>
            </a:r>
            <a:r>
              <a:rPr lang="cs-CZ" sz="2400" b="1" dirty="0"/>
              <a:t> na dvanáct</a:t>
            </a:r>
          </a:p>
        </p:txBody>
      </p:sp>
      <p:sp>
        <p:nvSpPr>
          <p:cNvPr id="25" name="Ohnutý roh 24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třičtvrtě</a:t>
            </a:r>
            <a:r>
              <a:rPr lang="cs-CZ" sz="2400" b="1" dirty="0"/>
              <a:t> na jedenáct</a:t>
            </a:r>
          </a:p>
        </p:txBody>
      </p:sp>
    </p:spTree>
    <p:extLst>
      <p:ext uri="{BB962C8B-B14F-4D97-AF65-F5344CB8AC3E}">
        <p14:creationId xmlns:p14="http://schemas.microsoft.com/office/powerpoint/2010/main" val="3217152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24" grpId="0" animBg="1"/>
      <p:bldP spid="25" grpId="0" animBg="1"/>
      <p:bldP spid="25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5062454" y="1063862"/>
            <a:ext cx="3420002" cy="4673882"/>
            <a:chOff x="1619996" y="2880003"/>
            <a:chExt cx="3420002" cy="4673882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1" name="Volný tvar 20"/>
            <p:cNvSpPr/>
            <p:nvPr/>
          </p:nvSpPr>
          <p:spPr>
            <a:xfrm rot="16199987" flipH="1">
              <a:off x="2470412" y="458861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2" name="Volný tvar 6"/>
            <p:cNvSpPr/>
            <p:nvPr/>
          </p:nvSpPr>
          <p:spPr>
            <a:xfrm rot="21000010" flipH="1">
              <a:off x="2943910" y="4370577"/>
              <a:ext cx="539998" cy="1081076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3" name="Ohnutý roh 22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devět hodin</a:t>
            </a:r>
          </a:p>
        </p:txBody>
      </p:sp>
      <p:sp>
        <p:nvSpPr>
          <p:cNvPr id="24" name="Ohnutý roh 23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třičtvrtě</a:t>
            </a:r>
            <a:r>
              <a:rPr lang="cs-CZ" sz="2400" b="1" dirty="0"/>
              <a:t> na </a:t>
            </a:r>
            <a:r>
              <a:rPr lang="cs-CZ" sz="2400" b="1" dirty="0" smtClean="0"/>
              <a:t>dvanáct</a:t>
            </a:r>
            <a:endParaRPr lang="cs-CZ" sz="2400" b="1" dirty="0"/>
          </a:p>
        </p:txBody>
      </p:sp>
      <p:sp>
        <p:nvSpPr>
          <p:cNvPr id="25" name="Ohnutý roh 24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třičtvrtě</a:t>
            </a:r>
            <a:r>
              <a:rPr lang="cs-CZ" sz="2400" b="1" dirty="0"/>
              <a:t> na </a:t>
            </a:r>
            <a:r>
              <a:rPr lang="cs-CZ" sz="2400" b="1" dirty="0" smtClean="0"/>
              <a:t>jedenáct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54016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3" grpId="0" animBg="1"/>
      <p:bldP spid="2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4962217" y="1082389"/>
            <a:ext cx="3420002" cy="4679999"/>
            <a:chOff x="1619996" y="2880003"/>
            <a:chExt cx="3420002" cy="4679999"/>
          </a:xfrm>
        </p:grpSpPr>
        <p:pic>
          <p:nvPicPr>
            <p:cNvPr id="19" name="Obrázek 18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" name="Volný tvar 19"/>
            <p:cNvSpPr/>
            <p:nvPr/>
          </p:nvSpPr>
          <p:spPr>
            <a:xfrm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1" name="Volný tvar 20"/>
            <p:cNvSpPr/>
            <p:nvPr/>
          </p:nvSpPr>
          <p:spPr>
            <a:xfrm rot="5400013">
              <a:off x="3522217" y="4769999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2" name="Ohnutý roh 21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dvanáct hodin</a:t>
            </a:r>
            <a:endParaRPr lang="cs-CZ" sz="3200" b="1" dirty="0"/>
          </a:p>
        </p:txBody>
      </p:sp>
      <p:sp>
        <p:nvSpPr>
          <p:cNvPr id="23" name="Ohnutý roh 22">
            <a:hlinkClick r:id="" action="ppaction://hlinkshowjump?jump=nextslide"/>
          </p:cNvPr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tři hodiny</a:t>
            </a:r>
          </a:p>
        </p:txBody>
      </p:sp>
      <p:sp>
        <p:nvSpPr>
          <p:cNvPr id="24" name="Ohnutý roh 23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čtvrt na jednu</a:t>
            </a:r>
          </a:p>
        </p:txBody>
      </p:sp>
    </p:spTree>
    <p:extLst>
      <p:ext uri="{BB962C8B-B14F-4D97-AF65-F5344CB8AC3E}">
        <p14:creationId xmlns:p14="http://schemas.microsoft.com/office/powerpoint/2010/main" val="2026426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3" grpId="1" animBg="1"/>
      <p:bldP spid="24" grpId="0" animBg="1"/>
      <p:bldP spid="24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4962217" y="1082389"/>
            <a:ext cx="3420002" cy="4679999"/>
            <a:chOff x="1619996" y="2880003"/>
            <a:chExt cx="3420002" cy="4679999"/>
          </a:xfrm>
        </p:grpSpPr>
        <p:pic>
          <p:nvPicPr>
            <p:cNvPr id="19" name="Obrázek 18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" name="Volný tvar 19"/>
            <p:cNvSpPr/>
            <p:nvPr/>
          </p:nvSpPr>
          <p:spPr>
            <a:xfrm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1" name="Volný tvar 20"/>
            <p:cNvSpPr/>
            <p:nvPr/>
          </p:nvSpPr>
          <p:spPr>
            <a:xfrm rot="5400013">
              <a:off x="3522217" y="4769999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2" name="Ohnutý roh 21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dvanáct hodin</a:t>
            </a:r>
          </a:p>
        </p:txBody>
      </p:sp>
      <p:sp>
        <p:nvSpPr>
          <p:cNvPr id="23" name="Ohnutý roh 22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tři hodiny</a:t>
            </a:r>
            <a:endParaRPr lang="cs-CZ" sz="3200" b="1" dirty="0"/>
          </a:p>
        </p:txBody>
      </p:sp>
      <p:sp>
        <p:nvSpPr>
          <p:cNvPr id="24" name="Ohnutý roh 23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čtvrt na jednu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655366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2" grpId="0" animBg="1"/>
      <p:bldP spid="2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5004048" y="961554"/>
            <a:ext cx="3420002" cy="4679999"/>
            <a:chOff x="1619996" y="2880003"/>
            <a:chExt cx="3420002" cy="4679999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9" name="Volný tvar 18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0" name="Volný tvar 19"/>
            <p:cNvSpPr/>
            <p:nvPr/>
          </p:nvSpPr>
          <p:spPr>
            <a:xfrm rot="16800012" flipH="1">
              <a:off x="2612865" y="4679822"/>
              <a:ext cx="539998" cy="1080363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1" name="Ohnutý roh 20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šest hodin</a:t>
            </a:r>
          </a:p>
        </p:txBody>
      </p:sp>
      <p:sp>
        <p:nvSpPr>
          <p:cNvPr id="22" name="Ohnutý roh 21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</a:t>
            </a:r>
            <a:r>
              <a:rPr lang="cs-CZ" sz="3200" b="1" dirty="0" smtClean="0"/>
              <a:t>deváté</a:t>
            </a:r>
            <a:endParaRPr lang="cs-CZ" sz="3200" b="1" dirty="0"/>
          </a:p>
        </p:txBody>
      </p:sp>
      <p:sp>
        <p:nvSpPr>
          <p:cNvPr id="23" name="Ohnutý roh 22">
            <a:hlinkClick r:id="" action="ppaction://hlinkshowjump?jump=nextslide"/>
          </p:cNvPr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desáté</a:t>
            </a:r>
          </a:p>
        </p:txBody>
      </p:sp>
    </p:spTree>
    <p:extLst>
      <p:ext uri="{BB962C8B-B14F-4D97-AF65-F5344CB8AC3E}">
        <p14:creationId xmlns:p14="http://schemas.microsoft.com/office/powerpoint/2010/main" val="3870308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1" grpId="0" animBg="1"/>
      <p:bldP spid="21" grpId="1" animBg="1"/>
      <p:bldP spid="22" grpId="0" animBg="1"/>
      <p:bldP spid="22" grpId="1" animBg="1"/>
      <p:bldP spid="2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5004048" y="961554"/>
            <a:ext cx="3420002" cy="4679999"/>
            <a:chOff x="1619996" y="2880003"/>
            <a:chExt cx="3420002" cy="4679999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9" name="Volný tvar 18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0" name="Volný tvar 19"/>
            <p:cNvSpPr/>
            <p:nvPr/>
          </p:nvSpPr>
          <p:spPr>
            <a:xfrm rot="16800012" flipH="1">
              <a:off x="2612865" y="4679822"/>
              <a:ext cx="539998" cy="1080363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1" name="Ohnutý roh 20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šest </a:t>
            </a:r>
            <a:r>
              <a:rPr lang="cs-CZ" sz="3200" b="1" dirty="0"/>
              <a:t>hodin</a:t>
            </a:r>
          </a:p>
        </p:txBody>
      </p:sp>
      <p:sp>
        <p:nvSpPr>
          <p:cNvPr id="22" name="Ohnutý roh 21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</a:t>
            </a:r>
            <a:r>
              <a:rPr lang="cs-CZ" sz="3200" b="1" dirty="0" smtClean="0"/>
              <a:t>deváté</a:t>
            </a:r>
            <a:endParaRPr lang="cs-CZ" sz="3200" b="1" dirty="0"/>
          </a:p>
        </p:txBody>
      </p:sp>
      <p:sp>
        <p:nvSpPr>
          <p:cNvPr id="23" name="Ohnutý roh 22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půl desáté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736698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1" grpId="0" animBg="1"/>
      <p:bldP spid="2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4980863" y="1034455"/>
            <a:ext cx="3446638" cy="4673882"/>
            <a:chOff x="1534225" y="2916708"/>
            <a:chExt cx="3446638" cy="4673882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34225" y="2916708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rot="16500000" flipH="1">
              <a:off x="2523113" y="4755629"/>
              <a:ext cx="539998" cy="1079275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9" name="Volný tvar 18"/>
            <p:cNvSpPr/>
            <p:nvPr/>
          </p:nvSpPr>
          <p:spPr>
            <a:xfrm rot="5400013">
              <a:off x="3618101" y="4621263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0" name="Ohnutý roh 19">
            <a:hlinkClick r:id="" action="ppaction://hlinkshowjump?jump=nextslide"/>
          </p:cNvPr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čtvrt na deset</a:t>
            </a:r>
            <a:endParaRPr lang="cs-CZ" sz="3200" b="1" dirty="0"/>
          </a:p>
        </p:txBody>
      </p:sp>
      <p:sp>
        <p:nvSpPr>
          <p:cNvPr id="21" name="Ohnutý roh 20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čtvrt na </a:t>
            </a:r>
            <a:r>
              <a:rPr lang="cs-CZ" sz="3200" b="1" dirty="0" smtClean="0"/>
              <a:t>devět</a:t>
            </a:r>
            <a:endParaRPr lang="cs-CZ" sz="3200" b="1" dirty="0"/>
          </a:p>
        </p:txBody>
      </p:sp>
      <p:sp>
        <p:nvSpPr>
          <p:cNvPr id="22" name="Ohnutý roh 21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tři hodiny</a:t>
            </a:r>
          </a:p>
        </p:txBody>
      </p:sp>
    </p:spTree>
    <p:extLst>
      <p:ext uri="{BB962C8B-B14F-4D97-AF65-F5344CB8AC3E}">
        <p14:creationId xmlns:p14="http://schemas.microsoft.com/office/powerpoint/2010/main" val="4100727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1" grpId="1" animBg="1"/>
      <p:bldP spid="22" grpId="0" animBg="1"/>
      <p:bldP spid="22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4980863" y="1034455"/>
            <a:ext cx="3446638" cy="4673882"/>
            <a:chOff x="1534225" y="2916708"/>
            <a:chExt cx="3446638" cy="4673882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34225" y="2916708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rot="16500000" flipH="1">
              <a:off x="2523113" y="4755629"/>
              <a:ext cx="539998" cy="1079275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9" name="Volný tvar 18"/>
            <p:cNvSpPr/>
            <p:nvPr/>
          </p:nvSpPr>
          <p:spPr>
            <a:xfrm rot="5400013">
              <a:off x="3618101" y="4621263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0" name="Ohnutý roh 19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čtvrt na </a:t>
            </a:r>
            <a:r>
              <a:rPr lang="cs-CZ" sz="3200" b="1" dirty="0" smtClean="0"/>
              <a:t>deset</a:t>
            </a:r>
            <a:endParaRPr lang="cs-CZ" sz="3200" b="1" dirty="0"/>
          </a:p>
        </p:txBody>
      </p:sp>
      <p:sp>
        <p:nvSpPr>
          <p:cNvPr id="21" name="Ohnutý roh 20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čtvrt na devět</a:t>
            </a:r>
          </a:p>
        </p:txBody>
      </p:sp>
      <p:sp>
        <p:nvSpPr>
          <p:cNvPr id="22" name="Ohnutý roh 21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tři hodiny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898739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1" grpId="0" animBg="1"/>
      <p:bldP spid="2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4932040" y="1234827"/>
            <a:ext cx="3420002" cy="4679999"/>
            <a:chOff x="1619996" y="2880003"/>
            <a:chExt cx="3420002" cy="4679999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rot="5400013">
              <a:off x="3701056" y="459000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 rot="4500595">
              <a:off x="3417554" y="4639515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9" name="Ohnutý roh 18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čtvrt na </a:t>
            </a:r>
            <a:r>
              <a:rPr lang="cs-CZ" sz="3200" b="1" dirty="0" smtClean="0"/>
              <a:t>dvě</a:t>
            </a:r>
            <a:endParaRPr lang="cs-CZ" sz="3200" b="1" dirty="0"/>
          </a:p>
        </p:txBody>
      </p:sp>
      <p:sp>
        <p:nvSpPr>
          <p:cNvPr id="20" name="Ohnutý roh 19">
            <a:hlinkClick r:id="" action="ppaction://hlinkshowjump?jump=nextslide"/>
          </p:cNvPr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čtvrt na tři</a:t>
            </a:r>
          </a:p>
        </p:txBody>
      </p:sp>
      <p:sp>
        <p:nvSpPr>
          <p:cNvPr id="21" name="Ohnutý roh 20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tři hodiny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57680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9" grpId="0" animBg="1"/>
      <p:bldP spid="19" grpId="1" animBg="1"/>
      <p:bldP spid="20" grpId="0" animBg="1"/>
      <p:bldP spid="21" grpId="0" animBg="1"/>
      <p:bldP spid="21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4932040" y="1234827"/>
            <a:ext cx="3420002" cy="4679999"/>
            <a:chOff x="1619996" y="2880003"/>
            <a:chExt cx="3420002" cy="4679999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rot="5400013">
              <a:off x="3701056" y="459000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 rot="4500595">
              <a:off x="3417554" y="4639515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9" name="Ohnutý roh 18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čtvrt na </a:t>
            </a:r>
            <a:r>
              <a:rPr lang="cs-CZ" sz="3200" b="1" dirty="0" smtClean="0"/>
              <a:t>dvě</a:t>
            </a:r>
            <a:endParaRPr lang="cs-CZ" sz="3200" b="1" dirty="0"/>
          </a:p>
        </p:txBody>
      </p:sp>
      <p:sp>
        <p:nvSpPr>
          <p:cNvPr id="20" name="Ohnutý roh 19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čtvrt na </a:t>
            </a:r>
            <a:r>
              <a:rPr lang="cs-CZ" sz="3200" b="1" dirty="0" smtClean="0"/>
              <a:t>tři</a:t>
            </a:r>
            <a:endParaRPr lang="cs-CZ" sz="3200" b="1" dirty="0"/>
          </a:p>
        </p:txBody>
      </p:sp>
      <p:sp>
        <p:nvSpPr>
          <p:cNvPr id="21" name="Ohnutý roh 20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tři hodiny</a:t>
            </a:r>
          </a:p>
        </p:txBody>
      </p:sp>
    </p:spTree>
    <p:extLst>
      <p:ext uri="{BB962C8B-B14F-4D97-AF65-F5344CB8AC3E}">
        <p14:creationId xmlns:p14="http://schemas.microsoft.com/office/powerpoint/2010/main" val="2817045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9" grpId="0" animBg="1"/>
      <p:bldP spid="2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5035048" y="1203299"/>
            <a:ext cx="3420002" cy="4679999"/>
            <a:chOff x="1619996" y="2880003"/>
            <a:chExt cx="3420002" cy="4679999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rot="15299985" flipH="1">
              <a:off x="2625496" y="4819442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 flipV="1">
              <a:off x="3060003" y="5142027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9" name="Ohnutý roh 18">
            <a:hlinkClick r:id="" action="ppaction://hlinkshowjump?jump=nextslide"/>
          </p:cNvPr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deváté</a:t>
            </a:r>
          </a:p>
        </p:txBody>
      </p:sp>
      <p:sp>
        <p:nvSpPr>
          <p:cNvPr id="20" name="Ohnutý roh 19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šest hodin</a:t>
            </a:r>
          </a:p>
        </p:txBody>
      </p:sp>
      <p:sp>
        <p:nvSpPr>
          <p:cNvPr id="21" name="Ohnutý roh 20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</a:t>
            </a:r>
            <a:r>
              <a:rPr lang="cs-CZ" sz="3200" b="1" dirty="0" smtClean="0"/>
              <a:t>osmé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795553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0" grpId="1" animBg="1"/>
      <p:bldP spid="21" grpId="0" animBg="1"/>
      <p:bldP spid="21" grpId="1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5035048" y="1203299"/>
            <a:ext cx="3420002" cy="4679999"/>
            <a:chOff x="1619996" y="2880003"/>
            <a:chExt cx="3420002" cy="4679999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rot="15299985" flipH="1">
              <a:off x="2625496" y="4819442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 flipV="1">
              <a:off x="3060003" y="5142027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9" name="Ohnutý roh 18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půl deváté</a:t>
            </a:r>
            <a:endParaRPr lang="cs-CZ" sz="3200" b="1" dirty="0"/>
          </a:p>
        </p:txBody>
      </p:sp>
      <p:sp>
        <p:nvSpPr>
          <p:cNvPr id="20" name="Ohnutý roh 19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šest </a:t>
            </a:r>
            <a:r>
              <a:rPr lang="cs-CZ" sz="3200" b="1" dirty="0"/>
              <a:t>hodin</a:t>
            </a:r>
          </a:p>
        </p:txBody>
      </p:sp>
      <p:sp>
        <p:nvSpPr>
          <p:cNvPr id="21" name="Ohnutý roh 20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osmé</a:t>
            </a:r>
          </a:p>
        </p:txBody>
      </p:sp>
    </p:spTree>
    <p:extLst>
      <p:ext uri="{BB962C8B-B14F-4D97-AF65-F5344CB8AC3E}">
        <p14:creationId xmlns:p14="http://schemas.microsoft.com/office/powerpoint/2010/main" val="4079162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0" grpId="0" animBg="1"/>
      <p:bldP spid="2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860032" y="1092027"/>
            <a:ext cx="3446638" cy="4673882"/>
            <a:chOff x="1593360" y="2880360"/>
            <a:chExt cx="3446638" cy="4673882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93360" y="2880360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Volný tvar 12"/>
            <p:cNvSpPr/>
            <p:nvPr/>
          </p:nvSpPr>
          <p:spPr>
            <a:xfrm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 rot="19799996" flipH="1">
              <a:off x="2790000" y="4418558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5" name="Ohnutý roh 14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dvanáct hodin</a:t>
            </a:r>
          </a:p>
        </p:txBody>
      </p:sp>
      <p:sp>
        <p:nvSpPr>
          <p:cNvPr id="18" name="Ohnutý roh 17">
            <a:hlinkClick r:id="" action="ppaction://hlinkshowjump?jump=nextslide"/>
          </p:cNvPr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jedenáct hodin</a:t>
            </a:r>
          </a:p>
        </p:txBody>
      </p:sp>
      <p:sp>
        <p:nvSpPr>
          <p:cNvPr id="19" name="Ohnutý roh 18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deset </a:t>
            </a:r>
            <a:r>
              <a:rPr lang="cs-CZ" sz="3200" b="1" dirty="0"/>
              <a:t>hodin</a:t>
            </a:r>
          </a:p>
        </p:txBody>
      </p:sp>
    </p:spTree>
    <p:extLst>
      <p:ext uri="{BB962C8B-B14F-4D97-AF65-F5344CB8AC3E}">
        <p14:creationId xmlns:p14="http://schemas.microsoft.com/office/powerpoint/2010/main" val="271573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8" grpId="0" animBg="1"/>
      <p:bldP spid="19" grpId="0" animBg="1"/>
      <p:bldP spid="19" grpId="1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860032" y="1092027"/>
            <a:ext cx="3446638" cy="4673882"/>
            <a:chOff x="1593360" y="2880360"/>
            <a:chExt cx="3446638" cy="4673882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93360" y="2880360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Volný tvar 12"/>
            <p:cNvSpPr/>
            <p:nvPr/>
          </p:nvSpPr>
          <p:spPr>
            <a:xfrm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 rot="19799996" flipH="1">
              <a:off x="2790000" y="4418558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5" name="Ohnutý roh 14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dvanáct </a:t>
            </a:r>
            <a:r>
              <a:rPr lang="cs-CZ" sz="3200" b="1" dirty="0"/>
              <a:t>hodin</a:t>
            </a:r>
          </a:p>
        </p:txBody>
      </p:sp>
      <p:sp>
        <p:nvSpPr>
          <p:cNvPr id="18" name="Ohnutý roh 17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jedenáct </a:t>
            </a:r>
            <a:r>
              <a:rPr lang="cs-CZ" sz="3200" b="1" dirty="0"/>
              <a:t>hodin</a:t>
            </a:r>
          </a:p>
        </p:txBody>
      </p:sp>
      <p:sp>
        <p:nvSpPr>
          <p:cNvPr id="19" name="Ohnutý roh 18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deset hodin</a:t>
            </a:r>
          </a:p>
        </p:txBody>
      </p:sp>
    </p:spTree>
    <p:extLst>
      <p:ext uri="{BB962C8B-B14F-4D97-AF65-F5344CB8AC3E}">
        <p14:creationId xmlns:p14="http://schemas.microsoft.com/office/powerpoint/2010/main" val="2778682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5" grpId="0" animBg="1"/>
      <p:bldP spid="1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932040" y="1237886"/>
            <a:ext cx="3446638" cy="4673882"/>
            <a:chOff x="1619996" y="2880360"/>
            <a:chExt cx="3446638" cy="4673882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360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Volný tvar 12"/>
            <p:cNvSpPr/>
            <p:nvPr/>
          </p:nvSpPr>
          <p:spPr>
            <a:xfrm rot="16199987" flipH="1">
              <a:off x="2465556" y="4568503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 rot="15599997" flipH="1">
              <a:off x="2605745" y="4859400"/>
              <a:ext cx="539998" cy="1080363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5" name="Ohnutý roh 14">
            <a:hlinkClick r:id="" action="ppaction://hlinkshowjump?jump=nextslide"/>
          </p:cNvPr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/>
              <a:t>třičtvrtě</a:t>
            </a:r>
            <a:r>
              <a:rPr lang="cs-CZ" sz="2800" b="1" dirty="0"/>
              <a:t> na devět</a:t>
            </a:r>
          </a:p>
        </p:txBody>
      </p:sp>
      <p:sp>
        <p:nvSpPr>
          <p:cNvPr id="18" name="Ohnutý roh 17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/>
              <a:t>třičtvrtě</a:t>
            </a:r>
            <a:r>
              <a:rPr lang="cs-CZ" sz="3200" b="1" dirty="0"/>
              <a:t> na </a:t>
            </a:r>
            <a:r>
              <a:rPr lang="cs-CZ" sz="3200" b="1" dirty="0" smtClean="0"/>
              <a:t>osm</a:t>
            </a:r>
            <a:endParaRPr lang="cs-CZ" sz="3200" b="1" dirty="0"/>
          </a:p>
        </p:txBody>
      </p:sp>
      <p:sp>
        <p:nvSpPr>
          <p:cNvPr id="19" name="Ohnutý roh 18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devět hodin</a:t>
            </a:r>
          </a:p>
        </p:txBody>
      </p:sp>
    </p:spTree>
    <p:extLst>
      <p:ext uri="{BB962C8B-B14F-4D97-AF65-F5344CB8AC3E}">
        <p14:creationId xmlns:p14="http://schemas.microsoft.com/office/powerpoint/2010/main" val="3682160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5" grpId="0" animBg="1"/>
      <p:bldP spid="18" grpId="0" animBg="1"/>
      <p:bldP spid="18" grpId="1" animBg="1"/>
      <p:bldP spid="19" grpId="0" animBg="1"/>
      <p:bldP spid="19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932040" y="1237886"/>
            <a:ext cx="3446638" cy="4673882"/>
            <a:chOff x="1619996" y="2880360"/>
            <a:chExt cx="3446638" cy="4673882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360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Volný tvar 12"/>
            <p:cNvSpPr/>
            <p:nvPr/>
          </p:nvSpPr>
          <p:spPr>
            <a:xfrm rot="16199987" flipH="1">
              <a:off x="2465556" y="4568503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 rot="15599997" flipH="1">
              <a:off x="2605745" y="4859400"/>
              <a:ext cx="539998" cy="1080363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5" name="Ohnutý roh 14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/>
              <a:t>třičtvrtě</a:t>
            </a:r>
            <a:r>
              <a:rPr lang="cs-CZ" sz="2800" b="1" dirty="0"/>
              <a:t> na </a:t>
            </a:r>
            <a:r>
              <a:rPr lang="cs-CZ" sz="2800" b="1" dirty="0" smtClean="0"/>
              <a:t>devět</a:t>
            </a:r>
            <a:endParaRPr lang="cs-CZ" sz="2800" b="1" dirty="0"/>
          </a:p>
        </p:txBody>
      </p:sp>
      <p:sp>
        <p:nvSpPr>
          <p:cNvPr id="18" name="Ohnutý roh 17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/>
              <a:t>třičtvrtě</a:t>
            </a:r>
            <a:r>
              <a:rPr lang="cs-CZ" sz="3200" b="1" dirty="0"/>
              <a:t> na </a:t>
            </a:r>
            <a:r>
              <a:rPr lang="cs-CZ" sz="3200" b="1" dirty="0" smtClean="0"/>
              <a:t>osm</a:t>
            </a:r>
            <a:endParaRPr lang="cs-CZ" sz="3200" b="1" dirty="0"/>
          </a:p>
        </p:txBody>
      </p:sp>
      <p:sp>
        <p:nvSpPr>
          <p:cNvPr id="19" name="Ohnutý roh 18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devět hodin</a:t>
            </a:r>
          </a:p>
        </p:txBody>
      </p:sp>
    </p:spTree>
    <p:extLst>
      <p:ext uri="{BB962C8B-B14F-4D97-AF65-F5344CB8AC3E}">
        <p14:creationId xmlns:p14="http://schemas.microsoft.com/office/powerpoint/2010/main" val="2446157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8" grpId="0" animBg="1"/>
      <p:bldP spid="1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4860032" y="1259997"/>
            <a:ext cx="3420002" cy="4679999"/>
            <a:chOff x="1619996" y="2880003"/>
            <a:chExt cx="3420002" cy="4679999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" name="Volný tvar 10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2" name="Volný tvar 11"/>
            <p:cNvSpPr/>
            <p:nvPr/>
          </p:nvSpPr>
          <p:spPr>
            <a:xfrm rot="20699998" flipH="1">
              <a:off x="2929435" y="4324546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3" name="Ohnutý roh 12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jedenácté</a:t>
            </a:r>
          </a:p>
        </p:txBody>
      </p:sp>
      <p:sp>
        <p:nvSpPr>
          <p:cNvPr id="14" name="Ohnutý roh 13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šest hodin</a:t>
            </a:r>
            <a:endParaRPr lang="cs-CZ" sz="3200" b="1" dirty="0"/>
          </a:p>
        </p:txBody>
      </p:sp>
      <p:sp>
        <p:nvSpPr>
          <p:cNvPr id="15" name="Ohnutý roh 14">
            <a:hlinkClick r:id="" action="ppaction://hlinkshowjump?jump=nextslide"/>
          </p:cNvPr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dvanácté</a:t>
            </a:r>
          </a:p>
        </p:txBody>
      </p:sp>
    </p:spTree>
    <p:extLst>
      <p:ext uri="{BB962C8B-B14F-4D97-AF65-F5344CB8AC3E}">
        <p14:creationId xmlns:p14="http://schemas.microsoft.com/office/powerpoint/2010/main" val="2635845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4" grpId="0" animBg="1"/>
      <p:bldP spid="14" grpId="1" animBg="1"/>
      <p:bldP spid="1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4860032" y="1259997"/>
            <a:ext cx="3420002" cy="4679999"/>
            <a:chOff x="1619996" y="2880003"/>
            <a:chExt cx="3420002" cy="4679999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" name="Volný tvar 10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2" name="Volný tvar 11"/>
            <p:cNvSpPr/>
            <p:nvPr/>
          </p:nvSpPr>
          <p:spPr>
            <a:xfrm rot="20699998" flipH="1">
              <a:off x="2929435" y="4324546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3" name="Ohnutý roh 12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</a:t>
            </a:r>
            <a:r>
              <a:rPr lang="cs-CZ" sz="3200" b="1" dirty="0" smtClean="0"/>
              <a:t>jedenácté</a:t>
            </a:r>
            <a:endParaRPr lang="cs-CZ" sz="3200" b="1" dirty="0"/>
          </a:p>
        </p:txBody>
      </p:sp>
      <p:sp>
        <p:nvSpPr>
          <p:cNvPr id="14" name="Ohnutý roh 13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šest hodin</a:t>
            </a:r>
          </a:p>
        </p:txBody>
      </p:sp>
      <p:sp>
        <p:nvSpPr>
          <p:cNvPr id="15" name="Ohnutý roh 14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půl dvanácté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373009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3" grpId="0" animBg="1"/>
      <p:bldP spid="1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4846099" y="1094142"/>
            <a:ext cx="3446638" cy="4679999"/>
            <a:chOff x="1619996" y="2880003"/>
            <a:chExt cx="3446638" cy="4679999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46638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Volný tvar 7"/>
            <p:cNvSpPr/>
            <p:nvPr/>
          </p:nvSpPr>
          <p:spPr>
            <a:xfrm rot="13110725" flipH="1">
              <a:off x="2793720" y="5092451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0" name="Volný tvar 9"/>
            <p:cNvSpPr/>
            <p:nvPr/>
          </p:nvSpPr>
          <p:spPr>
            <a:xfrm rot="5400013">
              <a:off x="3734057" y="459000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1" name="Ohnutý roh 10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čtvrt na sedm</a:t>
            </a:r>
          </a:p>
        </p:txBody>
      </p:sp>
      <p:sp>
        <p:nvSpPr>
          <p:cNvPr id="12" name="Ohnutý roh 11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osmé</a:t>
            </a:r>
          </a:p>
        </p:txBody>
      </p:sp>
      <p:sp>
        <p:nvSpPr>
          <p:cNvPr id="13" name="Ohnutý roh 12">
            <a:hlinkClick r:id="" action="ppaction://hlinkshowjump?jump=nextslide"/>
          </p:cNvPr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čtvrt na osm</a:t>
            </a:r>
          </a:p>
        </p:txBody>
      </p:sp>
    </p:spTree>
    <p:extLst>
      <p:ext uri="{BB962C8B-B14F-4D97-AF65-F5344CB8AC3E}">
        <p14:creationId xmlns:p14="http://schemas.microsoft.com/office/powerpoint/2010/main" val="2691031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4846099" y="1094142"/>
            <a:ext cx="3446638" cy="4679999"/>
            <a:chOff x="1619996" y="2880003"/>
            <a:chExt cx="3446638" cy="4679999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46638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Volný tvar 7"/>
            <p:cNvSpPr/>
            <p:nvPr/>
          </p:nvSpPr>
          <p:spPr>
            <a:xfrm rot="13110725" flipH="1">
              <a:off x="2793720" y="5092451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0" name="Volný tvar 9"/>
            <p:cNvSpPr/>
            <p:nvPr/>
          </p:nvSpPr>
          <p:spPr>
            <a:xfrm rot="5400013">
              <a:off x="3734057" y="459000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1" name="Ohnutý roh 10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čtvrt na </a:t>
            </a:r>
            <a:r>
              <a:rPr lang="cs-CZ" sz="3200" b="1" dirty="0" smtClean="0"/>
              <a:t>sedm</a:t>
            </a:r>
            <a:endParaRPr lang="cs-CZ" sz="3200" b="1" dirty="0"/>
          </a:p>
        </p:txBody>
      </p:sp>
      <p:sp>
        <p:nvSpPr>
          <p:cNvPr id="12" name="Ohnutý roh 11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osmé</a:t>
            </a:r>
          </a:p>
        </p:txBody>
      </p:sp>
      <p:sp>
        <p:nvSpPr>
          <p:cNvPr id="13" name="Ohnutý roh 12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čtvrt na osm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561722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4935121" y="1246914"/>
            <a:ext cx="3446638" cy="4673882"/>
            <a:chOff x="1619996" y="2880003"/>
            <a:chExt cx="3446638" cy="4673882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Volný tvar 6"/>
            <p:cNvSpPr/>
            <p:nvPr/>
          </p:nvSpPr>
          <p:spPr>
            <a:xfrm rot="19499984" flipH="1">
              <a:off x="2808717" y="4443053"/>
              <a:ext cx="539998" cy="1078918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8" name="Volný tvar 7"/>
            <p:cNvSpPr/>
            <p:nvPr/>
          </p:nvSpPr>
          <p:spPr>
            <a:xfrm flipH="1"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9" name="Ohnutý roh 8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dvanáct hodin</a:t>
            </a:r>
          </a:p>
        </p:txBody>
      </p:sp>
      <p:sp>
        <p:nvSpPr>
          <p:cNvPr id="10" name="Ohnutý roh 9">
            <a:hlinkClick r:id="" action="ppaction://hlinkshowjump?jump=nextslide"/>
          </p:cNvPr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jedenáct hodin</a:t>
            </a:r>
          </a:p>
        </p:txBody>
      </p:sp>
      <p:sp>
        <p:nvSpPr>
          <p:cNvPr id="11" name="Ohnutý roh 10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jedna hodina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467567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10" grpId="0" animBg="1"/>
      <p:bldP spid="11" grpId="0" animBg="1"/>
      <p:bldP spid="11" grpId="1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4935121" y="1246914"/>
            <a:ext cx="3446638" cy="4673882"/>
            <a:chOff x="1619996" y="2880003"/>
            <a:chExt cx="3446638" cy="4673882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Volný tvar 6"/>
            <p:cNvSpPr/>
            <p:nvPr/>
          </p:nvSpPr>
          <p:spPr>
            <a:xfrm rot="19499984" flipH="1">
              <a:off x="2808717" y="4443053"/>
              <a:ext cx="539998" cy="1078918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8" name="Volný tvar 7"/>
            <p:cNvSpPr/>
            <p:nvPr/>
          </p:nvSpPr>
          <p:spPr>
            <a:xfrm flipH="1"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9" name="Ohnutý roh 8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dvanáct </a:t>
            </a:r>
            <a:r>
              <a:rPr lang="cs-CZ" sz="3200" b="1" dirty="0"/>
              <a:t>hodin</a:t>
            </a:r>
          </a:p>
        </p:txBody>
      </p:sp>
      <p:sp>
        <p:nvSpPr>
          <p:cNvPr id="10" name="Ohnutý roh 9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jedenáct </a:t>
            </a:r>
            <a:r>
              <a:rPr lang="cs-CZ" sz="3200" b="1" dirty="0"/>
              <a:t>hodin</a:t>
            </a:r>
          </a:p>
        </p:txBody>
      </p:sp>
      <p:sp>
        <p:nvSpPr>
          <p:cNvPr id="11" name="Ohnutý roh 10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jedna hodina</a:t>
            </a:r>
          </a:p>
        </p:txBody>
      </p:sp>
    </p:spTree>
    <p:extLst>
      <p:ext uri="{BB962C8B-B14F-4D97-AF65-F5344CB8AC3E}">
        <p14:creationId xmlns:p14="http://schemas.microsoft.com/office/powerpoint/2010/main" val="3630231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9" grpId="0" animBg="1"/>
      <p:bldP spid="11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5004048" y="1094416"/>
            <a:ext cx="3420002" cy="4679999"/>
            <a:chOff x="1619996" y="2880003"/>
            <a:chExt cx="3420002" cy="4679999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" name="Volný tvar 5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7" name="Volný tvar 6"/>
            <p:cNvSpPr/>
            <p:nvPr/>
          </p:nvSpPr>
          <p:spPr>
            <a:xfrm rot="13500015" flipH="1">
              <a:off x="2712604" y="5085887"/>
              <a:ext cx="539998" cy="1115385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8" name="Ohnutý roh 7">
            <a:hlinkClick r:id="" action="ppaction://hlinkshowjump?jump=nextslide"/>
          </p:cNvPr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osmé</a:t>
            </a:r>
          </a:p>
        </p:txBody>
      </p:sp>
      <p:sp>
        <p:nvSpPr>
          <p:cNvPr id="9" name="Ohnutý roh 8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sedmé</a:t>
            </a:r>
          </a:p>
        </p:txBody>
      </p:sp>
      <p:sp>
        <p:nvSpPr>
          <p:cNvPr id="10" name="Ohnutý roh 9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šest hodin</a:t>
            </a:r>
          </a:p>
        </p:txBody>
      </p:sp>
    </p:spTree>
    <p:extLst>
      <p:ext uri="{BB962C8B-B14F-4D97-AF65-F5344CB8AC3E}">
        <p14:creationId xmlns:p14="http://schemas.microsoft.com/office/powerpoint/2010/main" val="2876559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9" grpId="1" animBg="1"/>
      <p:bldP spid="10" grpId="0" animBg="1"/>
      <p:bldP spid="10" grpId="1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5004048" y="1094416"/>
            <a:ext cx="3420002" cy="4679999"/>
            <a:chOff x="1619996" y="2880003"/>
            <a:chExt cx="3420002" cy="4679999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" name="Volný tvar 5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7" name="Volný tvar 6"/>
            <p:cNvSpPr/>
            <p:nvPr/>
          </p:nvSpPr>
          <p:spPr>
            <a:xfrm rot="13500015" flipH="1">
              <a:off x="2712604" y="5085887"/>
              <a:ext cx="539998" cy="1115385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8" name="Ohnutý roh 7"/>
          <p:cNvSpPr/>
          <p:nvPr/>
        </p:nvSpPr>
        <p:spPr>
          <a:xfrm>
            <a:off x="251520" y="4437112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</a:t>
            </a:r>
            <a:r>
              <a:rPr lang="cs-CZ" sz="3200" b="1" dirty="0" smtClean="0"/>
              <a:t>ůl osmé</a:t>
            </a:r>
            <a:endParaRPr lang="cs-CZ" sz="3200" b="1" dirty="0"/>
          </a:p>
        </p:txBody>
      </p:sp>
      <p:sp>
        <p:nvSpPr>
          <p:cNvPr id="9" name="Ohnutý roh 8"/>
          <p:cNvSpPr/>
          <p:nvPr/>
        </p:nvSpPr>
        <p:spPr>
          <a:xfrm>
            <a:off x="1151620" y="524610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půl </a:t>
            </a:r>
            <a:r>
              <a:rPr lang="cs-CZ" sz="3200" b="1" dirty="0" smtClean="0"/>
              <a:t>sedmé</a:t>
            </a:r>
            <a:endParaRPr lang="cs-CZ" sz="3200" b="1" dirty="0"/>
          </a:p>
        </p:txBody>
      </p:sp>
      <p:sp>
        <p:nvSpPr>
          <p:cNvPr id="10" name="Ohnutý roh 9"/>
          <p:cNvSpPr/>
          <p:nvPr/>
        </p:nvSpPr>
        <p:spPr>
          <a:xfrm>
            <a:off x="2051720" y="6093296"/>
            <a:ext cx="2952328" cy="57770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šest hodin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70093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9" grpId="0" animBg="1"/>
      <p:bldP spid="10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12" y="645369"/>
            <a:ext cx="3781616" cy="3347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4725142"/>
            <a:ext cx="75608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spc="300" dirty="0" smtClean="0">
                <a:solidFill>
                  <a:srgbClr val="0070C0"/>
                </a:solidFill>
              </a:rPr>
              <a:t>BLAHOPŘEJEME !!!</a:t>
            </a:r>
            <a:endParaRPr lang="cs-CZ" sz="6000" b="1" spc="3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44008" y="1340768"/>
            <a:ext cx="378042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ZASLOUŽÍŠ SI JEDNIČKU</a:t>
            </a:r>
            <a:endParaRPr lang="cs-CZ" sz="4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1823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348880"/>
            <a:ext cx="65527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 Rounded MT Bold" pitchFamily="34" charset="0"/>
              </a:rPr>
              <a:t>NA SHLEDANOU ZASE NĚKDY!!!</a:t>
            </a:r>
            <a:endParaRPr lang="cs-CZ" sz="6000" b="1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9563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266</TotalTime>
  <Words>395</Words>
  <Application>Microsoft Office PowerPoint</Application>
  <PresentationFormat>Předvádění na obrazovce (4:3)</PresentationFormat>
  <Paragraphs>125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Cesta</vt:lpstr>
      <vt:lpstr>Prezentace aplikace PowerPoint</vt:lpstr>
      <vt:lpstr>Určujeme časové údaje na hodinách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Učíme se časové údaje na hodinách</dc:title>
  <dc:creator>učitel</dc:creator>
  <cp:lastModifiedBy>učitel</cp:lastModifiedBy>
  <cp:revision>36</cp:revision>
  <dcterms:created xsi:type="dcterms:W3CDTF">2012-02-02T20:17:27Z</dcterms:created>
  <dcterms:modified xsi:type="dcterms:W3CDTF">2012-08-14T03:47:31Z</dcterms:modified>
</cp:coreProperties>
</file>