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93" r:id="rId2"/>
    <p:sldId id="256" r:id="rId3"/>
    <p:sldId id="259" r:id="rId4"/>
    <p:sldId id="262" r:id="rId5"/>
    <p:sldId id="263" r:id="rId6"/>
    <p:sldId id="264" r:id="rId7"/>
    <p:sldId id="269" r:id="rId8"/>
    <p:sldId id="275" r:id="rId9"/>
    <p:sldId id="283" r:id="rId10"/>
    <p:sldId id="261" r:id="rId11"/>
    <p:sldId id="276" r:id="rId12"/>
    <p:sldId id="284" r:id="rId13"/>
    <p:sldId id="273" r:id="rId14"/>
    <p:sldId id="277" r:id="rId15"/>
    <p:sldId id="285" r:id="rId16"/>
    <p:sldId id="270" r:id="rId17"/>
    <p:sldId id="278" r:id="rId18"/>
    <p:sldId id="286" r:id="rId19"/>
    <p:sldId id="271" r:id="rId20"/>
    <p:sldId id="279" r:id="rId21"/>
    <p:sldId id="287" r:id="rId22"/>
    <p:sldId id="260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  <p:sldId id="29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D845"/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cling-5-v-75024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cling-5-v-75024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cling-5-v-75024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demir-kapi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87318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9743" y="216531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VY_32_INOVACE_49_PRV_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179641"/>
              </p:ext>
            </p:extLst>
          </p:nvPr>
        </p:nvGraphicFramePr>
        <p:xfrm>
          <a:off x="948160" y="2624631"/>
          <a:ext cx="7416874" cy="3822828"/>
        </p:xfrm>
        <a:graphic>
          <a:graphicData uri="http://schemas.openxmlformats.org/drawingml/2006/table">
            <a:tbl>
              <a:tblPr/>
              <a:tblGrid>
                <a:gridCol w="2296242"/>
                <a:gridCol w="512063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ovoce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ovoce, označení správného názvu a následně zařazení do správné skupiny, třídy.. Po správně označeném názvu a jeho zařazení do skupiny se postupně odkrývá skrytý obrázek.(9 druhů ovoce)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http://www.prodejstromku.cz/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endParaRPr lang="cs-CZ" sz="1200" u="none" kern="120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http://lecitellek.webnode.cz/bylinky/boruvka-cerna/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448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8077200" cy="149961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ROSTLINY - OVOCE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752755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625609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OVOCE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44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broskev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7" descr="Cling 5 ( V - 75024)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56890"/>
            <a:ext cx="2880320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7" descr="Cling 5 ( V - 75024)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56890"/>
            <a:ext cx="2880320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broskev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7" descr="Cling 5 ( V - 75024)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56890"/>
            <a:ext cx="2880320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broskev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6" name="Vývojový diagram: předdefinovaný postup 15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6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4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7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5" grpId="0" animBg="1"/>
      <p:bldP spid="6" grpId="0" animBg="1"/>
      <p:bldP spid="14" grpId="0" animBg="1"/>
      <p:bldP spid="16" grpId="0" animBg="1"/>
      <p:bldP spid="16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5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3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ostružiny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6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13" grpId="0" animBg="1"/>
      <p:bldP spid="15" grpId="0" animBg="1"/>
      <p:bldP spid="15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4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2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meruňka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3" name="Vývojový diagram: předdefinovaný postup 12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6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4" grpId="0" animBg="1"/>
      <p:bldP spid="4" grpId="1" animBg="1"/>
      <p:bldP spid="5" grpId="0" animBg="1"/>
      <p:bldP spid="6" grpId="0" animBg="1"/>
      <p:bldP spid="12" grpId="0" animBg="1"/>
      <p:bldP spid="14" grpId="0" animBg="1"/>
      <p:bldP spid="1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1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pomeranče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3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6" grpId="0" animBg="1"/>
      <p:bldP spid="10" grpId="0" animBg="1"/>
      <p:bldP spid="12" grpId="0" animBg="1"/>
      <p:bldP spid="12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9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9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angrešt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3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4" grpId="0" animBg="1"/>
      <p:bldP spid="4" grpId="1" animBg="1"/>
      <p:bldP spid="5" grpId="0" animBg="1"/>
      <p:bldP spid="6" grpId="0" animBg="1"/>
      <p:bldP spid="10" grpId="0" animBg="1"/>
      <p:bldP spid="12" grpId="0" animBg="1"/>
      <p:bldP spid="1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víno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8" name="obrázek 32" descr="Demir Kapi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104" y="2490294"/>
            <a:ext cx="2922832" cy="28109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1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524 -0.02569 C 0.12135 -0.03935 0.10017 -0.03727 0.0835 -0.04074 C 0.05972 -0.05115 0.03593 -0.05694 0.01093 -0.05995 C -0.00139 -0.06342 -0.00556 -0.06666 -0.01962 -0.06875 C -0.03473 -0.07523 -0.0323 -0.07708 -0.05035 -0.07939 C -0.13386 -0.07801 -0.15608 -0.08287 -0.21962 -0.06227 C -0.23073 -0.05463 -0.24306 -0.05139 -0.25521 -0.04722 C -0.25764 -0.04629 -0.26511 -0.0449 -0.26806 -0.04282 C -0.27084 -0.04097 -0.27327 -0.03819 -0.27605 -0.03634 C -0.28125 -0.0331 -0.28681 -0.03055 -0.29219 -0.02777 C -0.2948 -0.02639 -0.29636 -0.02314 -0.29879 -0.02129 C -0.304 -0.01736 -0.30938 -0.01412 -0.31476 -0.01064 C -0.31875 -0.0081 -0.32344 -0.00926 -0.32778 -0.00856 C -0.33542 0.00186 -0.33993 0.00417 -0.35035 0.0088 C -0.36181 0.02408 -0.37466 0.03843 -0.38264 0.05811 C -0.38907 0.07385 -0.39132 0.09283 -0.39879 0.10764 C -0.4007 0.11829 -0.40296 0.12801 -0.40677 0.13773 C -0.41146 0.17662 -0.41337 0.22014 -0.40521 0.25811 C -0.40157 0.27547 -0.39184 0.28889 -0.38264 0.30116 C -0.38021 0.30417 -0.37987 0.3088 -0.37778 0.31204 C -0.37552 0.31551 -0.37188 0.31736 -0.36945 0.32061 C -0.36667 0.32454 -0.36493 0.3301 -0.36164 0.33357 C -0.35469 0.34074 -0.34584 0.34375 -0.33733 0.3463 C -0.329 0.35209 -0.3224 0.3551 -0.3132 0.35718 C -0.26441 0.35533 -0.20417 0.36111 -0.15348 0.34422 C -0.12483 0.33473 -0.09827 0.32014 -0.07136 0.30556 C -0.05921 0.29908 -0.04532 0.29769 -0.03421 0.28843 C -0.01945 0.27593 -0.01094 0.26505 0.00607 0.25811 C 0.02656 0.23565 0.05208 0.21158 0.07864 0.20672 C 0.10243 0.19074 0.13645 0.17848 0.16267 0.17431 C 0.20173 0.15996 0.15486 0.17523 0.21423 0.16574 C 0.22083 0.16459 0.22691 0.16065 0.2335 0.15926 C 0.23993 0.15787 0.24652 0.15787 0.25295 0.15718 C 0.32257 0.15834 0.36319 0.14213 0.41736 0.17871 C 0.43593 0.19121 0.45295 0.20834 0.46909 0.22593 C 0.4809 0.23889 0.47812 0.23611 0.48993 0.25186 C 0.49149 0.25394 0.49479 0.25811 0.49479 0.25834 C 0.50382 0.28241 0.49027 0.24908 0.50607 0.27547 C 0.51614 0.29236 0.51961 0.30741 0.53194 0.32061 C 0.53611 0.35579 0.52916 0.31366 0.53993 0.34213 C 0.54635 0.35926 0.5467 0.38172 0.55121 0.40023 C 0.55347 0.43565 0.55625 0.47639 0.54652 0.50973 C 0.53663 0.54352 0.5184 0.56875 0.49965 0.59375 C 0.48263 0.61644 0.46545 0.63611 0.44166 0.64537 C 0.40503 0.67523 0.36319 0.67824 0.32222 0.68843 C 0.29045 0.68773 0.25868 0.68866 0.22708 0.68611 C 0.19913 0.68403 0.17829 0.65949 0.15295 0.64954 C 0.11909 0.61991 0.15885 0.65116 0.12066 0.63241 C 0.10191 0.62315 0.08437 0.60602 0.06579 0.59584 C 0.04444 0.58403 0.02031 0.5713 -0.00191 0.56135 C -0.03264 0.53241 0.00642 0.56667 -0.02605 0.5463 C -0.03455 0.54098 -0.04184 0.53264 -0.05035 0.52709 C -0.05764 0.51736 -0.06875 0.5132 -0.07605 0.50348 C -0.07761 0.50139 -0.07882 0.49838 -0.08091 0.49699 C -0.0849 0.49398 -0.08993 0.49352 -0.09393 0.49051 C -0.1007 0.48565 -0.10591 0.47662 -0.1132 0.47338 C -0.12292 0.46898 -0.12344 0.46945 -0.13264 0.4625 C -0.15278 0.44723 -0.14184 0.45186 -0.15521 0.44746 C -0.15677 0.44537 -0.15782 0.44144 -0.16007 0.44098 C -0.1816 0.43727 -0.18629 0.44653 -0.19549 0.4669 C -0.19723 0.47662 -0.20087 0.48311 -0.20348 0.4926 C -0.2073 0.50648 -0.2099 0.51945 -0.2165 0.53125 C -0.21841 0.53936 -0.21927 0.54584 -0.22292 0.55278 C -0.22709 0.57593 -0.22136 0.54815 -0.22778 0.56783 C -0.23577 0.5919 -0.22657 0.56968 -0.23264 0.59375 C -0.23334 0.5963 -0.2349 0.59792 -0.23577 0.60023 C -0.23889 0.6088 -0.23924 0.61875 -0.24063 0.62801 C -0.24011 0.65533 -0.24063 0.68264 -0.23907 0.70973 C -0.23889 0.71227 -0.23664 0.71389 -0.23577 0.71621 C -0.23299 0.72385 -0.23212 0.73403 -0.23091 0.74213 C -0.21424 0.73936 -0.2224 0.74005 -0.20677 0.74005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5" grpId="0" animBg="1"/>
      <p:bldP spid="6" grpId="0" animBg="1"/>
      <p:bldP spid="8" grpId="0" animBg="1"/>
      <p:bldP spid="10" grpId="0" animBg="1"/>
      <p:bldP spid="10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7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299" y="2909777"/>
            <a:ext cx="3432129" cy="32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1364868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VÝBORNĚ!!!!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501008"/>
            <a:ext cx="33123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JSI </a:t>
            </a:r>
          </a:p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ŠIKULKA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9501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060848"/>
            <a:ext cx="64087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AHOJ</a:t>
            </a:r>
          </a:p>
          <a:p>
            <a:r>
              <a:rPr lang="cs-CZ" sz="7200" b="1" spc="600" dirty="0" smtClean="0">
                <a:solidFill>
                  <a:srgbClr val="7030A0"/>
                </a:solidFill>
              </a:rPr>
              <a:t>PŘÍŠTĚ!!!!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629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246</TotalTime>
  <Words>266</Words>
  <Application>Microsoft Office PowerPoint</Application>
  <PresentationFormat>Předvádění na obrazovce (4:3)</PresentationFormat>
  <Paragraphs>139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Modul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2012-08-14T00:57:27Z</dcterms:modified>
</cp:coreProperties>
</file>