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2" r:id="rId2"/>
    <p:sldId id="293" r:id="rId3"/>
    <p:sldId id="294" r:id="rId4"/>
    <p:sldId id="262" r:id="rId5"/>
    <p:sldId id="263" r:id="rId6"/>
    <p:sldId id="264" r:id="rId7"/>
    <p:sldId id="269" r:id="rId8"/>
    <p:sldId id="275" r:id="rId9"/>
    <p:sldId id="283" r:id="rId10"/>
    <p:sldId id="261" r:id="rId11"/>
    <p:sldId id="276" r:id="rId12"/>
    <p:sldId id="284" r:id="rId13"/>
    <p:sldId id="273" r:id="rId14"/>
    <p:sldId id="277" r:id="rId15"/>
    <p:sldId id="285" r:id="rId16"/>
    <p:sldId id="270" r:id="rId17"/>
    <p:sldId id="278" r:id="rId18"/>
    <p:sldId id="286" r:id="rId19"/>
    <p:sldId id="271" r:id="rId20"/>
    <p:sldId id="279" r:id="rId21"/>
    <p:sldId id="287" r:id="rId22"/>
    <p:sldId id="260" r:id="rId23"/>
    <p:sldId id="280" r:id="rId24"/>
    <p:sldId id="288" r:id="rId25"/>
    <p:sldId id="272" r:id="rId26"/>
    <p:sldId id="281" r:id="rId27"/>
    <p:sldId id="289" r:id="rId28"/>
    <p:sldId id="274" r:id="rId29"/>
    <p:sldId id="282" r:id="rId30"/>
    <p:sldId id="290" r:id="rId31"/>
    <p:sldId id="291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771D"/>
    <a:srgbClr val="F1D845"/>
    <a:srgbClr val="E74C07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tripelcrown-ostruz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tripelcrown-ostruz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tripelcrown-ostruz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kozacka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kozacka-hrusen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kozacka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rixant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rixant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rixant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ublic/products/big/4f195f020bab51.612358400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ublic/products/big/4f195f020bab51.612358400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ublic/products/big/4f195f020bab51.612358400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476672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321512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VY_32_INOVACE_50_PRV</a:t>
            </a:r>
            <a:r>
              <a:rPr lang="cs-CZ" b="1" dirty="0" smtClean="0">
                <a:latin typeface="Calibri" pitchFamily="34" charset="0"/>
              </a:rPr>
              <a:t>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5498915"/>
              </p:ext>
            </p:extLst>
          </p:nvPr>
        </p:nvGraphicFramePr>
        <p:xfrm>
          <a:off x="952853" y="2746783"/>
          <a:ext cx="7416874" cy="3822828"/>
        </p:xfrm>
        <a:graphic>
          <a:graphicData uri="http://schemas.openxmlformats.org/drawingml/2006/table">
            <a:tbl>
              <a:tblPr/>
              <a:tblGrid>
                <a:gridCol w="2296242"/>
                <a:gridCol w="5120632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Únor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ovoce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druhů ovoce, označení správného názvu a následně zařazení do správné skupiny, třídy.. Po správně označeném názvu a jeho zařazení do skupiny se postupně odkrývá skrytý obrázek.(9 druhů ovoce)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http://www.prodejstromku.cz/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  <a:endParaRPr lang="cs-CZ" sz="1200" u="none" kern="120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http://lecitellek.webnode.cz/bylinky/boruvka-cerna/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081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Prvouka 2. a 3. ročník 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FF00"/>
                </a:solidFill>
              </a:rPr>
              <a:t>(Náš svět, Člověk a jeho svět)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276872"/>
            <a:ext cx="8077200" cy="149961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ROSTLINY - OVOCE</a:t>
            </a:r>
            <a:endParaRPr lang="cs-CZ" sz="40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75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625609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POZNÁVÁME   A   TŘÍDÍME   OVOCE</a:t>
            </a:r>
            <a:endParaRPr lang="cs-CZ" sz="6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04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borůvky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maliny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ostružiny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7" name="Vývojový diagram: předdefinovaný postup 16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33" descr="Tripel Crown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06" y="2496753"/>
            <a:ext cx="3024336" cy="28044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05 -0.03611 C 0.12916 -0.04977 0.10798 -0.04768 0.09132 -0.05115 C 0.06753 -0.06157 0.04375 -0.06736 0.01875 -0.07037 C 0.00642 -0.07384 0.00225 -0.07708 -0.01181 -0.07916 C -0.02691 -0.08564 -0.02448 -0.0875 -0.04254 -0.08981 C -0.12605 -0.08842 -0.14827 -0.09328 -0.21181 -0.07268 C -0.22292 -0.06504 -0.23525 -0.0618 -0.2474 -0.05764 C -0.24983 -0.05671 -0.2573 -0.05532 -0.26025 -0.05324 C -0.26302 -0.05139 -0.26546 -0.04861 -0.26823 -0.04676 C -0.27344 -0.04352 -0.279 -0.04097 -0.28438 -0.03819 C -0.28698 -0.0368 -0.28855 -0.03356 -0.29098 -0.03171 C -0.29618 -0.02777 -0.30157 -0.02453 -0.30695 -0.02106 C -0.31094 -0.01852 -0.31563 -0.01967 -0.31997 -0.01898 C -0.32761 -0.00856 -0.33212 -0.00625 -0.34254 -0.00162 C -0.354 0.01366 -0.36684 0.02801 -0.37483 0.04769 C -0.38125 0.06343 -0.38351 0.08241 -0.39098 0.09723 C -0.39289 0.10787 -0.39514 0.1176 -0.39896 0.12732 C -0.40365 0.16621 -0.40556 0.20973 -0.3974 0.24769 C -0.39375 0.26505 -0.38403 0.27848 -0.37483 0.29074 C -0.3724 0.29375 -0.37205 0.29838 -0.36997 0.30162 C -0.36771 0.3051 -0.36407 0.30695 -0.36164 0.31019 C -0.35886 0.31412 -0.35712 0.31968 -0.35382 0.32315 C -0.34688 0.33033 -0.33802 0.33334 -0.32952 0.33588 C -0.32118 0.34167 -0.31459 0.34468 -0.30539 0.34676 C -0.2566 0.34491 -0.19636 0.3507 -0.14566 0.3338 C -0.11702 0.32431 -0.09046 0.30973 -0.06355 0.29514 C -0.05139 0.28866 -0.0375 0.28727 -0.02639 0.27801 C -0.01164 0.26551 -0.00313 0.25463 0.01388 0.24769 C 0.03437 0.22523 0.05989 0.20116 0.08645 0.1963 C 0.11024 0.18033 0.14427 0.16806 0.17048 0.16389 C 0.20954 0.14954 0.16267 0.16482 0.22204 0.15533 C 0.22864 0.15417 0.23472 0.15023 0.24132 0.14885 C 0.24774 0.14746 0.25434 0.14746 0.26076 0.14676 C 0.33038 0.14792 0.371 0.13172 0.42517 0.16829 C 0.44375 0.18079 0.46076 0.19792 0.47691 0.21551 C 0.48871 0.22848 0.48593 0.2257 0.49774 0.24144 C 0.4993 0.24352 0.5026 0.24769 0.5026 0.24792 C 0.51163 0.27199 0.49809 0.23866 0.51388 0.26505 C 0.52395 0.28195 0.52743 0.29699 0.53975 0.31019 C 0.54392 0.34537 0.53698 0.30324 0.54774 0.33172 C 0.55416 0.34885 0.55451 0.3713 0.55902 0.38982 C 0.56128 0.42523 0.56406 0.46598 0.55434 0.49931 C 0.54444 0.53311 0.52621 0.55834 0.50746 0.58334 C 0.49045 0.60602 0.47326 0.6257 0.44948 0.63496 C 0.41284 0.66482 0.371 0.66783 0.33003 0.67801 C 0.29826 0.67732 0.26649 0.67824 0.23489 0.6757 C 0.20694 0.67361 0.18611 0.64908 0.16076 0.63912 C 0.12691 0.60949 0.16666 0.64074 0.12847 0.62199 C 0.10972 0.61273 0.09218 0.59561 0.07361 0.58542 C 0.05225 0.57361 0.02812 0.56088 0.0059 0.55093 C -0.02483 0.52199 0.01423 0.55625 -0.01823 0.53588 C -0.02674 0.53056 -0.03403 0.52223 -0.04254 0.51667 C -0.04983 0.50695 -0.06094 0.50278 -0.06823 0.49306 C -0.0698 0.49098 -0.07101 0.48797 -0.07309 0.48658 C -0.07709 0.48357 -0.08212 0.48311 -0.08612 0.4801 C -0.09289 0.47523 -0.09809 0.46621 -0.10539 0.46297 C -0.11511 0.45857 -0.11563 0.45903 -0.12483 0.45209 C -0.14497 0.43681 -0.13403 0.44144 -0.1474 0.43704 C -0.14896 0.43496 -0.15 0.43102 -0.15226 0.43056 C -0.17379 0.42686 -0.17848 0.43611 -0.18768 0.45648 C -0.18941 0.46621 -0.19306 0.47269 -0.19566 0.48218 C -0.19948 0.49607 -0.20209 0.50903 -0.20868 0.52084 C -0.21059 0.52894 -0.21146 0.53542 -0.21511 0.54236 C -0.21927 0.56551 -0.21355 0.53773 -0.21997 0.55741 C -0.22796 0.58148 -0.21875 0.55926 -0.22483 0.58334 C -0.22552 0.58588 -0.22709 0.5875 -0.22796 0.58982 C -0.23108 0.59838 -0.23143 0.60834 -0.23282 0.6176 C -0.2323 0.64491 -0.23282 0.67223 -0.23125 0.69931 C -0.23108 0.70186 -0.22882 0.70348 -0.22796 0.70579 C -0.22518 0.71343 -0.22431 0.72361 -0.22309 0.73172 C -0.20643 0.72894 -0.21459 0.72963 -0.19896 0.7296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33" descr="Tripel Crown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06" y="2496753"/>
            <a:ext cx="3024336" cy="2804455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ostružiny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33" descr="Tripel Crown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06" y="2496753"/>
            <a:ext cx="3024336" cy="2804455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ostružiny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hrušky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angrešt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jablka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0" descr="Kozačka -  hrušeň   podnož 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21" y="2510799"/>
            <a:ext cx="2808312" cy="27364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0" descr="Kozačka -  hrušeň   podnož 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21" y="2510799"/>
            <a:ext cx="2808312" cy="2736499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Ovál 16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hrušky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0" descr="Kozačka -  hrušeň   podnož 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21" y="2510799"/>
            <a:ext cx="2808312" cy="2736499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Ovál 14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hrušky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víno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angrešt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rybíz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6" name="Vývojový diagram: předdefinovaný postup 15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37" descr="Rixant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84214"/>
            <a:ext cx="2880320" cy="2816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5" grpId="0" animBg="1"/>
      <p:bldP spid="5" grpId="1" animBg="1"/>
      <p:bldP spid="6" grpId="0" animBg="1"/>
      <p:bldP spid="6" grpId="1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37" descr="Rixant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84214"/>
            <a:ext cx="2880320" cy="2816993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angrešt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37" descr="Rixant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84214"/>
            <a:ext cx="2880320" cy="2816993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Ovál 13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angrešt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broskev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meruňka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za 13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jablko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7" name="obrázek 5" descr="Astramel M9">
            <a:hlinkClick r:id="rId3" tooltip="&quot;Astramel M9&quot;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20" y="2596353"/>
            <a:ext cx="3127908" cy="25653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05 -0.03611 C 0.12916 -0.04977 0.10798 -0.04768 0.09132 -0.05115 C 0.06753 -0.06157 0.04375 -0.06736 0.01875 -0.07037 C 0.00642 -0.07384 0.00225 -0.07708 -0.01181 -0.07916 C -0.02691 -0.08564 -0.02448 -0.0875 -0.04254 -0.08981 C -0.12605 -0.08842 -0.14827 -0.09328 -0.21181 -0.07268 C -0.22292 -0.06504 -0.23525 -0.0618 -0.2474 -0.05764 C -0.24983 -0.05671 -0.2573 -0.05532 -0.26025 -0.05324 C -0.26302 -0.05139 -0.26546 -0.04861 -0.26823 -0.04676 C -0.27344 -0.04352 -0.279 -0.04097 -0.28438 -0.03819 C -0.28698 -0.0368 -0.28855 -0.03356 -0.29098 -0.03171 C -0.29618 -0.02777 -0.30157 -0.02453 -0.30695 -0.02106 C -0.31094 -0.01852 -0.31563 -0.01967 -0.31997 -0.01898 C -0.32761 -0.00856 -0.33212 -0.00625 -0.34254 -0.00162 C -0.354 0.01366 -0.36684 0.02801 -0.37483 0.04769 C -0.38125 0.06343 -0.38351 0.08241 -0.39098 0.09723 C -0.39289 0.10787 -0.39514 0.1176 -0.39896 0.12732 C -0.40365 0.16621 -0.40556 0.20973 -0.3974 0.24769 C -0.39375 0.26505 -0.38403 0.27848 -0.37483 0.29074 C -0.3724 0.29375 -0.37205 0.29838 -0.36997 0.30162 C -0.36771 0.3051 -0.36407 0.30695 -0.36164 0.31019 C -0.35886 0.31412 -0.35712 0.31968 -0.35382 0.32315 C -0.34688 0.33033 -0.33802 0.33334 -0.32952 0.33588 C -0.32118 0.34167 -0.31459 0.34468 -0.30539 0.34676 C -0.2566 0.34491 -0.19636 0.3507 -0.14566 0.3338 C -0.11702 0.32431 -0.09046 0.30973 -0.06355 0.29514 C -0.05139 0.28866 -0.0375 0.28727 -0.02639 0.27801 C -0.01164 0.26551 -0.00313 0.25463 0.01388 0.24769 C 0.03437 0.22523 0.05989 0.20116 0.08645 0.1963 C 0.11024 0.18033 0.14427 0.16806 0.17048 0.16389 C 0.20954 0.14954 0.16267 0.16482 0.22204 0.15533 C 0.22864 0.15417 0.23472 0.15023 0.24132 0.14885 C 0.24774 0.14746 0.25434 0.14746 0.26076 0.14676 C 0.33038 0.14792 0.371 0.13172 0.42517 0.16829 C 0.44375 0.18079 0.46076 0.19792 0.47691 0.21551 C 0.48871 0.22848 0.48593 0.2257 0.49774 0.24144 C 0.4993 0.24352 0.5026 0.24769 0.5026 0.24792 C 0.51163 0.27199 0.49809 0.23866 0.51388 0.26505 C 0.52395 0.28195 0.52743 0.29699 0.53975 0.31019 C 0.54392 0.34537 0.53698 0.30324 0.54774 0.33172 C 0.55416 0.34885 0.55451 0.3713 0.55902 0.38982 C 0.56128 0.42523 0.56406 0.46598 0.55434 0.49931 C 0.54444 0.53311 0.52621 0.55834 0.50746 0.58334 C 0.49045 0.60602 0.47326 0.6257 0.44948 0.63496 C 0.41284 0.66482 0.371 0.66783 0.33003 0.67801 C 0.29826 0.67732 0.26649 0.67824 0.23489 0.6757 C 0.20694 0.67361 0.18611 0.64908 0.16076 0.63912 C 0.12691 0.60949 0.16666 0.64074 0.12847 0.62199 C 0.10972 0.61273 0.09218 0.59561 0.07361 0.58542 C 0.05225 0.57361 0.02812 0.56088 0.0059 0.55093 C -0.02483 0.52199 0.01423 0.55625 -0.01823 0.53588 C -0.02674 0.53056 -0.03403 0.52223 -0.04254 0.51667 C -0.04983 0.50695 -0.06094 0.50278 -0.06823 0.49306 C -0.0698 0.49098 -0.07101 0.48797 -0.07309 0.48658 C -0.07709 0.48357 -0.08212 0.48311 -0.08612 0.4801 C -0.09289 0.47523 -0.09809 0.46621 -0.10539 0.46297 C -0.11511 0.45857 -0.11563 0.45903 -0.12483 0.45209 C -0.14497 0.43681 -0.13403 0.44144 -0.1474 0.43704 C -0.14896 0.43496 -0.15 0.43102 -0.15226 0.43056 C -0.17379 0.42686 -0.17848 0.43611 -0.18768 0.45648 C -0.18941 0.46621 -0.19306 0.47269 -0.19566 0.48218 C -0.19948 0.49607 -0.20209 0.50903 -0.20868 0.52084 C -0.21059 0.52894 -0.21146 0.53542 -0.21511 0.54236 C -0.21927 0.56551 -0.21355 0.53773 -0.21997 0.55741 C -0.22796 0.58148 -0.21875 0.55926 -0.22483 0.58334 C -0.22552 0.58588 -0.22709 0.5875 -0.22796 0.58982 C -0.23108 0.59838 -0.23143 0.60834 -0.23282 0.6176 C -0.2323 0.64491 -0.23282 0.67223 -0.23125 0.69931 C -0.23108 0.70186 -0.22882 0.70348 -0.22796 0.70579 C -0.22518 0.71343 -0.22431 0.72361 -0.22309 0.73172 C -0.20643 0.72894 -0.21459 0.72963 -0.19896 0.7296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4" grpId="0" animBg="1"/>
      <p:bldP spid="16" grpId="0" animBg="1"/>
      <p:bldP spid="16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5" descr="Astramel M9">
            <a:hlinkClick r:id="rId3" tooltip="&quot;Astramel M9&quot;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20" y="2596353"/>
            <a:ext cx="3127908" cy="2565392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jablko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5" descr="Astramel M9">
            <a:hlinkClick r:id="rId3" tooltip="&quot;Astramel M9&quot;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20" y="2596353"/>
            <a:ext cx="3127908" cy="2565392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Ovál 12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jablko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jablka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víno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4" name="Vývojový diagram: předdefinovaný postup 13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meruňky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6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75128"/>
            <a:ext cx="3132348" cy="2826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  <p:bldP spid="15" grpId="0" animBg="1"/>
      <p:bldP spid="15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75128"/>
            <a:ext cx="3132348" cy="282608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Ovál 13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meruňky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75128"/>
            <a:ext cx="3132348" cy="282608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Ovál 11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meruňky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švestky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ostružiny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za 11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3" name="Vývojový diagram: předdefinovaný postup 12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borůvky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5" name="il_fi" descr="http://files.lecitellek.webnode.cz/200000011-9c0589cffd/KOS38dcf3_profimedia_0006750631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8" y="2672914"/>
            <a:ext cx="3498131" cy="24122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2" grpId="0" animBg="1"/>
      <p:bldP spid="14" grpId="0" animBg="1"/>
      <p:bldP spid="14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il_fi" descr="http://files.lecitellek.webnode.cz/200000011-9c0589cffd/KOS38dcf3_profimedia_0006750631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8" y="2672914"/>
            <a:ext cx="3498131" cy="2412269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vál 9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borůvky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il_fi" descr="http://files.lecitellek.webnode.cz/200000011-9c0589cffd/KOS38dcf3_profimedia_0006750631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8" y="2672914"/>
            <a:ext cx="3498131" cy="241226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ál 10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borůvky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angrešt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rybíz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1" name="Vývojový diagram: předdefinovaný postup 10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víno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3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2" grpId="0" animBg="1"/>
      <p:bldP spid="12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vál 8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víno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vál 8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víno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maliny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rybíz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1" name="Vývojový diagram: předdefinovaný postup 10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třešně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3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2" grpId="0" animBg="1"/>
      <p:bldP spid="12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vál 8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třešně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vál 7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třešně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třešně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víno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za 7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9" name="Vývojový diagram: předdefinovaný postup 8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rybíz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1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98536"/>
            <a:ext cx="2880320" cy="28026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104 -0.02569 C 0.13715 -0.03935 0.11597 -0.03727 0.0993 -0.04074 C 0.07552 -0.05115 0.05173 -0.05694 0.02673 -0.05995 C 0.01441 -0.06342 0.01024 -0.06666 -0.00382 -0.06875 C -0.01893 -0.07523 -0.0165 -0.07708 -0.03455 -0.07939 C -0.11806 -0.07801 -0.14028 -0.08287 -0.20382 -0.06227 C -0.21493 -0.05463 -0.22726 -0.05139 -0.23941 -0.04722 C -0.24184 -0.04629 -0.24931 -0.0449 -0.25226 -0.04282 C -0.25504 -0.04097 -0.25747 -0.03819 -0.26025 -0.03634 C -0.26546 -0.0331 -0.27101 -0.03055 -0.27639 -0.02777 C -0.279 -0.02639 -0.28056 -0.02314 -0.28299 -0.02129 C -0.2882 -0.01736 -0.29358 -0.01412 -0.29896 -0.01064 C -0.30296 -0.0081 -0.30764 -0.00926 -0.31198 -0.00856 C -0.31962 0.00186 -0.32414 0.00417 -0.33455 0.0088 C -0.34601 0.02408 -0.35886 0.03843 -0.36684 0.05811 C -0.37327 0.07385 -0.37552 0.09283 -0.38299 0.10764 C -0.3849 0.11829 -0.38716 0.12801 -0.39098 0.13773 C -0.39566 0.17662 -0.39757 0.22014 -0.38941 0.25811 C -0.38577 0.27547 -0.37605 0.28889 -0.36684 0.30116 C -0.36441 0.30417 -0.36407 0.3088 -0.36198 0.31204 C -0.35973 0.31551 -0.35608 0.31736 -0.35365 0.32061 C -0.35087 0.32454 -0.34914 0.3301 -0.34584 0.33357 C -0.33889 0.34074 -0.33004 0.34375 -0.32153 0.3463 C -0.3132 0.35209 -0.3066 0.3551 -0.2974 0.35718 C -0.24862 0.35533 -0.18837 0.36111 -0.13768 0.34422 C -0.10903 0.33473 -0.08247 0.32014 -0.05556 0.30556 C -0.04341 0.29908 -0.02952 0.29769 -0.01841 0.28843 C -0.00365 0.27593 0.00486 0.26505 0.02187 0.25811 C 0.04236 0.23565 0.06788 0.21158 0.09444 0.20672 C 0.11823 0.19074 0.15225 0.17848 0.17847 0.17431 C 0.21753 0.15996 0.17066 0.17523 0.23003 0.16574 C 0.23663 0.16459 0.2427 0.16065 0.2493 0.15926 C 0.25573 0.15787 0.26232 0.15787 0.26875 0.15718 C 0.33836 0.15834 0.37899 0.14213 0.43316 0.17871 C 0.45173 0.19121 0.46875 0.20834 0.48489 0.22593 C 0.4967 0.23889 0.49392 0.23611 0.50573 0.25186 C 0.50729 0.25394 0.51059 0.25811 0.51059 0.25834 C 0.51961 0.28241 0.50607 0.24908 0.52187 0.27547 C 0.53194 0.29236 0.53541 0.30741 0.54774 0.32061 C 0.55191 0.35579 0.54496 0.31366 0.55573 0.34213 C 0.56215 0.35926 0.5625 0.38172 0.56701 0.40023 C 0.56927 0.43565 0.57204 0.47639 0.56232 0.50973 C 0.55243 0.54352 0.5342 0.56875 0.51545 0.59375 C 0.49843 0.61644 0.48125 0.63611 0.45746 0.64537 C 0.42083 0.67523 0.37899 0.67824 0.33802 0.68843 C 0.30625 0.68773 0.27448 0.68866 0.24288 0.68611 C 0.21493 0.68403 0.19409 0.65949 0.16875 0.64954 C 0.13489 0.61991 0.17465 0.65116 0.13645 0.63241 C 0.1177 0.62315 0.10017 0.60602 0.08159 0.59584 C 0.06024 0.58403 0.03611 0.5713 0.01388 0.56135 C -0.01684 0.53241 0.02222 0.56667 -0.01025 0.5463 C -0.01875 0.54098 -0.02605 0.53264 -0.03455 0.52709 C -0.04184 0.51736 -0.05296 0.5132 -0.06025 0.50348 C -0.06181 0.50139 -0.06302 0.49838 -0.06511 0.49699 C -0.0691 0.49398 -0.07414 0.49352 -0.07813 0.49051 C -0.0849 0.48565 -0.09011 0.47662 -0.0974 0.47338 C -0.10712 0.46898 -0.10764 0.46945 -0.11684 0.4625 C -0.13698 0.44723 -0.12605 0.45186 -0.13941 0.44746 C -0.14098 0.44537 -0.14202 0.44144 -0.14427 0.44098 C -0.1658 0.43727 -0.17049 0.44653 -0.17969 0.4669 C -0.18143 0.47662 -0.18507 0.48311 -0.18768 0.4926 C -0.1915 0.50648 -0.1941 0.51945 -0.2007 0.53125 C -0.20261 0.53936 -0.20348 0.54584 -0.20712 0.55278 C -0.21129 0.57593 -0.20556 0.54815 -0.21198 0.56783 C -0.21997 0.5919 -0.21077 0.56968 -0.21684 0.59375 C -0.21754 0.5963 -0.2191 0.59792 -0.21997 0.60023 C -0.22309 0.6088 -0.22344 0.61875 -0.22483 0.62801 C -0.22431 0.65533 -0.22483 0.68264 -0.22327 0.70973 C -0.22309 0.71227 -0.22084 0.71389 -0.21997 0.71621 C -0.21719 0.72385 -0.21632 0.73403 -0.21511 0.74213 C -0.19844 0.73936 -0.2066 0.74005 -0.19098 0.74005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8" grpId="0" animBg="1"/>
      <p:bldP spid="10" grpId="0" animBg="1"/>
      <p:bldP spid="10" grpId="1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98536"/>
            <a:ext cx="2880320" cy="280267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Ovál 6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rybíz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peckovice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malvice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bobule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98536"/>
            <a:ext cx="2880320" cy="280267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Ovál 6"/>
          <p:cNvSpPr/>
          <p:nvPr/>
        </p:nvSpPr>
        <p:spPr>
          <a:xfrm>
            <a:off x="1029054" y="555401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rybíz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69" y="2909777"/>
            <a:ext cx="3415459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04613" y="1052736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SUPER!!!!</a:t>
            </a:r>
            <a:endParaRPr lang="cs-CZ" sz="7200" b="1" spc="6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2563" y="3098795"/>
            <a:ext cx="33123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EF771D"/>
                </a:solidFill>
              </a:rPr>
              <a:t>AHOJ ZASE NĚKDY !</a:t>
            </a:r>
            <a:endParaRPr lang="cs-CZ" sz="6000" b="1" dirty="0">
              <a:solidFill>
                <a:srgbClr val="EF771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950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273</TotalTime>
  <Words>265</Words>
  <Application>Microsoft Office PowerPoint</Application>
  <PresentationFormat>Předvádění na obrazovce (4:3)</PresentationFormat>
  <Paragraphs>136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Prostor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36</cp:revision>
  <dcterms:created xsi:type="dcterms:W3CDTF">2012-03-07T08:59:04Z</dcterms:created>
  <dcterms:modified xsi:type="dcterms:W3CDTF">2012-08-14T00:56:58Z</dcterms:modified>
</cp:coreProperties>
</file>