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2" r:id="rId2"/>
    <p:sldId id="293" r:id="rId3"/>
    <p:sldId id="294" r:id="rId4"/>
    <p:sldId id="262" r:id="rId5"/>
    <p:sldId id="263" r:id="rId6"/>
    <p:sldId id="264" r:id="rId7"/>
    <p:sldId id="269" r:id="rId8"/>
    <p:sldId id="275" r:id="rId9"/>
    <p:sldId id="283" r:id="rId10"/>
    <p:sldId id="261" r:id="rId11"/>
    <p:sldId id="276" r:id="rId12"/>
    <p:sldId id="284" r:id="rId13"/>
    <p:sldId id="273" r:id="rId14"/>
    <p:sldId id="277" r:id="rId15"/>
    <p:sldId id="285" r:id="rId16"/>
    <p:sldId id="270" r:id="rId17"/>
    <p:sldId id="278" r:id="rId18"/>
    <p:sldId id="286" r:id="rId19"/>
    <p:sldId id="271" r:id="rId20"/>
    <p:sldId id="279" r:id="rId21"/>
    <p:sldId id="287" r:id="rId22"/>
    <p:sldId id="260" r:id="rId23"/>
    <p:sldId id="280" r:id="rId24"/>
    <p:sldId id="288" r:id="rId25"/>
    <p:sldId id="272" r:id="rId26"/>
    <p:sldId id="281" r:id="rId27"/>
    <p:sldId id="289" r:id="rId28"/>
    <p:sldId id="274" r:id="rId29"/>
    <p:sldId id="282" r:id="rId30"/>
    <p:sldId id="290" r:id="rId31"/>
    <p:sldId id="291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D845"/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vista-bela-jablo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polana-malin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oscova-lahvice-hru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hamanova-svestka-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losan-rybi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goldrich-merunka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dejstromku.cz/produkt/burlat-tresen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5803" y="332656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110656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VY_32_INOVACE_51_PRV</a:t>
            </a:r>
            <a:r>
              <a:rPr lang="cs-CZ" b="1" dirty="0" smtClean="0">
                <a:latin typeface="Calibri" pitchFamily="34" charset="0"/>
              </a:rPr>
              <a:t>_ 3</a:t>
            </a:r>
            <a:endParaRPr lang="cs-CZ" b="1" dirty="0">
              <a:latin typeface="Calibri" pitchFamily="34" charset="0"/>
            </a:endParaRP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565171"/>
              </p:ext>
            </p:extLst>
          </p:nvPr>
        </p:nvGraphicFramePr>
        <p:xfrm>
          <a:off x="890041" y="2708920"/>
          <a:ext cx="7416874" cy="3822828"/>
        </p:xfrm>
        <a:graphic>
          <a:graphicData uri="http://schemas.openxmlformats.org/drawingml/2006/table">
            <a:tbl>
              <a:tblPr/>
              <a:tblGrid>
                <a:gridCol w="2296242"/>
                <a:gridCol w="512063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Únor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ovoce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ovoce, označení správného názvu a následně zařazení do správné skupiny, třídy.. Po správně označeném názvu a jeho zařazení do skupiny se postupně odkrývá skrytý obrázek.(9 druhů ovoce)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http://www.prodejstromku.cz/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endParaRPr lang="cs-CZ" sz="1200" u="none" kern="120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http://lecitellek.webnode.cz/bylinky/boruvka-cerna/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815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4005064"/>
            <a:ext cx="6858000" cy="1894362"/>
          </a:xfrm>
        </p:spPr>
        <p:txBody>
          <a:bodyPr>
            <a:noAutofit/>
          </a:bodyPr>
          <a:lstStyle/>
          <a:p>
            <a:r>
              <a:rPr lang="cs-CZ" sz="4000" dirty="0" smtClean="0"/>
              <a:t>Prvouka 2. a 3. ročník </a:t>
            </a:r>
            <a:br>
              <a:rPr lang="cs-CZ" sz="4000" dirty="0" smtClean="0"/>
            </a:br>
            <a:r>
              <a:rPr lang="cs-CZ" sz="3200" dirty="0" smtClean="0"/>
              <a:t>(Náš svět, Člověk a jeho svět)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132856"/>
            <a:ext cx="8077200" cy="149961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haroni" pitchFamily="2" charset="-79"/>
                <a:cs typeface="Aharoni" pitchFamily="2" charset="-79"/>
              </a:rPr>
              <a:t>ROSTLINY - OVOCE</a:t>
            </a:r>
            <a:endParaRPr lang="cs-CZ" sz="5400" b="1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20755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625609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OVOCE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042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hruška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broskev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za 15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7" name="Vývojový diagram: předdefinovaný postup 16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29" descr="Vista Bela MM106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9062"/>
            <a:ext cx="2952328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19" name="Ovál 1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jablko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jablka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za 16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8" name="Vývojový diagram: předdefinovaný postup 17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6" descr="BROSKVO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259630" y="2276873"/>
            <a:ext cx="2520282" cy="324036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Ovál 1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angrešt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ostružiny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za 14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6" name="Vývojový diagram: předdefinovaný postup 15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35" descr="Polana malin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602" y="2456891"/>
            <a:ext cx="3096344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vál 14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jablka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za 13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5" name="Vývojový diagram: předdefinovaný postup 14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8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305 -0.03611 C 0.12916 -0.04977 0.10798 -0.04768 0.09132 -0.05115 C 0.06753 -0.06157 0.04375 -0.06736 0.01875 -0.07037 C 0.00642 -0.07384 0.00225 -0.07708 -0.01181 -0.07916 C -0.02691 -0.08564 -0.02448 -0.0875 -0.04254 -0.08981 C -0.12605 -0.08842 -0.14827 -0.09328 -0.21181 -0.07268 C -0.22292 -0.06504 -0.23525 -0.0618 -0.2474 -0.05764 C -0.24983 -0.05671 -0.2573 -0.05532 -0.26025 -0.05324 C -0.26302 -0.05139 -0.26546 -0.04861 -0.26823 -0.04676 C -0.27344 -0.04352 -0.279 -0.04097 -0.28438 -0.03819 C -0.28698 -0.0368 -0.28855 -0.03356 -0.29098 -0.03171 C -0.29618 -0.02777 -0.30157 -0.02453 -0.30695 -0.02106 C -0.31094 -0.01852 -0.31563 -0.01967 -0.31997 -0.01898 C -0.32761 -0.00856 -0.33212 -0.00625 -0.34254 -0.00162 C -0.354 0.01366 -0.36684 0.02801 -0.37483 0.04769 C -0.38125 0.06343 -0.38351 0.08241 -0.39098 0.09723 C -0.39289 0.10787 -0.39514 0.1176 -0.39896 0.12732 C -0.40365 0.16621 -0.40556 0.20973 -0.3974 0.24769 C -0.39375 0.26505 -0.38403 0.27848 -0.37483 0.29074 C -0.3724 0.29375 -0.37205 0.29838 -0.36997 0.30162 C -0.36771 0.3051 -0.36407 0.30695 -0.36164 0.31019 C -0.35886 0.31412 -0.35712 0.31968 -0.35382 0.32315 C -0.34688 0.33033 -0.33802 0.33334 -0.32952 0.33588 C -0.32118 0.34167 -0.31459 0.34468 -0.30539 0.34676 C -0.2566 0.34491 -0.19636 0.3507 -0.14566 0.3338 C -0.11702 0.32431 -0.09046 0.30973 -0.06355 0.29514 C -0.05139 0.28866 -0.0375 0.28727 -0.02639 0.27801 C -0.01164 0.26551 -0.00313 0.25463 0.01388 0.24769 C 0.03437 0.22523 0.05989 0.20116 0.08645 0.1963 C 0.11024 0.18033 0.14427 0.16806 0.17048 0.16389 C 0.20954 0.14954 0.16267 0.16482 0.22204 0.15533 C 0.22864 0.15417 0.23472 0.15023 0.24132 0.14885 C 0.24774 0.14746 0.25434 0.14746 0.26076 0.14676 C 0.33038 0.14792 0.371 0.13172 0.42517 0.16829 C 0.44375 0.18079 0.46076 0.19792 0.47691 0.21551 C 0.48871 0.22848 0.48593 0.2257 0.49774 0.24144 C 0.4993 0.24352 0.5026 0.24769 0.5026 0.24792 C 0.51163 0.27199 0.49809 0.23866 0.51388 0.26505 C 0.52395 0.28195 0.52743 0.29699 0.53975 0.31019 C 0.54392 0.34537 0.53698 0.30324 0.54774 0.33172 C 0.55416 0.34885 0.55451 0.3713 0.55902 0.38982 C 0.56128 0.42523 0.56406 0.46598 0.55434 0.49931 C 0.54444 0.53311 0.52621 0.55834 0.50746 0.58334 C 0.49045 0.60602 0.47326 0.6257 0.44948 0.63496 C 0.41284 0.66482 0.371 0.66783 0.33003 0.67801 C 0.29826 0.67732 0.26649 0.67824 0.23489 0.6757 C 0.20694 0.67361 0.18611 0.64908 0.16076 0.63912 C 0.12691 0.60949 0.16666 0.64074 0.12847 0.62199 C 0.10972 0.61273 0.09218 0.59561 0.07361 0.58542 C 0.05225 0.57361 0.02812 0.56088 0.0059 0.55093 C -0.02483 0.52199 0.01423 0.55625 -0.01823 0.53588 C -0.02674 0.53056 -0.03403 0.52223 -0.04254 0.51667 C -0.04983 0.50695 -0.06094 0.50278 -0.06823 0.49306 C -0.0698 0.49098 -0.07101 0.48797 -0.07309 0.48658 C -0.07709 0.48357 -0.08212 0.48311 -0.08612 0.4801 C -0.09289 0.47523 -0.09809 0.46621 -0.10539 0.46297 C -0.11511 0.45857 -0.11563 0.45903 -0.12483 0.45209 C -0.14497 0.43681 -0.13403 0.44144 -0.1474 0.43704 C -0.14896 0.43496 -0.15 0.43102 -0.15226 0.43056 C -0.17379 0.42686 -0.17848 0.43611 -0.18768 0.45648 C -0.18941 0.46621 -0.19306 0.47269 -0.19566 0.48218 C -0.19948 0.49607 -0.20209 0.50903 -0.20868 0.52084 C -0.21059 0.52894 -0.21146 0.53542 -0.21511 0.54236 C -0.21927 0.56551 -0.21355 0.53773 -0.21997 0.55741 C -0.22796 0.58148 -0.21875 0.55926 -0.22483 0.58334 C -0.22552 0.58588 -0.22709 0.5875 -0.22796 0.58982 C -0.23108 0.59838 -0.23143 0.60834 -0.23282 0.6176 C -0.2323 0.64491 -0.23282 0.67223 -0.23125 0.69931 C -0.23108 0.70186 -0.22882 0.70348 -0.22796 0.70579 C -0.22518 0.71343 -0.22431 0.72361 -0.22309 0.73172 C -0.20643 0.72894 -0.21459 0.72963 -0.19896 0.7296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4" grpId="0" animBg="1"/>
      <p:bldP spid="16" grpId="0" animBg="1"/>
      <p:bldP spid="16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vál 15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8" descr="Boscova lahvice -     podnož Semenáč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57032"/>
            <a:ext cx="2808312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hrušky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za 12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4" name="Vývojový diagram: předdefinovaný postup 13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7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5" grpId="0" animBg="1"/>
      <p:bldP spid="15" grpId="1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Ovál 14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68044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30" descr="Hamanova 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6" y="2506961"/>
            <a:ext cx="3050405" cy="2744176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Ovál 12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jablka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za 11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3" name="Vývojový diagram: předdefinovaný postup 12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6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4" grpId="0" animBg="1"/>
      <p:bldP spid="1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Ovál 13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72300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38" descr="Losan rybíz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vál 11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ostružiny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švestky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476 0.0074 C 0.11285 0.01365 0.11198 0.02037 0.10989 0.02662 C 0.10764 0.03379 0.10382 0.03541 0.10017 0.04166 C 0.09149 0.05648 0.09184 0.05902 0.0776 0.06551 C 0.07378 0.07615 0.06944 0.08495 0.06319 0.09328 C 0.06007 0.1037 0.05625 0.10833 0.05173 0.11713 C 0.05347 0.13356 0.05035 0.14699 0.06146 0.15578 C 0.06441 0.1581 0.06788 0.15879 0.07118 0.15995 C 0.07535 0.16157 0.08403 0.16435 0.08403 0.16458 C 0.16719 0.1618 0.19739 0.16527 0.25989 0.1537 C 0.27361 0.14745 0.2875 0.14722 0.30173 0.1449 C 0.4934 0.14745 0.41962 0.12939 0.48715 0.15139 C 0.50521 0.16342 0.52569 0.16944 0.54219 0.18588 C 0.55295 0.19676 0.54479 0.19166 0.5533 0.20509 C 0.57535 0.23935 0.55989 0.21296 0.57604 0.2331 C 0.58785 0.24791 0.59844 0.26759 0.61319 0.27824 C 0.61614 0.28032 0.61979 0.28055 0.62274 0.28264 C 0.63906 0.29352 0.65382 0.30833 0.67118 0.31713 C 0.67413 0.31852 0.69479 0.32129 0.69531 0.32129 C 0.70694 0.32338 0.71753 0.32986 0.72917 0.33217 C 0.7625 0.33055 0.78298 0.34189 0.80017 0.30625 C 0.80069 0.30046 0.80191 0.2949 0.80173 0.28912 C 0.80017 0.2331 0.80868 0.17361 0.79375 0.12129 C 0.78993 0.10787 0.78142 0.09282 0.77604 0.08055 C 0.76146 0.04722 0.74757 0.02314 0.71788 0.01389 C 0.66719 -0.02084 0.62552 0.01828 0.5776 0.02453 C 0.56476 0.03217 0.55139 0.03564 0.53889 0.04398 C 0.53281 0.04791 0.52812 0.05393 0.52274 0.05902 C 0.50052 0.07963 0.48038 0.10277 0.46632 0.13426 C 0.46441 0.14444 0.46024 0.15208 0.45816 0.16227 C 0.4566 0.18333 0.4533 0.20347 0.45173 0.22453 C 0.45226 0.24537 0.45208 0.2662 0.45347 0.28703 C 0.45399 0.29467 0.45989 0.29953 0.46319 0.30416 C 0.47969 0.3287 0.4875 0.34884 0.51319 0.35995 C 0.52292 0.37106 0.53281 0.37777 0.54375 0.38588 C 0.58715 0.41828 0.56458 0.40926 0.59219 0.41805 C 0.6059 0.42893 0.61892 0.43912 0.63403 0.44606 C 0.64861 0.46203 0.6401 0.45393 0.65989 0.46967 C 0.66319 0.47222 0.66493 0.47731 0.66788 0.48055 C 0.67031 0.4831 0.67326 0.48495 0.67604 0.48703 C 0.6816 0.49676 0.68229 0.50092 0.68403 0.51273 C 0.68298 0.52338 0.68316 0.53449 0.6809 0.5449 C 0.68003 0.5493 0.67153 0.55069 0.66962 0.55139 C 0.66042 0.55509 0.65139 0.5581 0.64219 0.56227 C 0.60989 0.56157 0.5776 0.56111 0.54514 0.55995 C 0.52726 0.55926 0.5118 0.5493 0.49375 0.54722 C 0.47517 0.54189 0.45625 0.53865 0.43733 0.53634 C 0.40989 0.52453 0.38229 0.51852 0.35347 0.51481 C 0.34045 0.51064 0.3283 0.50972 0.31476 0.50833 C 0.27517 0.49143 0.18837 0.50602 0.17917 0.50625 C 0.16597 0.5081 0.16788 0.50694 0.15833 0.51064 C 0.15139 0.51342 0.13733 0.51921 0.13733 0.51944 C 0.13246 0.52338 0.1276 0.52569 0.12274 0.52986 C 0.11753 0.54421 0.12257 0.53356 0.11319 0.5449 C 0.1092 0.54977 0.10173 0.55995 0.10173 0.56018 C 0.09462 0.58958 0.0717 0.59629 0.05173 0.59884 C 0.04913 0.59953 0.04635 0.59977 0.04375 0.60092 C 0.04201 0.60185 0.0408 0.60439 0.03889 0.60509 C 0.03524 0.60648 0.0276 0.6074 0.0276 0.60764 L 0.04045 0.60092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vál 9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272300" y="290977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il_fi" descr="http://files.lecitellek.webnode.cz/200000011-9c0589cffd/KOS38dcf3_profimedia_0006750631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8" y="2672914"/>
            <a:ext cx="3498131" cy="241226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Ovál 10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borůvky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6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angrešt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broskve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za 9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11" name="Vývojový diagram: předdefinovaný postup 10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4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08 0.00047 C 0.10365 0.01389 0.09913 0.01713 0.09149 0.02639 C 0.0757 0.04537 0.06024 0.06204 0.03993 0.0713 C 0.02604 0.08912 0.02587 0.08797 0.00608 0.09051 C -0.01389 0.08912 -0.03385 0.08889 -0.05364 0.08635 C -0.06128 0.08542 -0.06857 0.08102 -0.07621 0.07986 C -0.09826 0.08195 -0.12031 0.08311 -0.14236 0.08635 C -0.14896 0.08727 -0.16163 0.09283 -0.16163 0.09306 C -0.16545 0.09561 -0.16892 0.09908 -0.17291 0.10139 C -0.17604 0.10324 -0.17969 0.10348 -0.18264 0.10556 C -0.18472 0.10695 -0.18559 0.11042 -0.1875 0.11204 C -0.20226 0.12454 -0.21892 0.13496 -0.2342 0.14653 C -0.24097 0.15162 -0.24878 0.15787 -0.25521 0.16366 C -0.25868 0.1669 -0.26111 0.17199 -0.26493 0.17454 C -0.27101 0.17871 -0.27812 0.17917 -0.2842 0.18311 C -0.2993 0.19329 -0.31441 0.19723 -0.33107 0.20024 C -0.34496 0.19954 -0.3592 0.20186 -0.37291 0.19815 C -0.37465 0.19769 -0.39462 0.18357 -0.40191 0.17871 C -0.42205 0.16505 -0.44722 0.15047 -0.46319 0.12917 C -0.47135 0.11829 -0.47795 0.10973 -0.4875 0.10139 C -0.49357 0.08866 -0.50087 0.08149 -0.51007 0.07338 C -0.51684 0.06736 -0.52239 0.05764 -0.52934 0.05186 C -0.53958 0.04306 -0.54965 0.03936 -0.56163 0.03681 C -0.59028 0.02408 -0.62014 0.03565 -0.64722 0.04977 C -0.675 0.06459 -0.64687 0.05463 -0.66493 0.06042 C -0.67621 0.06806 -0.68698 0.07894 -0.69878 0.08403 C -0.70955 0.09607 -0.72187 0.10486 -0.73246 0.11644 C -0.74097 0.12524 -0.74826 0.13542 -0.75677 0.14422 C -0.77309 0.16111 -0.78958 0.1757 -0.80191 0.19815 C -0.8059 0.21366 -0.80712 0.21459 -0.80677 0.23449 C -0.80642 0.2625 -0.80607 0.29051 -0.80364 0.31829 C -0.80087 0.35047 -0.80052 0.33635 -0.79236 0.35047 C -0.78437 0.36412 -0.77812 0.38033 -0.76649 0.38936 C -0.75972 0.39468 -0.75573 0.3926 -0.74878 0.39561 C -0.72969 0.40371 -0.71701 0.40625 -0.69722 0.41065 C -0.66979 0.40787 -0.64236 0.40602 -0.61493 0.40209 C -0.60903 0.40116 -0.60382 0.39121 -0.60035 0.38704 C -0.59166 0.37662 -0.5842 0.36621 -0.57621 0.35486 C -0.54705 0.31297 -0.50903 0.27454 -0.46805 0.25602 C -0.43923 0.24306 -0.40868 0.23172 -0.37934 0.22176 C -0.36649 0.21736 -0.35278 0.21598 -0.34062 0.2088 C -0.31232 0.1919 -0.2783 0.18611 -0.24722 0.18311 C -0.21666 0.18033 -0.18576 0.1794 -0.15521 0.17662 C -0.07899 0.15579 -0.0434 0.16899 0.06094 0.17014 C 0.06198 0.17037 0.08264 0.17408 0.08351 0.17454 C 0.09618 0.18102 0.11024 0.19769 0.12066 0.2088 C 0.14549 0.23496 0.1566 0.25811 0.17066 0.29468 C 0.17674 0.32824 0.1783 0.37176 0.1658 0.40209 C 0.15556 0.42662 0.13073 0.44653 0.1125 0.45787 C 0.0691 0.48473 0.03108 0.49491 -0.01649 0.49861 C -0.11423 0.53218 -0.275 0.51111 -0.34392 0.51158 C -0.35434 0.51598 -0.36163 0.52431 -0.37135 0.53102 C -0.38403 0.55741 -0.36441 0.51852 -0.37934 0.54167 C -0.3842 0.54908 -0.38611 0.56019 -0.39062 0.5676 C -0.39618 0.57686 -0.4059 0.5919 -0.41493 0.59537 C -0.425 0.59931 -0.43507 0.60209 -0.44548 0.60417 C -0.44982 0.6051 -0.45851 0.60625 -0.45851 0.60649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2" grpId="0" animBg="1"/>
      <p:bldP spid="12" grpId="1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68044" y="507001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26" descr="Goldrich meruňk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10" y="2456890"/>
            <a:ext cx="2952328" cy="284431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vál 8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meruňky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rybíz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maliny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za 7">
            <a:hlinkClick r:id="" action="ppaction://hlinkshowjump?jump=nextslide"/>
          </p:cNvPr>
          <p:cNvSpPr/>
          <p:nvPr/>
        </p:nvSpPr>
        <p:spPr>
          <a:xfrm>
            <a:off x="6300192" y="264574"/>
            <a:ext cx="2520280" cy="572138"/>
          </a:xfrm>
          <a:prstGeom prst="teardrop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pokračovat</a:t>
            </a:r>
            <a:endParaRPr lang="cs-CZ" sz="2400" dirty="0"/>
          </a:p>
        </p:txBody>
      </p:sp>
      <p:sp>
        <p:nvSpPr>
          <p:cNvPr id="9" name="Vývojový diagram: předdefinovaný postup 8"/>
          <p:cNvSpPr/>
          <p:nvPr/>
        </p:nvSpPr>
        <p:spPr>
          <a:xfrm>
            <a:off x="611560" y="2456891"/>
            <a:ext cx="3852428" cy="2844317"/>
          </a:xfrm>
          <a:prstGeom prst="flowChartPredefinedProces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2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621 0.00579 C 0.06232 -0.00787 0.04114 -0.00578 0.02448 -0.00926 C 0.00069 -0.01967 -0.02309 -0.02546 -0.04809 -0.02847 C -0.06042 -0.03194 -0.06459 -0.03518 -0.07865 -0.03727 C -0.09375 -0.04375 -0.09132 -0.0456 -0.10938 -0.04791 C -0.19289 -0.04652 -0.21511 -0.05139 -0.27865 -0.03078 C -0.28976 -0.02314 -0.30209 -0.0199 -0.31424 -0.01574 C -0.31667 -0.01481 -0.32414 -0.01342 -0.32709 -0.01134 C -0.32987 -0.00949 -0.3323 -0.00671 -0.33507 -0.00486 C -0.34028 -0.00162 -0.34584 0.00093 -0.35122 0.00371 C -0.35382 0.0051 -0.35539 0.00834 -0.35782 0.01019 C -0.36302 0.01412 -0.36841 0.01736 -0.37379 0.02084 C -0.37778 0.02338 -0.38247 0.02223 -0.38681 0.02292 C -0.39445 0.03334 -0.39896 0.03565 -0.40938 0.04028 C -0.42084 0.05556 -0.43368 0.06991 -0.44167 0.08959 C -0.44809 0.10533 -0.45035 0.12431 -0.45782 0.13912 C -0.45973 0.14977 -0.46198 0.15949 -0.4658 0.16922 C -0.47049 0.20811 -0.4724 0.25162 -0.46424 0.28959 C -0.46059 0.30695 -0.45087 0.32037 -0.44167 0.33264 C -0.43924 0.33565 -0.43889 0.34028 -0.43681 0.34352 C -0.43455 0.34699 -0.43091 0.34885 -0.42848 0.35209 C -0.4257 0.35602 -0.42396 0.36158 -0.42066 0.36505 C -0.41372 0.37223 -0.40487 0.37523 -0.39636 0.37778 C -0.38802 0.38357 -0.38143 0.38658 -0.37223 0.38866 C -0.32344 0.38681 -0.2632 0.3926 -0.2125 0.3757 C -0.18386 0.36621 -0.1573 0.35162 -0.13039 0.33704 C -0.11823 0.33056 -0.10434 0.32917 -0.09323 0.31991 C -0.07848 0.30741 -0.06997 0.29653 -0.05296 0.28959 C -0.03247 0.26713 -0.00695 0.24306 0.01961 0.2382 C 0.0434 0.22223 0.07743 0.20996 0.10364 0.20579 C 0.1427 0.19144 0.09583 0.20672 0.1552 0.19723 C 0.1618 0.19607 0.16788 0.19213 0.17448 0.19074 C 0.1809 0.18936 0.1875 0.18936 0.19392 0.18866 C 0.26354 0.18982 0.30416 0.17361 0.35833 0.21019 C 0.37691 0.22269 0.39392 0.23982 0.41007 0.25741 C 0.42187 0.27037 0.41909 0.2676 0.4309 0.28334 C 0.43246 0.28542 0.43576 0.28959 0.43576 0.28982 C 0.44479 0.31389 0.43125 0.28056 0.44704 0.30695 C 0.45711 0.32385 0.46059 0.33889 0.47291 0.35209 C 0.47708 0.38727 0.47013 0.34514 0.4809 0.37361 C 0.48732 0.39074 0.48767 0.4132 0.49218 0.43172 C 0.49444 0.46713 0.49722 0.50787 0.4875 0.54121 C 0.4776 0.575 0.45937 0.60023 0.44062 0.62523 C 0.42361 0.64792 0.40642 0.6676 0.38263 0.67686 C 0.346 0.70672 0.30416 0.70973 0.26319 0.71991 C 0.23142 0.71922 0.19965 0.72014 0.16805 0.7176 C 0.1401 0.71551 0.11927 0.69098 0.09392 0.68102 C 0.06007 0.65139 0.09982 0.68264 0.06163 0.66389 C 0.04288 0.65463 0.02534 0.6375 0.00677 0.62732 C -0.01459 0.61551 -0.03872 0.60278 -0.06094 0.59283 C -0.09167 0.56389 -0.05261 0.59815 -0.08507 0.57778 C -0.09358 0.57246 -0.10087 0.56412 -0.10938 0.55857 C -0.11667 0.54885 -0.12778 0.54468 -0.13507 0.53496 C -0.13664 0.53287 -0.13785 0.52986 -0.13993 0.52848 C -0.14393 0.52547 -0.14896 0.525 -0.15296 0.52199 C -0.15973 0.51713 -0.16493 0.50811 -0.17223 0.50486 C -0.18195 0.50047 -0.18247 0.50093 -0.19167 0.49398 C -0.21181 0.47871 -0.20087 0.48334 -0.21424 0.47894 C -0.2158 0.47686 -0.21684 0.47292 -0.2191 0.47246 C -0.24063 0.46875 -0.24532 0.47801 -0.25452 0.49838 C -0.25625 0.50811 -0.2599 0.51459 -0.2625 0.52408 C -0.26632 0.53797 -0.26893 0.55093 -0.27552 0.56273 C -0.27743 0.57084 -0.2783 0.57732 -0.28195 0.58426 C -0.28612 0.60741 -0.28039 0.57963 -0.28681 0.59931 C -0.2948 0.62338 -0.28559 0.60116 -0.29167 0.62523 C -0.29237 0.62778 -0.29393 0.6294 -0.2948 0.63172 C -0.29792 0.64028 -0.29827 0.65023 -0.29966 0.65949 C -0.29914 0.68681 -0.29966 0.71412 -0.29809 0.74121 C -0.29792 0.74375 -0.29566 0.74537 -0.2948 0.74769 C -0.29202 0.75533 -0.29115 0.76551 -0.28993 0.77361 C -0.27327 0.77084 -0.28143 0.77153 -0.2658 0.77153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8" grpId="0" animBg="1"/>
      <p:bldP spid="10" grpId="0" animBg="1"/>
      <p:bldP spid="10" grpId="1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8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se zakulaceným příčným rohem 9"/>
          <p:cNvSpPr/>
          <p:nvPr/>
        </p:nvSpPr>
        <p:spPr>
          <a:xfrm>
            <a:off x="46754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peckovice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3347864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malvice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6185732" y="1243130"/>
            <a:ext cx="2520280" cy="931460"/>
          </a:xfrm>
          <a:prstGeom prst="round2DiagRect">
            <a:avLst/>
          </a:prstGeom>
          <a:solidFill>
            <a:srgbClr val="F1D8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bobule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20172" y="3989897"/>
            <a:ext cx="1152128" cy="108012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4" descr="Burlat  -  třešeň  -   podnož Colt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596" y="2461265"/>
            <a:ext cx="3204356" cy="284214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vál 7"/>
          <p:cNvSpPr/>
          <p:nvPr/>
        </p:nvSpPr>
        <p:spPr>
          <a:xfrm>
            <a:off x="971600" y="5613007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třešně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02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xit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2909777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0746" y="1052736"/>
            <a:ext cx="75968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spc="600" dirty="0" smtClean="0">
                <a:solidFill>
                  <a:srgbClr val="7030A0"/>
                </a:solidFill>
              </a:rPr>
              <a:t>DOBRÁ PRÁCE.</a:t>
            </a:r>
            <a:endParaRPr lang="cs-CZ" sz="6000" b="1" spc="6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3006463"/>
            <a:ext cx="33123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C00000"/>
                </a:solidFill>
              </a:rPr>
              <a:t>TAK ZASE NĚKDY AHOJ !!!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2950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227</TotalTime>
  <Words>267</Words>
  <Application>Microsoft Office PowerPoint</Application>
  <PresentationFormat>Předvádění na obrazovce (4:3)</PresentationFormat>
  <Paragraphs>136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Arkýř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35</cp:revision>
  <dcterms:created xsi:type="dcterms:W3CDTF">2012-03-07T08:59:04Z</dcterms:created>
  <dcterms:modified xsi:type="dcterms:W3CDTF">2012-08-14T00:59:31Z</dcterms:modified>
</cp:coreProperties>
</file>