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92" r:id="rId2"/>
    <p:sldId id="293" r:id="rId3"/>
    <p:sldId id="294" r:id="rId4"/>
    <p:sldId id="262" r:id="rId5"/>
    <p:sldId id="263" r:id="rId6"/>
    <p:sldId id="264" r:id="rId7"/>
    <p:sldId id="269" r:id="rId8"/>
    <p:sldId id="275" r:id="rId9"/>
    <p:sldId id="283" r:id="rId10"/>
    <p:sldId id="261" r:id="rId11"/>
    <p:sldId id="276" r:id="rId12"/>
    <p:sldId id="284" r:id="rId13"/>
    <p:sldId id="273" r:id="rId14"/>
    <p:sldId id="277" r:id="rId15"/>
    <p:sldId id="285" r:id="rId16"/>
    <p:sldId id="270" r:id="rId17"/>
    <p:sldId id="278" r:id="rId18"/>
    <p:sldId id="286" r:id="rId19"/>
    <p:sldId id="271" r:id="rId20"/>
    <p:sldId id="279" r:id="rId21"/>
    <p:sldId id="287" r:id="rId22"/>
    <p:sldId id="260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771D"/>
    <a:srgbClr val="F1D845"/>
    <a:srgbClr val="E74C07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32656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110656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VY_32_INOVACE_52_PRV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882390"/>
              </p:ext>
            </p:extLst>
          </p:nvPr>
        </p:nvGraphicFramePr>
        <p:xfrm>
          <a:off x="971550" y="2636912"/>
          <a:ext cx="7416874" cy="3822828"/>
        </p:xfrm>
        <a:graphic>
          <a:graphicData uri="http://schemas.openxmlformats.org/drawingml/2006/table">
            <a:tbl>
              <a:tblPr/>
              <a:tblGrid>
                <a:gridCol w="2296242"/>
                <a:gridCol w="512063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ovoce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ovoce, označení správného názvu a následně zařazení do správné skupiny, třídy.. Po správně označeném názvu a jeho zařazení do skupiny se postupně odkrývá skrytý obrázek.(9 druhů ovoce)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http://www.prodejstromku.cz/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endParaRPr lang="cs-CZ" sz="1200" u="none" kern="120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http://lecitellek.webnode.cz/bylinky/boruvka-cerna/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81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08920"/>
            <a:ext cx="8229600" cy="2209800"/>
          </a:xfrm>
        </p:spPr>
        <p:txBody>
          <a:bodyPr/>
          <a:lstStyle/>
          <a:p>
            <a:r>
              <a:rPr lang="cs-CZ" b="1" dirty="0" smtClean="0"/>
              <a:t>Prvouka 2. a 3. ročník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/>
              <a:t>(Náš svět, Člověk a jeho svět)</a:t>
            </a: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8077200" cy="149961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ROSTLINY - OVOCE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92075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625609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POZNÁVÁME   A   TŘÍDÍME   OVOCE</a:t>
            </a:r>
            <a:endParaRPr lang="cs-CZ" sz="66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04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rybíz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angrešt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víno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švestky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víno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třešně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broskve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hrušky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jablka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6" name="Vývojový diagram: předdefinovaný postup 15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vál 14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víno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borůvky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angrešt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8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4" grpId="0" animBg="1"/>
      <p:bldP spid="16" grpId="0" animBg="1"/>
      <p:bldP spid="16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angrešt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angrešt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rybíz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smtClean="0">
                <a:solidFill>
                  <a:schemeClr val="accent2">
                    <a:lumMod val="50000"/>
                  </a:schemeClr>
                </a:solidFill>
              </a:rPr>
              <a:t>švestky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třešně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7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5" grpId="0" animBg="1"/>
      <p:bldP spid="15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vál 14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Ovál 12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borůvky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víno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3" name="Vývojový diagram: předdefinovaný postup 12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ostružiny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6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4" grpId="0" animBg="1"/>
      <p:bldP spid="1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ostružiny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vál 11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ostružiny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hruška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broskev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jablko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ál 10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meruňky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jablka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broskve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rybíz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ostružiny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maliny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2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524 -0.01504 C 0.12135 -0.0287 0.10017 -0.02662 0.0835 -0.03009 C 0.05972 -0.04051 0.03593 -0.04629 0.01093 -0.0493 C -0.00139 -0.05277 -0.00556 -0.05602 -0.01962 -0.0581 C -0.03473 -0.06458 -0.0323 -0.06643 -0.05035 -0.06875 C -0.13386 -0.06736 -0.15608 -0.07222 -0.21962 -0.05162 C -0.23073 -0.04398 -0.24306 -0.04074 -0.25521 -0.03657 C -0.25764 -0.03564 -0.26511 -0.03426 -0.26806 -0.03217 C -0.27084 -0.03032 -0.27327 -0.02754 -0.27605 -0.02569 C -0.28125 -0.02245 -0.28681 -0.0199 -0.29219 -0.01713 C -0.2948 -0.01574 -0.29636 -0.0125 -0.29879 -0.01064 C -0.304 -0.00671 -0.30938 -0.00347 -0.31476 -3.33333E-6 C -0.31875 0.00255 -0.32344 0.00139 -0.32778 0.00209 C -0.33542 0.0125 -0.33993 0.01482 -0.35035 0.01945 C -0.36181 0.03473 -0.37466 0.04908 -0.38264 0.06875 C -0.38907 0.08449 -0.39132 0.10348 -0.39879 0.11829 C -0.4007 0.12894 -0.40296 0.13866 -0.40677 0.14838 C -0.41146 0.18727 -0.41337 0.23079 -0.40521 0.26875 C -0.40157 0.28611 -0.39184 0.29954 -0.38264 0.31181 C -0.38021 0.31482 -0.37987 0.31945 -0.37778 0.32269 C -0.37552 0.32616 -0.37188 0.32801 -0.36945 0.33125 C -0.36667 0.33519 -0.36493 0.34074 -0.36164 0.34422 C -0.35469 0.35139 -0.34584 0.3544 -0.33733 0.35695 C -0.329 0.36273 -0.3224 0.36574 -0.3132 0.36783 C -0.26441 0.36598 -0.20417 0.37176 -0.15348 0.35486 C -0.12483 0.34537 -0.09827 0.33079 -0.07136 0.31621 C -0.05921 0.30973 -0.04532 0.30834 -0.03421 0.29908 C -0.01945 0.28658 -0.01094 0.2757 0.00607 0.26875 C 0.02656 0.2463 0.05208 0.22223 0.07864 0.21736 C 0.10243 0.20139 0.13645 0.18912 0.16267 0.18496 C 0.20173 0.17061 0.15486 0.18588 0.21423 0.17639 C 0.22083 0.17523 0.22691 0.1713 0.2335 0.16991 C 0.23993 0.16852 0.24652 0.16852 0.25295 0.16783 C 0.32257 0.16898 0.36319 0.15278 0.41736 0.18936 C 0.43593 0.20186 0.45295 0.21898 0.46909 0.23658 C 0.4809 0.24954 0.47812 0.24676 0.48993 0.2625 C 0.49149 0.26459 0.49479 0.26875 0.49479 0.26898 C 0.50382 0.29306 0.49027 0.25973 0.50607 0.28611 C 0.51614 0.30301 0.51961 0.31806 0.53194 0.33125 C 0.53611 0.36644 0.52916 0.32431 0.53993 0.35278 C 0.54635 0.36991 0.5467 0.39236 0.55121 0.41088 C 0.55347 0.4463 0.55625 0.48704 0.54652 0.52037 C 0.53663 0.55417 0.5184 0.5794 0.49965 0.6044 C 0.48263 0.62709 0.46545 0.64676 0.44166 0.65602 C 0.40503 0.68588 0.36319 0.68889 0.32222 0.69908 C 0.29045 0.69838 0.25868 0.69931 0.22708 0.69676 C 0.19913 0.69468 0.17829 0.67014 0.15295 0.66019 C 0.11909 0.63056 0.15885 0.66181 0.12066 0.64306 C 0.10191 0.6338 0.08437 0.61667 0.06579 0.60648 C 0.04444 0.59468 0.02031 0.58195 -0.00191 0.57199 C -0.03264 0.54306 0.00642 0.57732 -0.02605 0.55695 C -0.03455 0.55162 -0.04184 0.54329 -0.05035 0.53773 C -0.05764 0.52801 -0.06875 0.52385 -0.07605 0.51412 C -0.07761 0.51204 -0.07882 0.50903 -0.08091 0.50764 C -0.0849 0.50463 -0.08993 0.50417 -0.09393 0.50116 C -0.1007 0.4963 -0.10591 0.48727 -0.1132 0.48403 C -0.12292 0.47963 -0.12344 0.4801 -0.13264 0.47315 C -0.15278 0.45787 -0.14184 0.4625 -0.15521 0.45811 C -0.15677 0.45602 -0.15782 0.45209 -0.16007 0.45162 C -0.1816 0.44792 -0.18629 0.45718 -0.19549 0.47755 C -0.19723 0.48727 -0.20087 0.49375 -0.20348 0.50324 C -0.2073 0.51713 -0.2099 0.5301 -0.2165 0.5419 C -0.21841 0.55 -0.21927 0.55648 -0.22292 0.56343 C -0.22709 0.58658 -0.22136 0.5588 -0.22778 0.57848 C -0.23577 0.60255 -0.22657 0.58033 -0.23264 0.6044 C -0.23334 0.60695 -0.2349 0.60857 -0.23577 0.61088 C -0.23889 0.61945 -0.23924 0.6294 -0.24063 0.63866 C -0.24011 0.66598 -0.24063 0.69329 -0.23907 0.72037 C -0.23889 0.72292 -0.23664 0.72454 -0.23577 0.72686 C -0.23299 0.73449 -0.23212 0.74468 -0.23091 0.75278 C -0.21424 0.75 -0.2224 0.7507 -0.20677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8" grpId="0" animBg="1"/>
      <p:bldP spid="10" grpId="0" animBg="1"/>
      <p:bldP spid="10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peckovice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malvice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bobule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3812" y="1358136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600" dirty="0" smtClean="0">
                <a:solidFill>
                  <a:srgbClr val="EF771D"/>
                </a:solidFill>
              </a:rPr>
              <a:t>POVEDLO SE TI TO!</a:t>
            </a:r>
            <a:endParaRPr lang="cs-CZ" sz="6000" b="1" spc="600" dirty="0">
              <a:solidFill>
                <a:srgbClr val="EF771D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501008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AHOJ </a:t>
            </a:r>
          </a:p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ŠIKULKO.</a:t>
            </a:r>
            <a:endParaRPr lang="cs-CZ" sz="60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95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206</TotalTime>
  <Words>267</Words>
  <Application>Microsoft Office PowerPoint</Application>
  <PresentationFormat>Předvádění na obrazovce (4:3)</PresentationFormat>
  <Paragraphs>137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Lití písma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33</cp:revision>
  <dcterms:created xsi:type="dcterms:W3CDTF">2012-03-07T08:59:04Z</dcterms:created>
  <dcterms:modified xsi:type="dcterms:W3CDTF">2012-08-14T01:01:27Z</dcterms:modified>
</cp:coreProperties>
</file>