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89" r:id="rId2"/>
    <p:sldId id="290" r:id="rId3"/>
    <p:sldId id="291" r:id="rId4"/>
    <p:sldId id="260" r:id="rId5"/>
    <p:sldId id="263" r:id="rId6"/>
    <p:sldId id="264" r:id="rId7"/>
    <p:sldId id="262" r:id="rId8"/>
    <p:sldId id="265" r:id="rId9"/>
    <p:sldId id="267" r:id="rId10"/>
    <p:sldId id="269" r:id="rId11"/>
    <p:sldId id="275" r:id="rId12"/>
    <p:sldId id="281" r:id="rId13"/>
    <p:sldId id="273" r:id="rId14"/>
    <p:sldId id="276" r:id="rId15"/>
    <p:sldId id="282" r:id="rId16"/>
    <p:sldId id="261" r:id="rId17"/>
    <p:sldId id="266" r:id="rId18"/>
    <p:sldId id="268" r:id="rId19"/>
    <p:sldId id="270" r:id="rId20"/>
    <p:sldId id="277" r:id="rId21"/>
    <p:sldId id="283" r:id="rId22"/>
    <p:sldId id="271" r:id="rId23"/>
    <p:sldId id="278" r:id="rId24"/>
    <p:sldId id="284" r:id="rId25"/>
    <p:sldId id="272" r:id="rId26"/>
    <p:sldId id="279" r:id="rId27"/>
    <p:sldId id="285" r:id="rId28"/>
    <p:sldId id="274" r:id="rId29"/>
    <p:sldId id="280" r:id="rId30"/>
    <p:sldId id="286" r:id="rId31"/>
    <p:sldId id="287" r:id="rId32"/>
    <p:sldId id="292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319A2-3256-416A-A745-1FF658DE066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42158-C3EB-4CD9-BEC4-AE92D0C42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0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42158-C3EB-4CD9-BEC4-AE92D0C42DA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917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9788" y="332656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124514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VY_32_INOVACE_53_PRV</a:t>
            </a:r>
            <a:r>
              <a:rPr lang="cs-CZ" b="1" dirty="0">
                <a:latin typeface="Calibri" pitchFamily="34" charset="0"/>
              </a:rPr>
              <a:t>_ 3</a:t>
            </a:r>
          </a:p>
        </p:txBody>
      </p:sp>
      <p:graphicFrame>
        <p:nvGraphicFramePr>
          <p:cNvPr id="4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010250"/>
              </p:ext>
            </p:extLst>
          </p:nvPr>
        </p:nvGraphicFramePr>
        <p:xfrm>
          <a:off x="596019" y="2636912"/>
          <a:ext cx="7992888" cy="4005708"/>
        </p:xfrm>
        <a:graphic>
          <a:graphicData uri="http://schemas.openxmlformats.org/drawingml/2006/table">
            <a:tbl>
              <a:tblPr/>
              <a:tblGrid>
                <a:gridCol w="3004046"/>
                <a:gridCol w="498884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zeleninu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zeleniny, označení správného názvu zeleniny a následně zařazení do správné skupiny, třídy. Po správně označeném názvu a jeho zařazení do skupiny se postupně odkrývá skrytý obrázek.(9 druhů zeleniny)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http://poznavacka.blog.cz/rubrika/rostliny,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http://www.semo.cz/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http://www.atojepecka.cz/zelenina/spenat-mangold-rebarbora/spenat-listovy/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79683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780928"/>
            <a:ext cx="8077200" cy="1499616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ROSTLINY - ZELENINA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454218947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35200"/>
            <a:ext cx="8229600" cy="46259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ZELENINU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143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pórek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česnek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třešně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rajčata</a:t>
            </a: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5" descr="Cherry rajčata 25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7992"/>
            <a:ext cx="3327156" cy="2574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rajčata</a:t>
            </a:r>
          </a:p>
        </p:txBody>
      </p:sp>
      <p:pic>
        <p:nvPicPr>
          <p:cNvPr id="22" name="obrázek 5" descr="Cherry rajčata 25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7992"/>
            <a:ext cx="3327156" cy="2574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rajčata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2" name="obrázek 5" descr="Cherry rajčata 25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7992"/>
            <a:ext cx="3327156" cy="2574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petržel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pastiňák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celer</a:t>
            </a: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celer</a:t>
            </a:r>
          </a:p>
        </p:txBody>
      </p:sp>
      <p:pic>
        <p:nvPicPr>
          <p:cNvPr id="21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celer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1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kapusta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zelí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květák</a:t>
            </a: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5" grpId="0" animBg="1"/>
      <p:bldP spid="15" grpId="1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květák</a:t>
            </a:r>
          </a:p>
        </p:txBody>
      </p:sp>
      <p:pic>
        <p:nvPicPr>
          <p:cNvPr id="20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petržel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mrkev</a:t>
            </a: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23" descr="Mrkev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41" y="2687258"/>
            <a:ext cx="3204356" cy="26859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mrkev</a:t>
            </a:r>
          </a:p>
        </p:txBody>
      </p:sp>
      <p:pic>
        <p:nvPicPr>
          <p:cNvPr id="19" name="obrázek 23" descr="Mrkev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41" y="2687258"/>
            <a:ext cx="3204356" cy="26859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mrkev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9" name="obrázek 23" descr="Mrkev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41" y="2687258"/>
            <a:ext cx="3204356" cy="26859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patizon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česnek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1" descr="Česnek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3" grpId="1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česnek</a:t>
            </a:r>
          </a:p>
        </p:txBody>
      </p:sp>
      <p:pic>
        <p:nvPicPr>
          <p:cNvPr id="18" name="obrázek 11" descr="Česn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česnek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8" name="obrázek 11" descr="Česn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okurky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cukety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papriky</a:t>
            </a: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29" descr="Paprika mix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621607"/>
            <a:ext cx="2932720" cy="28236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2" grpId="1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papriky</a:t>
            </a:r>
          </a:p>
        </p:txBody>
      </p:sp>
      <p:pic>
        <p:nvPicPr>
          <p:cNvPr id="17" name="obrázek 29" descr="Paprika mix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621607"/>
            <a:ext cx="2932720" cy="28236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7" name="obrázek 29" descr="Paprika mix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621607"/>
            <a:ext cx="2932720" cy="28236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salám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špenát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salát</a:t>
            </a: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0" grpId="1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salát</a:t>
            </a:r>
          </a:p>
        </p:txBody>
      </p:sp>
      <p:pic>
        <p:nvPicPr>
          <p:cNvPr id="16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salát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6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zelí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brokolice</a:t>
            </a: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" descr="Brokolice 50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6023"/>
            <a:ext cx="3327156" cy="26571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brokolice</a:t>
            </a:r>
          </a:p>
        </p:txBody>
      </p:sp>
      <p:pic>
        <p:nvPicPr>
          <p:cNvPr id="10" name="obrázek 1" descr="Brokolice 50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6023"/>
            <a:ext cx="3327156" cy="26571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brokolice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" name="obrázek 1" descr="Brokolice 500 g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716023"/>
            <a:ext cx="3327156" cy="26571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37670"/>
            <a:ext cx="3428920" cy="32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92696"/>
            <a:ext cx="7317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VÝBORNÁ</a:t>
            </a:r>
          </a:p>
          <a:p>
            <a:r>
              <a:rPr lang="cs-CZ" sz="7200" b="1" spc="600" dirty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    PRÁCE!!!!</a:t>
            </a:r>
            <a:endParaRPr lang="cs-CZ" sz="7200" b="1" spc="6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470540"/>
            <a:ext cx="33123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JSI </a:t>
            </a:r>
          </a:p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ŠIKULA.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1734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83175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pc="600" dirty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                      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NA SHLEDANOU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ZASE PŘÍŠTĚ!!!!</a:t>
            </a:r>
            <a:endParaRPr lang="cs-CZ" sz="7200" b="1" spc="600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899332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221</TotalTime>
  <Words>309</Words>
  <Application>Microsoft Office PowerPoint</Application>
  <PresentationFormat>Předvádění na obrazovce (4:3)</PresentationFormat>
  <Paragraphs>167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35</cp:revision>
  <dcterms:created xsi:type="dcterms:W3CDTF">2012-03-07T08:59:04Z</dcterms:created>
  <dcterms:modified xsi:type="dcterms:W3CDTF">2012-08-22T09:39:55Z</dcterms:modified>
</cp:coreProperties>
</file>