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3" r:id="rId2"/>
    <p:sldId id="294" r:id="rId3"/>
    <p:sldId id="295" r:id="rId4"/>
    <p:sldId id="260" r:id="rId5"/>
    <p:sldId id="263" r:id="rId6"/>
    <p:sldId id="264" r:id="rId7"/>
    <p:sldId id="262" r:id="rId8"/>
    <p:sldId id="275" r:id="rId9"/>
    <p:sldId id="283" r:id="rId10"/>
    <p:sldId id="269" r:id="rId11"/>
    <p:sldId id="276" r:id="rId12"/>
    <p:sldId id="284" r:id="rId13"/>
    <p:sldId id="273" r:id="rId14"/>
    <p:sldId id="277" r:id="rId15"/>
    <p:sldId id="285" r:id="rId16"/>
    <p:sldId id="261" r:id="rId17"/>
    <p:sldId id="278" r:id="rId18"/>
    <p:sldId id="286" r:id="rId19"/>
    <p:sldId id="270" r:id="rId20"/>
    <p:sldId id="279" r:id="rId21"/>
    <p:sldId id="287" r:id="rId22"/>
    <p:sldId id="271" r:id="rId23"/>
    <p:sldId id="280" r:id="rId24"/>
    <p:sldId id="288" r:id="rId25"/>
    <p:sldId id="272" r:id="rId26"/>
    <p:sldId id="281" r:id="rId27"/>
    <p:sldId id="289" r:id="rId28"/>
    <p:sldId id="274" r:id="rId29"/>
    <p:sldId id="282" r:id="rId30"/>
    <p:sldId id="290" r:id="rId31"/>
    <p:sldId id="291" r:id="rId32"/>
    <p:sldId id="292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VY_32_INOVACE_59_PRV_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5451747"/>
              </p:ext>
            </p:extLst>
          </p:nvPr>
        </p:nvGraphicFramePr>
        <p:xfrm>
          <a:off x="971551" y="2924175"/>
          <a:ext cx="7245350" cy="3420810"/>
        </p:xfrm>
        <a:graphic>
          <a:graphicData uri="http://schemas.openxmlformats.org/drawingml/2006/table">
            <a:tbl>
              <a:tblPr/>
              <a:tblGrid>
                <a:gridCol w="2497246"/>
                <a:gridCol w="474810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Duben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 svět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Živočichové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živočichy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Procvičování rozpoznávání různých živočichů, označení správného názvu živočicha a následně zařazení do správné třídy živočichů.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 správně označeném názvu a jeho zařazení do skupiny se postupně odkrývá skrytý obrázek.(9 živočichů)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http://www.naturfoto.cz/,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3931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2. a 3. ročník </a:t>
            </a:r>
            <a:br>
              <a:rPr lang="cs-CZ" dirty="0" smtClean="0"/>
            </a:br>
            <a:r>
              <a:rPr lang="cs-CZ" sz="2800" dirty="0" smtClean="0"/>
              <a:t>(Náš svět, Člověk a jeho svět)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780928"/>
            <a:ext cx="8077200" cy="1499616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ŽIVOČICHOVÉ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377742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32025"/>
            <a:ext cx="8229600" cy="46259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 ŽIVOČICHY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16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Káně lesní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Krtek obecný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Netopýr ušatý</a:t>
            </a:r>
          </a:p>
        </p:txBody>
      </p:sp>
      <p:sp>
        <p:nvSpPr>
          <p:cNvPr id="17" name="Ohnutý roh 16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za 18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21" name="Obrázek 20" descr="Netopýr ušatý (Pletocus aurit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37" y="2924944"/>
            <a:ext cx="3219541" cy="24482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Netopýr ušatý (Pletocus aurit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37" y="2924944"/>
            <a:ext cx="3219541" cy="2448272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vál 22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Netopýr ušatý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Netopýr ušatý (Pletocus aurit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837" y="2924944"/>
            <a:ext cx="3219541" cy="2448272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vál 22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Netopýr ušatý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Slepýš křehký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Sumec velký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Úhoř říční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hnutý roh 16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za 17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9" name="Obrázek 18" descr="Úhoř říční (Anguilla anguill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8" y="2944552"/>
            <a:ext cx="3577580" cy="24090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Úhoř říční (Anguilla anguill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8" y="2944552"/>
            <a:ext cx="3577580" cy="2409056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Ovál 21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Úhoř říční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Úhoř říční (Anguilla anguill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8" y="2944552"/>
            <a:ext cx="3577580" cy="2409056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Ovál 21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Úhoř říční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Strakapoud malý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Volavka popelavá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Čáp bílý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hnutý roh 15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9" name="obrázek 11" descr="Čáp bílý (Ciconia ciconi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3032956"/>
            <a:ext cx="3456384" cy="22322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5" grpId="0" animBg="1"/>
      <p:bldP spid="15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1" descr="Čáp bílý (Ciconia ciconi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3032956"/>
            <a:ext cx="3456384" cy="2232248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Ovál 20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Čáp bílý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1" descr="Čáp bílý (Ciconia ciconia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3032956"/>
            <a:ext cx="3456384" cy="2232248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Ovál 20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Čáp bílý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Rosnička zelená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Skokan hnědý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Ropucha obecná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hnutý roh 14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8" name="Obrázek 17" descr="Ropucha obecná (Bufo bufo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541" y="2851398"/>
            <a:ext cx="3362134" cy="25953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4" grpId="0" animBg="1"/>
      <p:bldP spid="14" grpId="1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 descr="Ropucha obecná (Bufo bufo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541" y="2851398"/>
            <a:ext cx="3362134" cy="2595364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Ovál 1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Ropucha obecná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 descr="Ropucha obecná (Bufo bufo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541" y="2851398"/>
            <a:ext cx="3362134" cy="2595364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Ovál 1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Ropucha obecná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Mlok skvrnitý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Ještěrka obecná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Chameleon obecný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hnutý roh 13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7" name="Obrázek 16" descr="Chameleon obecný (Chamaeleo chamaeleon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842" y="2943691"/>
            <a:ext cx="3145532" cy="241077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3" grpId="1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Chameleon obecný (Chamaeleo chamaeleon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842" y="2943691"/>
            <a:ext cx="3145532" cy="2410777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Chameleon obecný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Chameleon obecný (Chamaeleo chamaeleon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842" y="2943691"/>
            <a:ext cx="3145532" cy="2410777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Chameleon obecný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Labuť velká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Kachna divoká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Husa domácí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hnutý roh 12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6" name="obrázek 13" descr="Husa domácí (Anser anser f. domestic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34" y="2898068"/>
            <a:ext cx="3289548" cy="25020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2" grpId="1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3" descr="Husa domácí (Anser anser f. domestic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34" y="2898068"/>
            <a:ext cx="3289548" cy="2502024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Husa domácí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3" descr="Husa domácí (Anser anser f. domestic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34" y="2898068"/>
            <a:ext cx="3289548" cy="2502024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Husa domácí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Ještěrka obecná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Úhoř říční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Čolek velký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hnutý roh 11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5" name="Obrázek 14" descr="Čolek velký (Triturus cristat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8" y="2930740"/>
            <a:ext cx="3577580" cy="24366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1" grpId="0" animBg="1"/>
      <p:bldP spid="11" grpId="1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Čolek velký (Triturus cristat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8" y="2930740"/>
            <a:ext cx="3577580" cy="2436679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vál 16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Čolek velký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Čolek velký (Triturus cristat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8" y="2930740"/>
            <a:ext cx="3577580" cy="2436679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vál 16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Čolek velký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Veverka obecná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Křeček polní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Sysel obecný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hnutý roh 10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4" name="Obrázek 13" descr="Sysel obecný (Spermophilus citell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2921355"/>
            <a:ext cx="3456384" cy="24554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Sysel obecný (Spermophilus citell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2921355"/>
            <a:ext cx="3456384" cy="2455449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Sysel obecný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Sysel obecný (Spermophilus citell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416" y="2921355"/>
            <a:ext cx="3456384" cy="2455449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Sysel obecný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Bažant obecný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Straka obecná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Sojka obecná</a:t>
            </a:r>
            <a:endParaRPr lang="cs-CZ" sz="2800" b="1" dirty="0">
              <a:solidFill>
                <a:schemeClr val="accent6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hnutý roh 9"/>
          <p:cNvSpPr/>
          <p:nvPr/>
        </p:nvSpPr>
        <p:spPr>
          <a:xfrm>
            <a:off x="550384" y="2780928"/>
            <a:ext cx="4032448" cy="2736304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za 10">
            <a:hlinkClick r:id="" action="ppaction://hlinkshowjump?jump=nextslide"/>
          </p:cNvPr>
          <p:cNvSpPr/>
          <p:nvPr/>
        </p:nvSpPr>
        <p:spPr>
          <a:xfrm>
            <a:off x="6480212" y="190603"/>
            <a:ext cx="2520280" cy="572138"/>
          </a:xfrm>
          <a:prstGeom prst="teardrop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pic>
        <p:nvPicPr>
          <p:cNvPr id="13" name="obrázek 22" descr="Sojka obecná (Garrulus glandari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32" y="2987724"/>
            <a:ext cx="3445552" cy="23227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1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22" descr="Sojka obecná (Garrulus glandari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32" y="2987724"/>
            <a:ext cx="3445552" cy="232271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Sojka obecná</a:t>
            </a:r>
          </a:p>
        </p:txBody>
      </p:sp>
    </p:spTree>
    <p:extLst>
      <p:ext uri="{BB962C8B-B14F-4D97-AF65-F5344CB8AC3E}">
        <p14:creationId xmlns:p14="http://schemas.microsoft.com/office/powerpoint/2010/main" val="3683695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pták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ryba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obojživelník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plaz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savec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22" descr="Sojka obecná (Garrulus glandariu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832" y="2987724"/>
            <a:ext cx="3445552" cy="232271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1018435" y="5733256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Sojka obecná</a:t>
            </a:r>
          </a:p>
        </p:txBody>
      </p:sp>
    </p:spTree>
    <p:extLst>
      <p:ext uri="{BB962C8B-B14F-4D97-AF65-F5344CB8AC3E}">
        <p14:creationId xmlns:p14="http://schemas.microsoft.com/office/powerpoint/2010/main" val="209172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1340768"/>
            <a:ext cx="72008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i="1" dirty="0" smtClean="0">
                <a:solidFill>
                  <a:srgbClr val="C00000"/>
                </a:solidFill>
              </a:rPr>
              <a:t>POVEDLO SE TI TO.</a:t>
            </a:r>
            <a:endParaRPr lang="cs-CZ" sz="6600" b="1" i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429000"/>
            <a:ext cx="40324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i="1" dirty="0" smtClean="0">
                <a:solidFill>
                  <a:srgbClr val="002060"/>
                </a:solidFill>
              </a:rPr>
              <a:t>DOBRÁ PRÁCE!!!</a:t>
            </a:r>
            <a:endParaRPr lang="cs-CZ" sz="66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20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2265618"/>
            <a:ext cx="727280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i="1" dirty="0" smtClean="0">
                <a:solidFill>
                  <a:srgbClr val="002060"/>
                </a:solidFill>
              </a:rPr>
              <a:t>NA SHLEDANOU </a:t>
            </a:r>
            <a:r>
              <a:rPr lang="cs-CZ" sz="6600" b="1" i="1" dirty="0" smtClean="0">
                <a:solidFill>
                  <a:srgbClr val="002060"/>
                </a:solidFill>
              </a:rPr>
              <a:t>ZASE NĚKDY!!!</a:t>
            </a:r>
            <a:endParaRPr lang="cs-CZ" sz="66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356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243</TotalTime>
  <Words>341</Words>
  <Application>Microsoft Office PowerPoint</Application>
  <PresentationFormat>Předvádění na obrazovce (4:3)</PresentationFormat>
  <Paragraphs>172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37</cp:revision>
  <dcterms:created xsi:type="dcterms:W3CDTF">2012-03-07T08:59:04Z</dcterms:created>
  <dcterms:modified xsi:type="dcterms:W3CDTF">2012-08-22T09:47:43Z</dcterms:modified>
</cp:coreProperties>
</file>