
<file path=[Content_Types].xml><?xml version="1.0" encoding="utf-8"?>
<Types xmlns="http://schemas.openxmlformats.org/package/2006/content-types"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4" r:id="rId3"/>
    <p:sldId id="263" r:id="rId4"/>
    <p:sldId id="257" r:id="rId5"/>
    <p:sldId id="258" r:id="rId6"/>
    <p:sldId id="259" r:id="rId7"/>
    <p:sldId id="260" r:id="rId8"/>
    <p:sldId id="262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62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DAC2F9-AD08-4BA4-936B-0CACC08DEED0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91837-3B04-4136-B7EB-B59D4ABDC1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63377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DAC2F9-AD08-4BA4-936B-0CACC08DEED0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91837-3B04-4136-B7EB-B59D4ABDC1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9081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DAC2F9-AD08-4BA4-936B-0CACC08DEED0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91837-3B04-4136-B7EB-B59D4ABDC1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55517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DAC2F9-AD08-4BA4-936B-0CACC08DEED0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91837-3B04-4136-B7EB-B59D4ABDC1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13034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DAC2F9-AD08-4BA4-936B-0CACC08DEED0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91837-3B04-4136-B7EB-B59D4ABDC1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82188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DAC2F9-AD08-4BA4-936B-0CACC08DEED0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91837-3B04-4136-B7EB-B59D4ABDC1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15283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DAC2F9-AD08-4BA4-936B-0CACC08DEED0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91837-3B04-4136-B7EB-B59D4ABDC1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2578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DAC2F9-AD08-4BA4-936B-0CACC08DEED0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91837-3B04-4136-B7EB-B59D4ABDC1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76937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DAC2F9-AD08-4BA4-936B-0CACC08DEED0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91837-3B04-4136-B7EB-B59D4ABDC1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05471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DAC2F9-AD08-4BA4-936B-0CACC08DEED0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91837-3B04-4136-B7EB-B59D4ABDC1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96069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DAC2F9-AD08-4BA4-936B-0CACC08DEED0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91837-3B04-4136-B7EB-B59D4ABDC1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39483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DAC2F9-AD08-4BA4-936B-0CACC08DEED0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791837-3B04-4136-B7EB-B59D4ABDC1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07550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Obratlovci – stavba těla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3. </a:t>
            </a:r>
            <a:r>
              <a:rPr lang="cs-CZ" smtClean="0"/>
              <a:t>ročník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8787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33331" y="1988840"/>
            <a:ext cx="76328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Materiál je určen pro výklad a procvičení učiva prvouky ve 3. ročníku. Jeho prostřednictvím si žáci procvičí stavbu těla obratlovců a přiblíží si jejich rozdělení na savce, ptáky, plazy, obojživelníky a ryby. Žáci propojují název s částí těla na vyobrazeném živočichovi.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6225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u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90485445"/>
              </p:ext>
            </p:extLst>
          </p:nvPr>
        </p:nvGraphicFramePr>
        <p:xfrm>
          <a:off x="1403648" y="1340768"/>
          <a:ext cx="6480720" cy="405675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240360"/>
                <a:gridCol w="3240360"/>
              </a:tblGrid>
              <a:tr h="1088249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ZŠ</a:t>
                      </a:r>
                      <a:r>
                        <a:rPr lang="cs-CZ" baseline="0" dirty="0" smtClean="0"/>
                        <a:t> a MŠ Unkovice, příspěvková organizace</a:t>
                      </a:r>
                    </a:p>
                    <a:p>
                      <a:r>
                        <a:rPr lang="cs-CZ" baseline="0" dirty="0" smtClean="0"/>
                        <a:t>Unkovice 28, p. Žabčice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Bc. Jana Weisová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Obratlovci – stavba těla</a:t>
                      </a:r>
                      <a:endParaRPr lang="cs-CZ" dirty="0"/>
                    </a:p>
                  </a:txBody>
                  <a:tcPr/>
                </a:tc>
              </a:tr>
              <a:tr h="761775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Vytvořeno:</a:t>
                      </a:r>
                    </a:p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03/2012</a:t>
                      </a:r>
                    </a:p>
                    <a:p>
                      <a:r>
                        <a:rPr lang="cs-CZ" smtClean="0"/>
                        <a:t>13.4.2012/3.ročník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Stavba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smtClean="0"/>
                        <a:t>těla obratlovců</a:t>
                      </a:r>
                      <a:endParaRPr lang="cs-CZ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</a:t>
                      </a:r>
                      <a:r>
                        <a:rPr lang="cs-CZ" baseline="0" dirty="0" smtClean="0"/>
                        <a:t> oblast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Člověk a jeho svět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CZ.1.07/1.4.00/21.2463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21044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Admin\AppData\Local\Microsoft\Windows\Temporary Internet Files\Content.IE5\00IR9TX9\MC900441392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0215" y="2060848"/>
            <a:ext cx="3423568" cy="336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627783" y="764704"/>
            <a:ext cx="38884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/>
              <a:t>SAVCI</a:t>
            </a:r>
            <a:endParaRPr lang="cs-CZ" sz="4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76256" y="3645024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ČENICH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62599" y="263691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UŠI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75856" y="5769518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KONČETINY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948264" y="4487147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KRK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5576" y="4346113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TRUP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763687" y="1813437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OCAS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419686" y="5517232"/>
            <a:ext cx="21046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HMATOVÉ VOUSY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788023" y="2298021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HLAVA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7423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27783" y="764704"/>
            <a:ext cx="38884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/>
              <a:t>PTÁCI</a:t>
            </a:r>
            <a:endParaRPr lang="cs-CZ" sz="4800" b="1" dirty="0"/>
          </a:p>
        </p:txBody>
      </p:sp>
      <p:pic>
        <p:nvPicPr>
          <p:cNvPr id="2051" name="Picture 3" descr="C:\Users\Admin\AppData\Local\Microsoft\Windows\Temporary Internet Files\Content.IE5\MGI1UWGT\MC900200499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1324" y="1988840"/>
            <a:ext cx="3566440" cy="3403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907704" y="2924944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ZOBÁK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62599" y="263691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KŘÍDLA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93300" y="580911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NOHY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033839" y="4435518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KRK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627783" y="1635671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HLAVA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73282" y="4365104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TRUP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364088" y="1635671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OCAS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9493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27783" y="764704"/>
            <a:ext cx="38884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/>
              <a:t>PLAZI</a:t>
            </a:r>
            <a:endParaRPr lang="cs-CZ" sz="4800" b="1" dirty="0"/>
          </a:p>
        </p:txBody>
      </p:sp>
      <p:pic>
        <p:nvPicPr>
          <p:cNvPr id="3075" name="Picture 3" descr="C:\Users\Admin\AppData\Local\Microsoft\Windows\Temporary Internet Files\Content.IE5\8D0HH1OP\MC9003244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209279" y="1772816"/>
            <a:ext cx="4725439" cy="3404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6948264" y="2924944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KRK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973690" y="546858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TRUP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187624" y="245224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OCAS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300192" y="1379887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HLAVA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1777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27782" y="764703"/>
            <a:ext cx="41764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/>
              <a:t>OBOJŽIVELNÍCI</a:t>
            </a:r>
            <a:endParaRPr lang="cs-CZ" sz="4800" b="1" dirty="0"/>
          </a:p>
        </p:txBody>
      </p:sp>
      <p:pic>
        <p:nvPicPr>
          <p:cNvPr id="4105" name="Picture 9" descr="C:\Users\Admin\AppData\Local\Microsoft\Windows\Temporary Internet Files\Content.IE5\N3HVAW7I\MC90034697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0680" y="2060848"/>
            <a:ext cx="4350669" cy="2945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4067944" y="551723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KONČETINY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010672" y="249289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KRK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092280" y="3789040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TRUP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3528" y="3164365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HLAVA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960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27782" y="764703"/>
            <a:ext cx="41764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/>
              <a:t>RYBY</a:t>
            </a:r>
            <a:endParaRPr lang="cs-CZ" sz="4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067944" y="5482359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PLOUTVE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010672" y="249289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KRK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082003" y="3767689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HLAVA</a:t>
            </a:r>
            <a:endParaRPr lang="cs-CZ" dirty="0"/>
          </a:p>
        </p:txBody>
      </p:sp>
      <p:pic>
        <p:nvPicPr>
          <p:cNvPr id="1028" name="Picture 4" descr="C:\Users\Admin\AppData\Local\Microsoft\Windows\Temporary Internet Files\Content.IE5\2SO1PUA1\MC9004125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9385" y="2492896"/>
            <a:ext cx="4844863" cy="1980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0965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39752" y="835224"/>
            <a:ext cx="4896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Obrázky použité v prezentaci jsou dostupné pod licencí Microsoft Office 2010 na Office.com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0889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150</Words>
  <Application>Microsoft Office PowerPoint</Application>
  <PresentationFormat>Předvádění na obrazovce (4:3)</PresentationFormat>
  <Paragraphs>52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Obratlovci – stavba těla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Obratlovci – stavba těla</dc:title>
  <dc:creator>Admin</dc:creator>
  <cp:lastModifiedBy>Admin</cp:lastModifiedBy>
  <cp:revision>8</cp:revision>
  <dcterms:created xsi:type="dcterms:W3CDTF">2012-03-10T09:30:45Z</dcterms:created>
  <dcterms:modified xsi:type="dcterms:W3CDTF">2012-08-03T05:55:35Z</dcterms:modified>
</cp:coreProperties>
</file>