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1B7471-8671-484B-896A-4523FD8A253A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6712E1-9466-4804-8E40-FD35B15FF6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536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se všichni zhluboka nadechneme. Zakroužkujeme na uvedených zvířatech, kudy dýchají. Rybě domalujeme bubliny ve vodě.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034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Všichni se napijeme, případně dětem dáme kousek čokolády. Zakroužkujeme na uvedených</a:t>
            </a:r>
            <a:r>
              <a:rPr lang="cs-CZ" baseline="0" dirty="0" smtClean="0"/>
              <a:t> zvířatech kudy přijímají potravu a vodu. Které zvíře asi spotřebuje nejvíce potravy? Které se živí jinými zvířaty? U sumce domalujeme před tlamu malou rybičku, u bizona trávu. Které zvíře si dokáže podávat potravu do tlamy končetinou? Jaká další zvířata to dovedou?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400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 rozmnožování je třeba samec a samice. Děti vytvoří páry chlapec – dívka. Jak se říká samici bažanta? Je prase na obrázku samec nebo samice? Jak se rozmnožují ryby a ptáci? Je delfín ryba?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069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</a:t>
            </a:r>
            <a:r>
              <a:rPr lang="cs-CZ" baseline="0" dirty="0" smtClean="0"/>
              <a:t> se zachovají jako kojenci, batolata, řeknou jak se chtějí chovat v dospělosti. Mláďatům říkáme různě – sele, kuře, pulec, malá panda. Který živočich vypadá po vylíhnutí zcela jinak než v dospělosti? Žije nejdříve ve vodě, poté na souši – proto je to obojživelník.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6390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Zahrajeme</a:t>
            </a:r>
            <a:r>
              <a:rPr lang="cs-CZ" baseline="0" dirty="0" smtClean="0"/>
              <a:t> si chvíli hru Kuba řekl. Zakroužkujeme části těla, které uvedení živočichové používají k pohybu. Učitel říká různá zvířata a děti se snaží napodobit jejich pohyb.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4066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Kam chodí vylučovat člověk?</a:t>
            </a:r>
            <a:r>
              <a:rPr lang="cs-CZ" baseline="0" dirty="0" smtClean="0"/>
              <a:t> Jaký je rozdíl mezi močí a stolicí? Které z uvedených zvířat vylučuje nejméně? Některá zvířata močí značkují. Proč?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151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</a:t>
            </a:r>
            <a:r>
              <a:rPr lang="cs-CZ" baseline="0" dirty="0" smtClean="0"/>
              <a:t> předvedou, co dělají, když je jim zima. Popíšou, co dělají v parném létě. Popíšeme přezimování uvedených zvířat – stav strnulosti a odpočívání u dna v bahně, kde je nejtepleji. Málo pohybu k ušetření energie nebo naopak hodně pohybu u zvířat se srstí a peřím – neustále hledají potravu a snaží se zahřát pohybem. V létě můžeme vidět psy jak se chladí – mají otevřenou tlamu a jazyk vystrčený. Rozloží se ve stínu co největší částí těla na nejchladnější místo a snaží se tak ochladit tělo.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190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Vyjmenujeme 5 smyslů člověka a ukážeme kde máme jejich centrum. U jednotlivých živočichů se pokusíme určit jednotlivé smysly. U netopýra upozorníme na orientaci – vydává pro nás neslyšitelný zvuk a jeho vlny se u překážek odrážejí. Vlasy vlny neodrážejí, proto</a:t>
            </a:r>
            <a:r>
              <a:rPr lang="cs-CZ" baseline="0" dirty="0" smtClean="0"/>
              <a:t> se do nich v noci může netopýr zamotat. Sumec má dlouhé vousy, kterými vnímá pohyb i teplo, zubr má citlivé nozdry.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712E1-9466-4804-8E40-FD35B15FF6D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156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30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08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31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46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565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575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43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117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493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635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419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DC95F8-6D87-48E1-A93E-68F360B8FCB2}" type="datetimeFigureOut">
              <a:rPr lang="cs-CZ" smtClean="0"/>
              <a:t>25.7.2012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38CE4-AB22-42EE-A308-D2D033532F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00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7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microsoft.com/office/2007/relationships/hdphoto" Target="../media/hdphoto4.wdp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je žákům </a:t>
            </a:r>
            <a:r>
              <a:rPr lang="cs-CZ" dirty="0" smtClean="0"/>
              <a:t>přiblížena problematika společných znaků živočichů. Žáci u jednotlivých snímků plní úkoly, které jsou uvedeny v poznámkách.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1562608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Společné znaky živočichů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02/2012</a:t>
                      </a:r>
                    </a:p>
                    <a:p>
                      <a:r>
                        <a:rPr lang="cs-CZ" dirty="0" smtClean="0"/>
                        <a:t>17.2.2012/3.</a:t>
                      </a:r>
                      <a:r>
                        <a:rPr lang="cs-CZ" baseline="0" dirty="0" smtClean="0"/>
                        <a:t>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Společné </a:t>
                      </a:r>
                      <a:r>
                        <a:rPr lang="cs-CZ" smtClean="0"/>
                        <a:t>znaky živočichů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Společné znaky živočichů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67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620688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Dýchají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b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08015"/>
            <a:ext cx="38100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ear Gaint Pan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45927"/>
            <a:ext cx="3143250" cy="345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altum angelfish 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013" y="4286249"/>
            <a:ext cx="1714500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Albatro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76672"/>
            <a:ext cx="1857375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378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Přijímají vodu a potravu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buffalo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2718"/>
            <a:ext cx="38100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ear large panda eat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755" y="1525728"/>
            <a:ext cx="32575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atfish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59" y="4941168"/>
            <a:ext cx="2664296" cy="168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2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Rozmnožují se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pig Swedish Landr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265" y="4390734"/>
            <a:ext cx="2582364" cy="154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Pheasant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24893"/>
            <a:ext cx="3486150" cy="44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olphin 3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447" y="1788563"/>
            <a:ext cx="2682987" cy="183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98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Rostou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Bob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838" y="1024464"/>
            <a:ext cx="1333500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oad golden toad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72" b="100000" l="10000" r="956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2" y="3330487"/>
            <a:ext cx="4381500" cy="292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pig Swedish Landrac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38" y="1624539"/>
            <a:ext cx="2844831" cy="170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bear Gaint Pand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213" y="2895600"/>
            <a:ext cx="3143250" cy="345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06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Pohybují se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lizar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43386">
            <a:off x="5303480" y="1985769"/>
            <a:ext cx="3810000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aspian Se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77" y="4293096"/>
            <a:ext cx="4371975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ltum angelfish 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0" y="699893"/>
            <a:ext cx="1714500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rog Florida tree fro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2124075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26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Vylučují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buffalo 1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33250" y1="93082" x2="33250" y2="93082"/>
                        <a14:foregroundMark x1="43000" y1="97484" x2="43000" y2="97484"/>
                        <a14:foregroundMark x1="73750" y1="85535" x2="73750" y2="85535"/>
                        <a14:foregroundMark x1="89750" y1="91195" x2="89750" y2="91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82353"/>
            <a:ext cx="38100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altum angelfish 01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16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36096" y="3645024"/>
            <a:ext cx="1714500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pig Swedish Landrac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53136"/>
            <a:ext cx="19050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2SO1PUA1\MC900435448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96752"/>
            <a:ext cx="2699246" cy="212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839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928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Reagují na změny teploty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124" name="Picture 4" descr="Catfish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59682"/>
            <a:ext cx="2448272" cy="15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milk snake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1089" r="986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33466">
            <a:off x="395536" y="2492896"/>
            <a:ext cx="4371975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ba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216" y="3861048"/>
            <a:ext cx="38100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71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20688"/>
            <a:ext cx="8928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Vnímají smysly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b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24375"/>
            <a:ext cx="38100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atfish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49544" y="1916832"/>
            <a:ext cx="3024336" cy="191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buffalo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17769"/>
            <a:ext cx="38100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31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776" y="332656"/>
            <a:ext cx="864096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Reference: </a:t>
            </a:r>
          </a:p>
          <a:p>
            <a:endParaRPr lang="cs-CZ" sz="1400" dirty="0"/>
          </a:p>
          <a:p>
            <a:r>
              <a:rPr lang="en-US" sz="1400" dirty="0"/>
              <a:t>Animals - Miscellaneous - A to C Clip Art and Images.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2012-02-21]. </a:t>
            </a:r>
            <a:r>
              <a:rPr lang="en-US" sz="1400" dirty="0" err="1"/>
              <a:t>Dostupné</a:t>
            </a:r>
            <a:r>
              <a:rPr lang="en-US" sz="1400" dirty="0"/>
              <a:t> z: http://www.pdclipart.org/thumbnails.php?album=153 </a:t>
            </a:r>
            <a:endParaRPr lang="cs-CZ" sz="1400" dirty="0" smtClean="0"/>
          </a:p>
          <a:p>
            <a:endParaRPr lang="cs-CZ" sz="1400" dirty="0"/>
          </a:p>
          <a:p>
            <a:r>
              <a:rPr lang="en-US" sz="1400" dirty="0"/>
              <a:t>Animals - Miscellaneous - A to C Clip Art and Images.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2012-02-21]. </a:t>
            </a:r>
            <a:r>
              <a:rPr lang="en-US" sz="1400" dirty="0" err="1"/>
              <a:t>Dostupné</a:t>
            </a:r>
            <a:r>
              <a:rPr lang="en-US" sz="1400" dirty="0"/>
              <a:t> z: http://</a:t>
            </a:r>
            <a:r>
              <a:rPr lang="en-US" sz="1400" dirty="0" smtClean="0"/>
              <a:t>www.pdclipart.org/thumbnails.php?album=153&amp;page=2</a:t>
            </a:r>
            <a:endParaRPr lang="cs-CZ" sz="1400" dirty="0" smtClean="0"/>
          </a:p>
          <a:p>
            <a:endParaRPr lang="cs-CZ" sz="1400" dirty="0"/>
          </a:p>
          <a:p>
            <a:r>
              <a:rPr lang="en-US" sz="1400" dirty="0"/>
              <a:t>Animals - Miscellaneous - D to G Clip Art and Images.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2012-02-21]. </a:t>
            </a:r>
            <a:r>
              <a:rPr lang="en-US" sz="1400" dirty="0" err="1"/>
              <a:t>Dostupné</a:t>
            </a:r>
            <a:r>
              <a:rPr lang="en-US" sz="1400" dirty="0"/>
              <a:t> z: http://</a:t>
            </a:r>
            <a:r>
              <a:rPr lang="en-US" sz="1400" dirty="0" smtClean="0"/>
              <a:t>www.pdclipart.org/thumbnails.php?album=154&amp;page=2</a:t>
            </a:r>
            <a:endParaRPr lang="cs-CZ" sz="1400" dirty="0" smtClean="0"/>
          </a:p>
          <a:p>
            <a:endParaRPr lang="cs-CZ" sz="1400" dirty="0"/>
          </a:p>
          <a:p>
            <a:r>
              <a:rPr lang="en-US" sz="1400" dirty="0"/>
              <a:t>Animals - Miscellaneous - H to Z.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2012-02-25]. </a:t>
            </a:r>
            <a:r>
              <a:rPr lang="en-US" sz="1400" dirty="0" err="1"/>
              <a:t>Dostupné</a:t>
            </a:r>
            <a:r>
              <a:rPr lang="en-US" sz="1400" dirty="0"/>
              <a:t> z: http://www.pdclipart.org/thumbnails.php?album=17 </a:t>
            </a:r>
            <a:endParaRPr lang="cs-CZ" sz="1400" dirty="0" smtClean="0"/>
          </a:p>
          <a:p>
            <a:endParaRPr lang="cs-CZ" sz="1400" dirty="0"/>
          </a:p>
          <a:p>
            <a:r>
              <a:rPr lang="en-US" sz="1400" dirty="0" smtClean="0"/>
              <a:t> </a:t>
            </a:r>
            <a:r>
              <a:rPr lang="en-US" sz="1400" dirty="0"/>
              <a:t>Animals - Miscellaneous - H to Z.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2012-02-25]. </a:t>
            </a:r>
            <a:r>
              <a:rPr lang="en-US" sz="1400" dirty="0" err="1"/>
              <a:t>Dostupné</a:t>
            </a:r>
            <a:r>
              <a:rPr lang="en-US" sz="1400" dirty="0"/>
              <a:t> z: http://www.pdclipart.org/thumbnails.php?album=17&amp;page=2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/>
              <a:t>Animals - Miscellaneous - H to Z.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2012-02-25]. </a:t>
            </a:r>
            <a:r>
              <a:rPr lang="en-US" sz="1400" dirty="0" err="1"/>
              <a:t>Dostupné</a:t>
            </a:r>
            <a:r>
              <a:rPr lang="en-US" sz="1400" dirty="0"/>
              <a:t> z: http://www.pdclipart.org/thumbnails.php?album=17&amp;page=4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err="1"/>
              <a:t>Animals</a:t>
            </a:r>
            <a:r>
              <a:rPr lang="cs-CZ" sz="1400" dirty="0"/>
              <a:t> - </a:t>
            </a:r>
            <a:r>
              <a:rPr lang="cs-CZ" sz="1400" dirty="0" err="1"/>
              <a:t>Birds</a:t>
            </a:r>
            <a:r>
              <a:rPr lang="cs-CZ" sz="1400" dirty="0"/>
              <a:t>. </a:t>
            </a:r>
            <a:r>
              <a:rPr lang="cs-CZ" sz="1400" i="1" dirty="0"/>
              <a:t>Public </a:t>
            </a:r>
            <a:r>
              <a:rPr lang="cs-CZ" sz="1400" i="1" dirty="0" err="1"/>
              <a:t>Domain</a:t>
            </a:r>
            <a:r>
              <a:rPr lang="cs-CZ" sz="1400" i="1" dirty="0"/>
              <a:t> </a:t>
            </a:r>
            <a:r>
              <a:rPr lang="cs-CZ" sz="1400" i="1" dirty="0" err="1"/>
              <a:t>Clip</a:t>
            </a:r>
            <a:r>
              <a:rPr lang="cs-CZ" sz="1400" i="1" dirty="0"/>
              <a:t> Art</a:t>
            </a:r>
            <a:r>
              <a:rPr lang="cs-CZ" sz="1400" dirty="0"/>
              <a:t> [online]. [cit. 2012-02-25]. Dostupné z: http://www.pdclipart.org/thumbnails.php?album=19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err="1" smtClean="0"/>
              <a:t>Animals</a:t>
            </a:r>
            <a:r>
              <a:rPr lang="cs-CZ" sz="1400" dirty="0" smtClean="0"/>
              <a:t> – </a:t>
            </a:r>
            <a:r>
              <a:rPr lang="cs-CZ" sz="1400" dirty="0" err="1" smtClean="0"/>
              <a:t>Snakes</a:t>
            </a:r>
            <a:r>
              <a:rPr lang="cs-CZ" sz="1400" i="1" dirty="0" smtClean="0"/>
              <a:t>. Public </a:t>
            </a:r>
            <a:r>
              <a:rPr lang="cs-CZ" sz="1400" i="1" dirty="0" err="1"/>
              <a:t>Domain</a:t>
            </a:r>
            <a:r>
              <a:rPr lang="cs-CZ" sz="1400" i="1" dirty="0"/>
              <a:t> </a:t>
            </a:r>
            <a:r>
              <a:rPr lang="cs-CZ" sz="1400" i="1" dirty="0" err="1"/>
              <a:t>Clip</a:t>
            </a:r>
            <a:r>
              <a:rPr lang="cs-CZ" sz="1400" i="1" dirty="0"/>
              <a:t> Art</a:t>
            </a:r>
            <a:r>
              <a:rPr lang="cs-CZ" sz="1400" dirty="0"/>
              <a:t> [online]. [cit. 2012-02-25]. Dostupné z: http://www.pdclipart.org/thumbnails.php?album=18 </a:t>
            </a:r>
          </a:p>
          <a:p>
            <a:endParaRPr lang="cs-CZ" sz="1400" dirty="0"/>
          </a:p>
          <a:p>
            <a:r>
              <a:rPr lang="en-US" sz="1400" dirty="0" smtClean="0"/>
              <a:t> </a:t>
            </a:r>
            <a:r>
              <a:rPr lang="en-US" sz="1400" dirty="0"/>
              <a:t>Animals - Aquatic Clip Art and Images. </a:t>
            </a:r>
            <a:r>
              <a:rPr lang="en-US" sz="1400" i="1" dirty="0"/>
              <a:t>Public Domain Clip Art</a:t>
            </a:r>
            <a:r>
              <a:rPr lang="en-US" sz="1400" dirty="0"/>
              <a:t> [online]. [cit. 2012-02-25]. </a:t>
            </a:r>
            <a:r>
              <a:rPr lang="en-US" sz="1400" dirty="0" err="1"/>
              <a:t>Dostupné</a:t>
            </a:r>
            <a:r>
              <a:rPr lang="en-US" sz="1400" dirty="0"/>
              <a:t> z: http://www.pdclipart.org/thumbnails.php?album=26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3045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753</Words>
  <Application>Microsoft Office PowerPoint</Application>
  <PresentationFormat>Předvádění na obrazovce (4:3)</PresentationFormat>
  <Paragraphs>62</Paragraphs>
  <Slides>12</Slides>
  <Notes>8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Společné znaky živočichů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Společné znaky živočichů</dc:title>
  <dc:creator>Admin</dc:creator>
  <cp:lastModifiedBy>Admin</cp:lastModifiedBy>
  <cp:revision>16</cp:revision>
  <dcterms:created xsi:type="dcterms:W3CDTF">2012-02-14T09:59:14Z</dcterms:created>
  <dcterms:modified xsi:type="dcterms:W3CDTF">2012-07-25T14:12:17Z</dcterms:modified>
</cp:coreProperties>
</file>