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6" r:id="rId4"/>
    <p:sldId id="257" r:id="rId5"/>
    <p:sldId id="266" r:id="rId6"/>
    <p:sldId id="268" r:id="rId7"/>
    <p:sldId id="269" r:id="rId8"/>
    <p:sldId id="270" r:id="rId9"/>
    <p:sldId id="271" r:id="rId10"/>
    <p:sldId id="274" r:id="rId11"/>
    <p:sldId id="272" r:id="rId12"/>
    <p:sldId id="273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24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327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937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000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74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79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535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919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48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1699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4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6C914-CCF3-4278-9A20-3101010068A7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0D716-2F4D-4061-8E38-F4D28EE718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35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Prase_dom%C3%A1c%C3%AD&amp;oldid=8667060" TargetMode="External"/><Relationship Id="rId2" Type="http://schemas.openxmlformats.org/officeDocument/2006/relationships/hyperlink" Target="http://cs.wikipedia.org/w/index.php?title=Prase&amp;oldid=8469420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/index.php?title=Kur_dom%C3%A1c%C3%AD&amp;oldid=881318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289061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Poznej mládě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03/2012</a:t>
                      </a:r>
                    </a:p>
                    <a:p>
                      <a:r>
                        <a:rPr lang="cs-CZ" dirty="0" smtClean="0"/>
                        <a:t>27.4.2012/1</a:t>
                      </a:r>
                      <a:r>
                        <a:rPr lang="cs-CZ" dirty="0" smtClean="0"/>
                        <a:t>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Mláďata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4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060848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slouží k procvičení názvů mláďat živočichů v 1. ročníku. Žáci postupně odkrývají obrázek a hádají, jaké mládě se pod obrazci skrývá. Po kliknutí na tlačítko </a:t>
            </a:r>
            <a:r>
              <a:rPr lang="cs-CZ" dirty="0" err="1" smtClean="0"/>
              <a:t>info</a:t>
            </a:r>
            <a:r>
              <a:rPr lang="cs-CZ" dirty="0" smtClean="0"/>
              <a:t> se zobrazí název mláděte.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40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Poznej mládě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</a:t>
            </a:r>
            <a:r>
              <a:rPr lang="cs-CZ" dirty="0" smtClean="0"/>
              <a:t>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812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916832"/>
            <a:ext cx="4891608" cy="3032797"/>
          </a:xfrm>
          <a:prstGeom prst="rect">
            <a:avLst/>
          </a:prstGeom>
        </p:spPr>
      </p:pic>
      <p:sp>
        <p:nvSpPr>
          <p:cNvPr id="3" name="Srdce 2"/>
          <p:cNvSpPr/>
          <p:nvPr/>
        </p:nvSpPr>
        <p:spPr>
          <a:xfrm>
            <a:off x="1524337" y="140784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1619672" y="26369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419872" y="253313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644008" y="206084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779912" y="14883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08104" y="141788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31605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475656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670039" y="32885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599892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514054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971220" y="237105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516493" y="1432519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3240" y="188640"/>
            <a:ext cx="1481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SELE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lačítko akce: Informace 3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64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667" y="1916832"/>
            <a:ext cx="4043729" cy="3032797"/>
          </a:xfrm>
          <a:prstGeom prst="rect">
            <a:avLst/>
          </a:prstGeom>
        </p:spPr>
      </p:pic>
      <p:sp>
        <p:nvSpPr>
          <p:cNvPr id="3" name="Srdce 2"/>
          <p:cNvSpPr/>
          <p:nvPr/>
        </p:nvSpPr>
        <p:spPr>
          <a:xfrm>
            <a:off x="1524337" y="140784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1619672" y="26369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419872" y="26369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644008" y="206084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779912" y="14883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08104" y="141788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31605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475656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670039" y="32885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599892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514054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971220" y="237105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375756" y="150057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lačítko akce: Informace 21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432296" y="188640"/>
            <a:ext cx="20633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SRNČE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808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AppData\Local\Microsoft\Windows\Temporary Internet Files\Content.IE5\00IR9TX9\MP90017890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817" y="1645561"/>
            <a:ext cx="5245378" cy="347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1524337" y="140784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1729813" y="260915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 rot="21313910">
            <a:off x="3059832" y="248625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601176" y="21178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4054489" y="12177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28118" y="123627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89819" y="348241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475656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 rot="21260049">
            <a:off x="4670039" y="32885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882988" y="382413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514054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971220" y="230794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856519" y="122521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lačítko akce: Informace 21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471570" y="188640"/>
            <a:ext cx="1984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JEHNĚ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05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AppData\Local\Microsoft\Windows\Temporary Internet Files\Content.IE5\AM1I8PN9\MP90044875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453" y="980728"/>
            <a:ext cx="4303470" cy="490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2361591" y="90872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3539682" y="40874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405707" y="163397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549518" y="146010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779912" y="65354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220072" y="65354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31605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2123728" y="437230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618856" y="270892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311860" y="285293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496976" y="305999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910842" y="178204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123728" y="213285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4355976" y="438501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5485824" y="450912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3131840" y="477379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Informace 24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473333" y="188640"/>
            <a:ext cx="1981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ŠTĚNĚ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126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85561"/>
            <a:ext cx="5688632" cy="4266474"/>
          </a:xfrm>
          <a:prstGeom prst="rect">
            <a:avLst/>
          </a:prstGeom>
        </p:spPr>
      </p:pic>
      <p:sp>
        <p:nvSpPr>
          <p:cNvPr id="3" name="Srdce 2"/>
          <p:cNvSpPr/>
          <p:nvPr/>
        </p:nvSpPr>
        <p:spPr>
          <a:xfrm>
            <a:off x="3995936" y="456192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2442828" y="456192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405707" y="163397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549518" y="146010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995936" y="363403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70038" y="92325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2188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012065" y="30658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3995936" y="25649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2087724" y="20911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496976" y="305999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496976" y="19188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1622309" y="11667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1114737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5496976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899592" y="174103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Informace 24">
            <a:hlinkClick r:id="" action="ppaction://noaction" highlightClick="1"/>
          </p:cNvPr>
          <p:cNvSpPr/>
          <p:nvPr/>
        </p:nvSpPr>
        <p:spPr>
          <a:xfrm>
            <a:off x="183974" y="5769260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596988" y="188640"/>
            <a:ext cx="17340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KUŘE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542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AppData\Local\Microsoft\Windows\Temporary Internet Files\Content.IE5\AM1I8PN9\MP9004064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54728"/>
            <a:ext cx="6193567" cy="41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3995936" y="456192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2514870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995936" y="34650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549518" y="146010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255775" y="124540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70038" y="92325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2188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012065" y="30658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680012" y="29669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2087724" y="20911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517734" y="22695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3635896" y="20668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1622309" y="11667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1114737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5677915" y="326030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899592" y="174103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Informace 24">
            <a:hlinkClick r:id="" action="ppaction://noaction" highlightClick="1"/>
          </p:cNvPr>
          <p:cNvSpPr/>
          <p:nvPr/>
        </p:nvSpPr>
        <p:spPr>
          <a:xfrm>
            <a:off x="251520" y="5841268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502828" y="188640"/>
            <a:ext cx="19223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HŘÍBĚ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7" name="Srdce 26"/>
          <p:cNvSpPr/>
          <p:nvPr/>
        </p:nvSpPr>
        <p:spPr>
          <a:xfrm>
            <a:off x="5570038" y="433907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29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667" y="1791676"/>
            <a:ext cx="4210604" cy="3157953"/>
          </a:xfrm>
          <a:prstGeom prst="rect">
            <a:avLst/>
          </a:prstGeom>
        </p:spPr>
      </p:pic>
      <p:sp>
        <p:nvSpPr>
          <p:cNvPr id="3" name="Srdce 2"/>
          <p:cNvSpPr/>
          <p:nvPr/>
        </p:nvSpPr>
        <p:spPr>
          <a:xfrm>
            <a:off x="1574607" y="15000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1740260" y="270892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505402" y="247055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644008" y="206084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828492" y="13669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08104" y="141788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31605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475656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670039" y="32885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599892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514054" y="3800838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868144" y="252484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516493" y="1432519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3240" y="188640"/>
            <a:ext cx="1481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SELE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lačítko akce: Informace 3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41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AppData\Local\Microsoft\Windows\Temporary Internet Files\Content.IE5\OU4284P8\MP9001787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17" y="1779746"/>
            <a:ext cx="5590412" cy="374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3995936" y="456192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2442828" y="456192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405707" y="14186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549518" y="146010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995936" y="363403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570038" y="92325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2461286" y="32188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1012065" y="30658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3486944" y="2721631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2087724" y="20911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5496976" y="305999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496976" y="19188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1622309" y="1166765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1114737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5496976" y="436510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899592" y="174103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Informace 24">
            <a:hlinkClick r:id="" action="ppaction://noaction" highlightClick="1"/>
          </p:cNvPr>
          <p:cNvSpPr/>
          <p:nvPr/>
        </p:nvSpPr>
        <p:spPr>
          <a:xfrm>
            <a:off x="251520" y="5949280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715225" y="188640"/>
            <a:ext cx="1497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</a:t>
            </a:r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ELE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708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AppData\Local\Microsoft\Windows\Temporary Internet Files\Content.IE5\00IR9TX9\MP9004447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072" y="685800"/>
            <a:ext cx="4181856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3405707" y="50578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rdce 9"/>
          <p:cNvSpPr/>
          <p:nvPr/>
        </p:nvSpPr>
        <p:spPr>
          <a:xfrm>
            <a:off x="1915953" y="480801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rdce 10"/>
          <p:cNvSpPr/>
          <p:nvPr/>
        </p:nvSpPr>
        <p:spPr>
          <a:xfrm>
            <a:off x="3389548" y="1382619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983021" y="14186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3716254" y="38913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2056181" y="3515892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3157915" y="38913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3486944" y="11860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3527884" y="251551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2056181" y="2515513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4916659" y="489417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4860032" y="273918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2056181" y="290946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4788024" y="266567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5204736" y="3789040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1907704" y="1418624"/>
            <a:ext cx="2088232" cy="18002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Informace 24">
            <a:hlinkClick r:id="" action="ppaction://noaction" highlightClick="1"/>
          </p:cNvPr>
          <p:cNvSpPr/>
          <p:nvPr/>
        </p:nvSpPr>
        <p:spPr>
          <a:xfrm>
            <a:off x="683568" y="5445224"/>
            <a:ext cx="648072" cy="64807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630652" y="188640"/>
            <a:ext cx="1666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KOTĚ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727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404664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Reference:</a:t>
            </a:r>
          </a:p>
          <a:p>
            <a:endParaRPr lang="cs-CZ" i="1" dirty="0"/>
          </a:p>
          <a:p>
            <a:r>
              <a:rPr lang="cs-CZ" i="1" dirty="0" smtClean="0"/>
              <a:t>Wikipedie</a:t>
            </a:r>
            <a:r>
              <a:rPr lang="cs-CZ" i="1" dirty="0"/>
              <a:t>: Otevřená encyklopedie: Prase</a:t>
            </a:r>
            <a:r>
              <a:rPr lang="cs-CZ" dirty="0"/>
              <a:t> [online]. c2012 [citováno 27. </a:t>
            </a:r>
            <a:r>
              <a:rPr lang="cs-CZ" dirty="0" smtClean="0"/>
              <a:t>03. </a:t>
            </a:r>
            <a:r>
              <a:rPr lang="cs-CZ" dirty="0"/>
              <a:t>2012]. Dostupný z WWW: &lt;</a:t>
            </a:r>
            <a:r>
              <a:rPr lang="cs-CZ" dirty="0">
                <a:hlinkClick r:id="rId2"/>
              </a:rPr>
              <a:t>http://cs.wikipedia.org/w/</a:t>
            </a:r>
            <a:r>
              <a:rPr lang="cs-CZ" dirty="0" err="1">
                <a:hlinkClick r:id="rId2"/>
              </a:rPr>
              <a:t>index.php?title</a:t>
            </a:r>
            <a:r>
              <a:rPr lang="cs-CZ" dirty="0">
                <a:hlinkClick r:id="rId2"/>
              </a:rPr>
              <a:t>=</a:t>
            </a:r>
            <a:r>
              <a:rPr lang="cs-CZ" dirty="0" err="1">
                <a:hlinkClick r:id="rId2"/>
              </a:rPr>
              <a:t>Prase&amp;oldid</a:t>
            </a:r>
            <a:r>
              <a:rPr lang="cs-CZ" dirty="0">
                <a:hlinkClick r:id="rId2"/>
              </a:rPr>
              <a:t>=8469420</a:t>
            </a:r>
            <a:r>
              <a:rPr lang="cs-CZ" dirty="0"/>
              <a:t>&gt; </a:t>
            </a:r>
            <a:endParaRPr lang="cs-CZ" dirty="0" smtClean="0"/>
          </a:p>
          <a:p>
            <a:endParaRPr lang="cs-CZ" dirty="0" smtClean="0"/>
          </a:p>
          <a:p>
            <a:r>
              <a:rPr lang="cs-CZ" i="1" dirty="0"/>
              <a:t>Wikipedie: Otevřená encyklopedie: Prase domácí</a:t>
            </a:r>
            <a:r>
              <a:rPr lang="cs-CZ" dirty="0"/>
              <a:t> [online]. c2012 [citováno 27. </a:t>
            </a:r>
            <a:r>
              <a:rPr lang="cs-CZ" dirty="0" smtClean="0"/>
              <a:t>03. </a:t>
            </a:r>
            <a:r>
              <a:rPr lang="cs-CZ" dirty="0"/>
              <a:t>2012]. Dostupný z WWW: &lt;</a:t>
            </a:r>
            <a:r>
              <a:rPr lang="cs-CZ" dirty="0">
                <a:hlinkClick r:id="rId3"/>
              </a:rPr>
              <a:t>http://cs.wikipedia.org/w/</a:t>
            </a:r>
            <a:r>
              <a:rPr lang="cs-CZ" dirty="0" err="1">
                <a:hlinkClick r:id="rId3"/>
              </a:rPr>
              <a:t>index.php?title</a:t>
            </a:r>
            <a:r>
              <a:rPr lang="cs-CZ" dirty="0">
                <a:hlinkClick r:id="rId3"/>
              </a:rPr>
              <a:t>=Prase_dom%C3%A1c%C3%AD&amp;oldid=8667060</a:t>
            </a:r>
            <a:r>
              <a:rPr lang="cs-CZ" dirty="0"/>
              <a:t>&gt; </a:t>
            </a:r>
            <a:endParaRPr lang="cs-CZ" dirty="0" smtClean="0"/>
          </a:p>
          <a:p>
            <a:endParaRPr lang="cs-CZ" dirty="0"/>
          </a:p>
          <a:p>
            <a:r>
              <a:rPr lang="cs-CZ" i="1" dirty="0"/>
              <a:t>Wikipedie: Otevřená encyklopedie: Kur domácí</a:t>
            </a:r>
            <a:r>
              <a:rPr lang="cs-CZ" dirty="0"/>
              <a:t> [online]. c2012 [citováno </a:t>
            </a:r>
            <a:r>
              <a:rPr lang="cs-CZ" dirty="0" smtClean="0"/>
              <a:t>27.03. </a:t>
            </a:r>
            <a:r>
              <a:rPr lang="cs-CZ" dirty="0"/>
              <a:t>2012]. Dostupný z WWW: &lt;</a:t>
            </a:r>
            <a:r>
              <a:rPr lang="cs-CZ" dirty="0">
                <a:hlinkClick r:id="rId4"/>
              </a:rPr>
              <a:t>http://cs.wikipedia.org/w/</a:t>
            </a:r>
            <a:r>
              <a:rPr lang="cs-CZ" dirty="0" err="1">
                <a:hlinkClick r:id="rId4"/>
              </a:rPr>
              <a:t>index.php?title</a:t>
            </a:r>
            <a:r>
              <a:rPr lang="cs-CZ" dirty="0">
                <a:hlinkClick r:id="rId4"/>
              </a:rPr>
              <a:t>=Kur_dom%C3%A1c%C3%AD&amp;oldid=8813185</a:t>
            </a:r>
            <a:r>
              <a:rPr lang="cs-CZ" dirty="0"/>
              <a:t>&gt; </a:t>
            </a:r>
          </a:p>
          <a:p>
            <a:endParaRPr lang="cs-CZ" dirty="0" smtClean="0"/>
          </a:p>
          <a:p>
            <a:r>
              <a:rPr lang="cs-CZ" dirty="0" smtClean="0"/>
              <a:t>Ostatní obrázky jsou dostupné pod licencí Microsoft </a:t>
            </a:r>
            <a:r>
              <a:rPr lang="cs-CZ" dirty="0"/>
              <a:t>O</a:t>
            </a:r>
            <a:r>
              <a:rPr lang="cs-CZ" dirty="0" smtClean="0"/>
              <a:t>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192</Words>
  <Application>Microsoft Office PowerPoint</Application>
  <PresentationFormat>Předvádění na obrazovce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Poznej mládě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Bezobratlí - hmyz</dc:title>
  <dc:creator>Admin</dc:creator>
  <cp:lastModifiedBy>Admin</cp:lastModifiedBy>
  <cp:revision>10</cp:revision>
  <dcterms:created xsi:type="dcterms:W3CDTF">2012-03-10T09:22:30Z</dcterms:created>
  <dcterms:modified xsi:type="dcterms:W3CDTF">2012-08-03T07:28:34Z</dcterms:modified>
</cp:coreProperties>
</file>