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8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06E416-1351-4652-8D5C-A60CF973AC31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E86C16-4D95-4525-A4B6-71A2FE67C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25383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Probereme různá prostředí</a:t>
            </a:r>
            <a:r>
              <a:rPr lang="cs-CZ" baseline="0" dirty="0" smtClean="0"/>
              <a:t> – poušť, les, louky, statek, moře, polární oblast, tropická oblast – jaké jsou tam podmínky k životu, jak by jsme tam přežili my?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E86C16-4D95-4525-A4B6-71A2FE67C52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90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poušti</a:t>
            </a:r>
            <a:r>
              <a:rPr lang="cs-CZ" baseline="0" dirty="0" smtClean="0"/>
              <a:t> nežijí jen velbloudi, ale také ptáci – např. supi, ještěrky – např. </a:t>
            </a:r>
            <a:r>
              <a:rPr lang="cs-CZ" baseline="0" dirty="0" err="1" smtClean="0"/>
              <a:t>scink</a:t>
            </a:r>
            <a:r>
              <a:rPr lang="cs-CZ" baseline="0" dirty="0" smtClean="0"/>
              <a:t>, savci – např. gazela, a nejrůznější hmyz – např. sběrač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E86C16-4D95-4525-A4B6-71A2FE67C52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3056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tropickém deštném pralese</a:t>
            </a:r>
            <a:r>
              <a:rPr lang="cs-CZ" baseline="0" dirty="0" smtClean="0"/>
              <a:t> žijí ptáci – např. papoušci (Ara), savci – např. tygr, hadi – např. anakonda, opice – např.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E86C16-4D95-4525-A4B6-71A2FE67C52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535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polárních oblastech žijí lední medvědi, tučňáci, tuleni či polární</a:t>
            </a:r>
            <a:r>
              <a:rPr lang="cs-CZ" baseline="0" dirty="0" smtClean="0"/>
              <a:t> lišky a vlci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E86C16-4D95-4525-A4B6-71A2FE67C52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1611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moři žijí delfíni, karety,</a:t>
            </a:r>
            <a:r>
              <a:rPr lang="cs-CZ" baseline="0" dirty="0" smtClean="0"/>
              <a:t> koníčci či medúzy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E86C16-4D95-4525-A4B6-71A2FE67C52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6366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lese mírného pásma žijí liška, jelen, veverka či sojka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E86C16-4D95-4525-A4B6-71A2FE67C52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9141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polích a na loukách žijí bažant, zajíc, sysel či vosa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E86C16-4D95-4525-A4B6-71A2FE67C52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24393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Mezi</a:t>
            </a:r>
            <a:r>
              <a:rPr lang="cs-CZ" baseline="0" dirty="0" smtClean="0"/>
              <a:t> domestikovaná zvířata patří kráva, pes, husa či krocan.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E86C16-4D95-4525-A4B6-71A2FE67C52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68657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0B833-9B74-4E1F-8DB2-01B96143079F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642F-0516-4EB7-A018-A43FFE360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5874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0B833-9B74-4E1F-8DB2-01B96143079F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642F-0516-4EB7-A018-A43FFE360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426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0B833-9B74-4E1F-8DB2-01B96143079F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642F-0516-4EB7-A018-A43FFE360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17066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0B833-9B74-4E1F-8DB2-01B96143079F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642F-0516-4EB7-A018-A43FFE360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4863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0B833-9B74-4E1F-8DB2-01B96143079F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642F-0516-4EB7-A018-A43FFE360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3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0B833-9B74-4E1F-8DB2-01B96143079F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642F-0516-4EB7-A018-A43FFE360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2858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0B833-9B74-4E1F-8DB2-01B96143079F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642F-0516-4EB7-A018-A43FFE360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3807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0B833-9B74-4E1F-8DB2-01B96143079F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642F-0516-4EB7-A018-A43FFE360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3079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0B833-9B74-4E1F-8DB2-01B96143079F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642F-0516-4EB7-A018-A43FFE360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23067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0B833-9B74-4E1F-8DB2-01B96143079F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642F-0516-4EB7-A018-A43FFE360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972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0B833-9B74-4E1F-8DB2-01B96143079F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642F-0516-4EB7-A018-A43FFE360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9465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A0B833-9B74-4E1F-8DB2-01B96143079F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AB642F-0516-4EB7-A018-A43FFE360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137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image" Target="../media/image1.wmf"/><Relationship Id="rId7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image" Target="../media/image3.wmf"/><Relationship Id="rId4" Type="http://schemas.openxmlformats.org/officeDocument/2006/relationships/image" Target="../media/image2.jpeg"/><Relationship Id="rId9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1.wmf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21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25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29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33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wmf"/><Relationship Id="rId5" Type="http://schemas.openxmlformats.org/officeDocument/2006/relationships/image" Target="../media/image31.wmf"/><Relationship Id="rId4" Type="http://schemas.openxmlformats.org/officeDocument/2006/relationships/image" Target="../media/image3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37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wmf"/><Relationship Id="rId5" Type="http://schemas.openxmlformats.org/officeDocument/2006/relationships/image" Target="../media/image35.wmf"/><Relationship Id="rId4" Type="http://schemas.openxmlformats.org/officeDocument/2006/relationships/image" Target="../media/image34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620298"/>
            <a:ext cx="76328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Materiál je určen pro výklad učiva prvouky ve 3. ročníku. Jeho prostřednictvím se žáci blíže seznámí s některými živočichy, žijícími v různých pásmech. Žáci nejdříve popíší podmínky vyobrazeného prostředí a poté je jim nabídnuto několik zástupců živočichů. Na závěr jsou žáci seznámeni i s termínem domestikovaných živočichů. Prezentace obsahuje 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6225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420623"/>
              </p:ext>
            </p:extLst>
          </p:nvPr>
        </p:nvGraphicFramePr>
        <p:xfrm>
          <a:off x="1403648" y="1340768"/>
          <a:ext cx="6480720" cy="425548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Živočichové světa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04/2012</a:t>
                      </a:r>
                    </a:p>
                    <a:p>
                      <a:r>
                        <a:rPr lang="cs-CZ" dirty="0" smtClean="0"/>
                        <a:t>27.4.2012/3.ročník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Různorodí živočichové podle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životního prostředí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Živočichové světa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3.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4614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AM1I8PN9\MC9004355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667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AE9XKLFP\MC90043831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397153"/>
            <a:ext cx="1872208" cy="3110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S7687CZ2\MC9001948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934725"/>
            <a:ext cx="1869455" cy="2535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AE9XKLFP\MC9002922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641" y="4437112"/>
            <a:ext cx="1824228" cy="15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dmin\AppData\Local\Microsoft\Windows\Temporary Internet Files\Content.IE5\3JW77KH9\MC9000595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3868" y="467477"/>
            <a:ext cx="1263701" cy="1892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Admin\AppData\Local\Microsoft\Windows\Temporary Internet Files\Content.IE5\AE9XKLFP\MC900434345[1].wm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3773" y="894926"/>
            <a:ext cx="2584611" cy="1693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Admin\AppData\Local\Microsoft\Windows\Temporary Internet Files\Content.IE5\UC8HTRPW\MC90020017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2119" y="2594986"/>
            <a:ext cx="1267375" cy="1428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7539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Admin\AppData\Local\Microsoft\Windows\Temporary Internet Files\Content.IE5\AM1I8PN9\MC900435564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0"/>
            <a:ext cx="6768752" cy="6768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dmin\AppData\Local\Microsoft\Windows\Temporary Internet Files\Content.IE5\9SPDN1MJ\MC9000531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3893" y="5661248"/>
            <a:ext cx="1080120" cy="684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dmin\AppData\Local\Microsoft\Windows\Temporary Internet Files\Content.IE5\S7687CZ2\MC9000839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88840"/>
            <a:ext cx="1082369" cy="1631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Admin\AppData\Local\Microsoft\Windows\Temporary Internet Files\Content.IE5\UC8HTRPW\MC900351059[1].wm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568"/>
          <a:stretch/>
        </p:blipFill>
        <p:spPr bwMode="auto">
          <a:xfrm>
            <a:off x="7155015" y="3667422"/>
            <a:ext cx="666338" cy="2393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Admin\AppData\Local\Microsoft\Windows\Temporary Internet Files\Content.IE5\S7687CZ2\MC900436398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4890" y="4788657"/>
            <a:ext cx="770270" cy="770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Admin\AppData\Local\Microsoft\Windows\Temporary Internet Files\Content.IE5\2SO1PUA1\MC90005280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47397" y="2639956"/>
            <a:ext cx="2632991" cy="2148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4612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Admin\AppData\Local\Microsoft\Windows\Temporary Internet Files\Content.IE5\AE9XKLFP\MC90043831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88640"/>
            <a:ext cx="3916970" cy="650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Admin\AppData\Local\Microsoft\Windows\Temporary Internet Files\Content.IE5\9SPDN1MJ\MC9000525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3240" y="898663"/>
            <a:ext cx="1848002" cy="1752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dmin\AppData\Local\Microsoft\Windows\Temporary Internet Files\Content.IE5\YV7DYQZH\MC9003701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9512" y="1174815"/>
            <a:ext cx="2410831" cy="1200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Admin\AppData\Local\Microsoft\Windows\Temporary Internet Files\Content.IE5\AM1I8PN9\MC90043023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029" y="3861048"/>
            <a:ext cx="1876425" cy="173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Admin\AppData\Local\Microsoft\Windows\Temporary Internet Files\Content.IE5\S7687CZ2\MC90042583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595315"/>
            <a:ext cx="1435100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7303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Users\Admin\AppData\Local\Microsoft\Windows\Temporary Internet Files\Content.IE5\S7687CZ2\MC9001948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16632"/>
            <a:ext cx="4752528" cy="6445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Admin\AppData\Local\Microsoft\Windows\Temporary Internet Files\Content.IE5\9SPDN1MJ\MC900406076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6915" y="1052736"/>
            <a:ext cx="2547834" cy="1607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Admin\AppData\Local\Microsoft\Windows\Temporary Internet Files\Content.IE5\3JW77KH9\MC9004414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34882"/>
            <a:ext cx="1397000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Admin\AppData\Local\Microsoft\Windows\Temporary Internet Files\Content.IE5\DE4CGPLA\MC900407876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293096"/>
            <a:ext cx="3098661" cy="1741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Admin\AppData\Local\Microsoft\Windows\Temporary Internet Files\Content.IE5\N3HVAW7I\MC90033625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339479"/>
            <a:ext cx="1669111" cy="2826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1355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Admin\AppData\Local\Microsoft\Windows\Temporary Internet Files\Content.IE5\AE9XKLFP\MC9002922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052736"/>
            <a:ext cx="5607543" cy="4705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Admin\AppData\Local\Microsoft\Windows\Temporary Internet Files\Content.IE5\YNIH6G2N\MC9003264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30571"/>
            <a:ext cx="2489966" cy="1844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Admin\AppData\Local\Microsoft\Windows\Temporary Internet Files\Content.IE5\AE9XKLFP\MC90005310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44250" flipH="1">
            <a:off x="395536" y="5025555"/>
            <a:ext cx="2852734" cy="1464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Admin\AppData\Local\Microsoft\Windows\Temporary Internet Files\Content.IE5\N3HVAW7I\MC900438047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8304" y="40466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Admin\AppData\Local\Microsoft\Windows\Temporary Internet Files\Content.IE5\F2TH9RZ9\MC90003413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780" y="4581128"/>
            <a:ext cx="2660402" cy="1903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4889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1" descr="C:\Users\Admin\AppData\Local\Microsoft\Windows\Temporary Internet Files\Content.IE5\3JW77KH9\MC9000595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9773" y="54032"/>
            <a:ext cx="4536504" cy="6794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Admin\AppData\Local\Microsoft\Windows\Temporary Internet Files\Content.IE5\YNIH6G2N\MC9003561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509120"/>
            <a:ext cx="3129142" cy="1819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Admin\AppData\Local\Microsoft\Windows\Temporary Internet Files\Content.IE5\8D0HH1OP\MC9003561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924944"/>
            <a:ext cx="3278090" cy="3581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Admin\AppData\Local\Microsoft\Windows\Temporary Internet Files\Content.IE5\S7687CZ2\MC9004414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99533"/>
            <a:ext cx="1816100" cy="16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Admin\AppData\Local\Microsoft\Windows\Temporary Internet Files\Content.IE5\9SPDN1MJ\MC9000304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67951"/>
            <a:ext cx="1432865" cy="2456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4769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 descr="C:\Users\Admin\AppData\Local\Microsoft\Windows\Temporary Internet Files\Content.IE5\AE9XKLFP\MC900434345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2917" y="1412776"/>
            <a:ext cx="6835284" cy="4478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Admin\AppData\Local\Microsoft\Windows\Temporary Internet Files\Content.IE5\F2TH9RZ9\MC9000572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303" y="260648"/>
            <a:ext cx="2219227" cy="316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Admin\AppData\Local\Microsoft\Windows\Temporary Internet Files\Content.IE5\YNIH6G2N\MC9003323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058" y="4551750"/>
            <a:ext cx="2593781" cy="1810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Admin\AppData\Local\Microsoft\Windows\Temporary Internet Files\Content.IE5\K0O7W0UI\MC9000572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578" y="4365104"/>
            <a:ext cx="2394938" cy="2115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Admin\AppData\Local\Microsoft\Windows\Temporary Internet Files\Content.IE5\8D0HH1OP\MC9003468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8018" y="801115"/>
            <a:ext cx="1826057" cy="1039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9057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3" descr="C:\Users\Admin\AppData\Local\Microsoft\Windows\Temporary Internet Files\Content.IE5\UC8HTRPW\MC9002001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836712"/>
            <a:ext cx="3920001" cy="4419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Admin\AppData\Local\Microsoft\Windows\Temporary Internet Files\Content.IE5\N3HVAW7I\MC9002313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077072"/>
            <a:ext cx="327099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Admin\AppData\Local\Microsoft\Windows\Temporary Internet Files\Content.IE5\S7687CZ2\MC90042391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3952" y="4130017"/>
            <a:ext cx="2012511" cy="2126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Admin\AppData\Local\Microsoft\Windows\Temporary Internet Files\Content.IE5\DE4CGPLA\MC9000839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006" y="692696"/>
            <a:ext cx="2335794" cy="1902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Admin\AppData\Local\Microsoft\Windows\Temporary Internet Files\Content.IE5\8MEDROC4\MC9003378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6081" y="677416"/>
            <a:ext cx="1634947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3202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835224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Obrázky použité v prezentaci jsou dostupné pod licencí Microsoft Office 2010 na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291</Words>
  <Application>Microsoft Office PowerPoint</Application>
  <PresentationFormat>Předvádění na obrazovce (4:3)</PresentationFormat>
  <Paragraphs>37</Paragraphs>
  <Slides>12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Živočichové světa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Živočichové světa</dc:title>
  <dc:creator>Admin</dc:creator>
  <cp:lastModifiedBy>Admin</cp:lastModifiedBy>
  <cp:revision>11</cp:revision>
  <dcterms:created xsi:type="dcterms:W3CDTF">2012-04-18T08:58:57Z</dcterms:created>
  <dcterms:modified xsi:type="dcterms:W3CDTF">2012-08-03T06:04:53Z</dcterms:modified>
</cp:coreProperties>
</file>