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12"/>
  </p:notesMasterIdLst>
  <p:sldIdLst>
    <p:sldId id="256" r:id="rId2"/>
    <p:sldId id="301" r:id="rId3"/>
    <p:sldId id="331" r:id="rId4"/>
    <p:sldId id="332" r:id="rId5"/>
    <p:sldId id="333" r:id="rId6"/>
    <p:sldId id="335" r:id="rId7"/>
    <p:sldId id="337" r:id="rId8"/>
    <p:sldId id="338" r:id="rId9"/>
    <p:sldId id="327" r:id="rId10"/>
    <p:sldId id="33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00FF"/>
    <a:srgbClr val="FF3300"/>
    <a:srgbClr val="66FF66"/>
    <a:srgbClr val="00FF99"/>
    <a:srgbClr val="00FFFF"/>
    <a:srgbClr val="FF9999"/>
    <a:srgbClr val="C6CCF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78" autoAdjust="0"/>
    <p:restoredTop sz="94660"/>
  </p:normalViewPr>
  <p:slideViewPr>
    <p:cSldViewPr>
      <p:cViewPr>
        <p:scale>
          <a:sx n="70" d="100"/>
          <a:sy n="70" d="100"/>
        </p:scale>
        <p:origin x="-171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BF1BF-C858-4FFA-8894-C3B10D8825C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19B69-0C16-4E98-8E7F-D231259D7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396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8/23/2012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frog-cartoon.html" TargetMode="External"/><Relationship Id="rId2" Type="http://schemas.openxmlformats.org/officeDocument/2006/relationships/hyperlink" Target="http://www.clker.com/clipart-dumb-frog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15350.html" TargetMode="External"/><Relationship Id="rId5" Type="http://schemas.openxmlformats.org/officeDocument/2006/relationships/hyperlink" Target="http://www.clker.com/clipart-cartoon-penguin-1.html" TargetMode="External"/><Relationship Id="rId4" Type="http://schemas.openxmlformats.org/officeDocument/2006/relationships/hyperlink" Target="http://www.clker.com/clipart-reed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5874.html" TargetMode="External"/><Relationship Id="rId2" Type="http://schemas.openxmlformats.org/officeDocument/2006/relationships/hyperlink" Target="http://www.clker.com/clipart-23604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lker.com/clipart-12548.html" TargetMode="External"/><Relationship Id="rId4" Type="http://schemas.openxmlformats.org/officeDocument/2006/relationships/hyperlink" Target="http://www.clker.com/clipart-2594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323529" y="548680"/>
            <a:ext cx="8303460" cy="2673297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VY_32_INOVACE_10_MATEMATIKA _NEPOSEDOVÉ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VÝSTAVIŠTĚ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52280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3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123728" y="3299210"/>
            <a:ext cx="681827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NEPOSEDOVÉ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332656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od 2. třídy. Patří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vzdělávací oblasti Matematika a její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aplikace. Vychází z učebnic nakladatelství Fraus, jejichž autorem je pan prof. Hejný.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Prostředí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NEPOSEDOVÉ rozvíjí schopnosti rekonstruovat narušenou číselnou strukturu v prostředí běžných číselných vztahů, v prostředí součtových trojúhelníků nebo hadů.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umísťují neposedná zvířátka na svá místa.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Správnost svých odpovědí si mohou hned překontrolovat.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 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9" name="Skupina 2048"/>
          <p:cNvGrpSpPr/>
          <p:nvPr/>
        </p:nvGrpSpPr>
        <p:grpSpPr>
          <a:xfrm>
            <a:off x="3731948" y="2223898"/>
            <a:ext cx="2160000" cy="2168600"/>
            <a:chOff x="3707904" y="1999491"/>
            <a:chExt cx="2160000" cy="2168600"/>
          </a:xfrm>
        </p:grpSpPr>
        <p:grpSp>
          <p:nvGrpSpPr>
            <p:cNvPr id="12" name="Skupina 11"/>
            <p:cNvGrpSpPr/>
            <p:nvPr/>
          </p:nvGrpSpPr>
          <p:grpSpPr>
            <a:xfrm>
              <a:off x="3707904" y="1999491"/>
              <a:ext cx="2160000" cy="720000"/>
              <a:chOff x="3203848" y="2002856"/>
              <a:chExt cx="2160000" cy="720000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3203848" y="200285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3923848" y="200285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643848" y="200285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48" name="Skupina 2047"/>
            <p:cNvGrpSpPr/>
            <p:nvPr/>
          </p:nvGrpSpPr>
          <p:grpSpPr>
            <a:xfrm>
              <a:off x="4067904" y="2728091"/>
              <a:ext cx="1447932" cy="720000"/>
              <a:chOff x="4067904" y="2728091"/>
              <a:chExt cx="1447932" cy="720000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4067904" y="2728091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4795836" y="2728091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0" name="Obdélník 49"/>
            <p:cNvSpPr/>
            <p:nvPr/>
          </p:nvSpPr>
          <p:spPr>
            <a:xfrm>
              <a:off x="4435836" y="3448091"/>
              <a:ext cx="720000" cy="720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4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023" y="4057738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917" y="4185469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85469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692" y="4199686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5358139" y="2383843"/>
            <a:ext cx="363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4334084" y="3094842"/>
            <a:ext cx="251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966152" y="2383843"/>
            <a:ext cx="251592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650933" y="2383842"/>
            <a:ext cx="251592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046152" y="3112442"/>
            <a:ext cx="251592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454600" y="3799576"/>
            <a:ext cx="767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57" name="Skupina 2056"/>
          <p:cNvGrpSpPr/>
          <p:nvPr/>
        </p:nvGrpSpPr>
        <p:grpSpPr>
          <a:xfrm>
            <a:off x="1984163" y="783447"/>
            <a:ext cx="1426281" cy="1708117"/>
            <a:chOff x="1984163" y="783447"/>
            <a:chExt cx="1426281" cy="1708117"/>
          </a:xfrm>
        </p:grpSpPr>
        <p:grpSp>
          <p:nvGrpSpPr>
            <p:cNvPr id="13" name="Skupina 12"/>
            <p:cNvGrpSpPr/>
            <p:nvPr/>
          </p:nvGrpSpPr>
          <p:grpSpPr>
            <a:xfrm>
              <a:off x="1984163" y="783447"/>
              <a:ext cx="1426281" cy="1520551"/>
              <a:chOff x="899592" y="1357310"/>
              <a:chExt cx="2857500" cy="2800351"/>
            </a:xfrm>
          </p:grpSpPr>
          <p:pic>
            <p:nvPicPr>
              <p:cNvPr id="14" name="Picture 2" descr="Dumb Frog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99592" y="1357310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15" name="Skupina 14"/>
              <p:cNvGrpSpPr/>
              <p:nvPr/>
            </p:nvGrpSpPr>
            <p:grpSpPr>
              <a:xfrm>
                <a:off x="1582780" y="3260233"/>
                <a:ext cx="1536762" cy="736870"/>
                <a:chOff x="1582780" y="3260233"/>
                <a:chExt cx="1536762" cy="736870"/>
              </a:xfrm>
            </p:grpSpPr>
            <p:sp>
              <p:nvSpPr>
                <p:cNvPr id="16" name="Ovál 15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1582780" y="3260233"/>
                  <a:ext cx="1536762" cy="73687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11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63" name="TextovéPole 62"/>
            <p:cNvSpPr txBox="1"/>
            <p:nvPr/>
          </p:nvSpPr>
          <p:spPr>
            <a:xfrm>
              <a:off x="2095580" y="227612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5977907" y="555120"/>
            <a:ext cx="1426281" cy="1628273"/>
            <a:chOff x="5977907" y="555120"/>
            <a:chExt cx="1426281" cy="1628273"/>
          </a:xfrm>
        </p:grpSpPr>
        <p:grpSp>
          <p:nvGrpSpPr>
            <p:cNvPr id="28" name="Skupina 27"/>
            <p:cNvGrpSpPr/>
            <p:nvPr/>
          </p:nvGrpSpPr>
          <p:grpSpPr>
            <a:xfrm>
              <a:off x="5977907" y="555120"/>
              <a:ext cx="1426281" cy="1520551"/>
              <a:chOff x="899592" y="1357310"/>
              <a:chExt cx="2857500" cy="2800351"/>
            </a:xfrm>
          </p:grpSpPr>
          <p:pic>
            <p:nvPicPr>
              <p:cNvPr id="29" name="Picture 2" descr="Dumb Frog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99592" y="1357310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0" name="Skupina 29"/>
              <p:cNvGrpSpPr/>
              <p:nvPr/>
            </p:nvGrpSpPr>
            <p:grpSpPr>
              <a:xfrm>
                <a:off x="1691680" y="3277023"/>
                <a:ext cx="1296144" cy="736871"/>
                <a:chOff x="1691680" y="3277023"/>
                <a:chExt cx="1296144" cy="736871"/>
              </a:xfrm>
            </p:grpSpPr>
            <p:sp>
              <p:nvSpPr>
                <p:cNvPr id="31" name="Ovál 30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2087724" y="3277023"/>
                  <a:ext cx="504055" cy="73687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2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64" name="TextovéPole 63"/>
            <p:cNvSpPr txBox="1"/>
            <p:nvPr/>
          </p:nvSpPr>
          <p:spPr>
            <a:xfrm>
              <a:off x="6612100" y="1967949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6307078" y="3596222"/>
            <a:ext cx="1426281" cy="1674686"/>
            <a:chOff x="6307078" y="3596222"/>
            <a:chExt cx="1426281" cy="1674686"/>
          </a:xfrm>
        </p:grpSpPr>
        <p:grpSp>
          <p:nvGrpSpPr>
            <p:cNvPr id="38" name="Skupina 37"/>
            <p:cNvGrpSpPr/>
            <p:nvPr/>
          </p:nvGrpSpPr>
          <p:grpSpPr>
            <a:xfrm>
              <a:off x="6307078" y="3596222"/>
              <a:ext cx="1426281" cy="1520551"/>
              <a:chOff x="899592" y="1357310"/>
              <a:chExt cx="2857500" cy="2800351"/>
            </a:xfrm>
          </p:grpSpPr>
          <p:pic>
            <p:nvPicPr>
              <p:cNvPr id="39" name="Picture 2" descr="Dumb Frog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99592" y="1357310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40" name="Skupina 39"/>
              <p:cNvGrpSpPr/>
              <p:nvPr/>
            </p:nvGrpSpPr>
            <p:grpSpPr>
              <a:xfrm>
                <a:off x="1691680" y="3277023"/>
                <a:ext cx="1296144" cy="736871"/>
                <a:chOff x="1691680" y="3277023"/>
                <a:chExt cx="1296144" cy="736871"/>
              </a:xfrm>
            </p:grpSpPr>
            <p:sp>
              <p:nvSpPr>
                <p:cNvPr id="41" name="Ovál 40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TextovéPole 41"/>
                <p:cNvSpPr txBox="1"/>
                <p:nvPr/>
              </p:nvSpPr>
              <p:spPr>
                <a:xfrm>
                  <a:off x="2087724" y="3277023"/>
                  <a:ext cx="504055" cy="73687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3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66" name="TextovéPole 65"/>
            <p:cNvSpPr txBox="1"/>
            <p:nvPr/>
          </p:nvSpPr>
          <p:spPr>
            <a:xfrm>
              <a:off x="6696743" y="505546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2305667" y="3764786"/>
            <a:ext cx="1426281" cy="1717051"/>
            <a:chOff x="2305667" y="3764786"/>
            <a:chExt cx="1426281" cy="1717051"/>
          </a:xfrm>
        </p:grpSpPr>
        <p:grpSp>
          <p:nvGrpSpPr>
            <p:cNvPr id="33" name="Skupina 32"/>
            <p:cNvGrpSpPr/>
            <p:nvPr/>
          </p:nvGrpSpPr>
          <p:grpSpPr>
            <a:xfrm>
              <a:off x="2305667" y="3764786"/>
              <a:ext cx="1426281" cy="1520551"/>
              <a:chOff x="899592" y="1357310"/>
              <a:chExt cx="2857500" cy="2800351"/>
            </a:xfrm>
          </p:grpSpPr>
          <p:pic>
            <p:nvPicPr>
              <p:cNvPr id="34" name="Picture 2" descr="Dumb Frog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99592" y="1357310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5" name="Skupina 34"/>
              <p:cNvGrpSpPr/>
              <p:nvPr/>
            </p:nvGrpSpPr>
            <p:grpSpPr>
              <a:xfrm>
                <a:off x="1691680" y="3277023"/>
                <a:ext cx="1296144" cy="736871"/>
                <a:chOff x="1691680" y="3277023"/>
                <a:chExt cx="1296144" cy="736871"/>
              </a:xfrm>
            </p:grpSpPr>
            <p:sp>
              <p:nvSpPr>
                <p:cNvPr id="36" name="Ovál 35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TextovéPole 36"/>
                <p:cNvSpPr txBox="1"/>
                <p:nvPr/>
              </p:nvSpPr>
              <p:spPr>
                <a:xfrm>
                  <a:off x="2087724" y="3277023"/>
                  <a:ext cx="504055" cy="73687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6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68" name="TextovéPole 67"/>
            <p:cNvSpPr txBox="1"/>
            <p:nvPr/>
          </p:nvSpPr>
          <p:spPr>
            <a:xfrm>
              <a:off x="2574657" y="526639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sp>
        <p:nvSpPr>
          <p:cNvPr id="71" name="TextovéPole 70"/>
          <p:cNvSpPr txBox="1"/>
          <p:nvPr/>
        </p:nvSpPr>
        <p:spPr>
          <a:xfrm>
            <a:off x="1533079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536667" y="642542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495904" y="6395461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484061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  <a:endParaRPr lang="cs-CZ" dirty="0"/>
          </a:p>
        </p:txBody>
      </p:sp>
      <p:sp>
        <p:nvSpPr>
          <p:cNvPr id="5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887860" y="93455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POMŮŽEŠ ŽABKÁM DO SPRÁVNÉHO RYBNÍČKU?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52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1" grpId="0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283788" y="1989388"/>
            <a:ext cx="2880000" cy="2888052"/>
            <a:chOff x="3371948" y="2773196"/>
            <a:chExt cx="2880000" cy="2888052"/>
          </a:xfrm>
        </p:grpSpPr>
        <p:grpSp>
          <p:nvGrpSpPr>
            <p:cNvPr id="43" name="Skupina 42"/>
            <p:cNvGrpSpPr/>
            <p:nvPr/>
          </p:nvGrpSpPr>
          <p:grpSpPr>
            <a:xfrm>
              <a:off x="3731948" y="3492648"/>
              <a:ext cx="2160000" cy="2168600"/>
              <a:chOff x="3707904" y="1999491"/>
              <a:chExt cx="2160000" cy="2168600"/>
            </a:xfrm>
          </p:grpSpPr>
          <p:grpSp>
            <p:nvGrpSpPr>
              <p:cNvPr id="44" name="Skupina 43"/>
              <p:cNvGrpSpPr/>
              <p:nvPr/>
            </p:nvGrpSpPr>
            <p:grpSpPr>
              <a:xfrm>
                <a:off x="3707904" y="1999491"/>
                <a:ext cx="2160000" cy="720000"/>
                <a:chOff x="3203848" y="2002856"/>
                <a:chExt cx="2160000" cy="720000"/>
              </a:xfrm>
            </p:grpSpPr>
            <p:sp>
              <p:nvSpPr>
                <p:cNvPr id="49" name="Obdélník 48"/>
                <p:cNvSpPr/>
                <p:nvPr/>
              </p:nvSpPr>
              <p:spPr>
                <a:xfrm>
                  <a:off x="3203848" y="2002856"/>
                  <a:ext cx="720000" cy="720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bdélník 49"/>
                <p:cNvSpPr/>
                <p:nvPr/>
              </p:nvSpPr>
              <p:spPr>
                <a:xfrm>
                  <a:off x="3923848" y="2002856"/>
                  <a:ext cx="720000" cy="720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Obdélník 50"/>
                <p:cNvSpPr/>
                <p:nvPr/>
              </p:nvSpPr>
              <p:spPr>
                <a:xfrm>
                  <a:off x="4643848" y="2002856"/>
                  <a:ext cx="720000" cy="720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45" name="Skupina 44"/>
              <p:cNvGrpSpPr/>
              <p:nvPr/>
            </p:nvGrpSpPr>
            <p:grpSpPr>
              <a:xfrm>
                <a:off x="4067904" y="2728091"/>
                <a:ext cx="1447932" cy="720000"/>
                <a:chOff x="4067904" y="2728091"/>
                <a:chExt cx="1447932" cy="720000"/>
              </a:xfrm>
            </p:grpSpPr>
            <p:sp>
              <p:nvSpPr>
                <p:cNvPr id="47" name="Obdélník 46"/>
                <p:cNvSpPr/>
                <p:nvPr/>
              </p:nvSpPr>
              <p:spPr>
                <a:xfrm>
                  <a:off x="4067904" y="2728091"/>
                  <a:ext cx="720000" cy="720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Obdélník 47"/>
                <p:cNvSpPr/>
                <p:nvPr/>
              </p:nvSpPr>
              <p:spPr>
                <a:xfrm>
                  <a:off x="4795836" y="2728091"/>
                  <a:ext cx="720000" cy="720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rgbClr val="92D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6" name="Obdélník 45"/>
              <p:cNvSpPr/>
              <p:nvPr/>
            </p:nvSpPr>
            <p:spPr>
              <a:xfrm>
                <a:off x="4435836" y="3448091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" name="Skupina 1"/>
            <p:cNvGrpSpPr/>
            <p:nvPr/>
          </p:nvGrpSpPr>
          <p:grpSpPr>
            <a:xfrm>
              <a:off x="3371948" y="2773196"/>
              <a:ext cx="2880000" cy="720000"/>
              <a:chOff x="3371948" y="2773196"/>
              <a:chExt cx="2880000" cy="720000"/>
            </a:xfrm>
          </p:grpSpPr>
          <p:sp>
            <p:nvSpPr>
              <p:cNvPr id="52" name="Obdélník 51"/>
              <p:cNvSpPr/>
              <p:nvPr/>
            </p:nvSpPr>
            <p:spPr>
              <a:xfrm>
                <a:off x="3371948" y="277319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4091948" y="277319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4819880" y="277319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5531948" y="277319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7" name="TextovéPole 56"/>
          <p:cNvSpPr txBox="1"/>
          <p:nvPr/>
        </p:nvSpPr>
        <p:spPr>
          <a:xfrm>
            <a:off x="4324667" y="4317385"/>
            <a:ext cx="767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167950" y="3597385"/>
            <a:ext cx="407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947435" y="3597385"/>
            <a:ext cx="272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867435" y="2868784"/>
            <a:ext cx="272706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587435" y="2868783"/>
            <a:ext cx="272706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307435" y="2868784"/>
            <a:ext cx="272706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191720" y="2117475"/>
            <a:ext cx="36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915686" y="211852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92317" y="211852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643093" y="2096812"/>
            <a:ext cx="272706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2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85469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220" y="4246353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906" y="4192794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6" descr="Reed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753" y="4257974"/>
            <a:ext cx="2857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426457" y="1167209"/>
            <a:ext cx="1587632" cy="1407787"/>
            <a:chOff x="426457" y="1167209"/>
            <a:chExt cx="1587632" cy="1407787"/>
          </a:xfrm>
        </p:grpSpPr>
        <p:grpSp>
          <p:nvGrpSpPr>
            <p:cNvPr id="38" name="Skupina 37"/>
            <p:cNvGrpSpPr/>
            <p:nvPr/>
          </p:nvGrpSpPr>
          <p:grpSpPr>
            <a:xfrm>
              <a:off x="468113" y="1167209"/>
              <a:ext cx="1545976" cy="1262174"/>
              <a:chOff x="5292080" y="1196752"/>
              <a:chExt cx="2857500" cy="2887368"/>
            </a:xfrm>
          </p:grpSpPr>
          <p:pic>
            <p:nvPicPr>
              <p:cNvPr id="39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40" name="Skupina 39"/>
              <p:cNvGrpSpPr/>
              <p:nvPr/>
            </p:nvGrpSpPr>
            <p:grpSpPr>
              <a:xfrm>
                <a:off x="6040907" y="3168821"/>
                <a:ext cx="1296144" cy="915299"/>
                <a:chOff x="1691680" y="3275259"/>
                <a:chExt cx="1296144" cy="915299"/>
              </a:xfrm>
            </p:grpSpPr>
            <p:sp>
              <p:nvSpPr>
                <p:cNvPr id="41" name="Ovál 40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TextovéPole 41"/>
                <p:cNvSpPr txBox="1"/>
                <p:nvPr/>
              </p:nvSpPr>
              <p:spPr>
                <a:xfrm>
                  <a:off x="2119576" y="3275259"/>
                  <a:ext cx="504055" cy="9152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2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86" name="TextovéPole 85"/>
            <p:cNvSpPr txBox="1"/>
            <p:nvPr/>
          </p:nvSpPr>
          <p:spPr>
            <a:xfrm>
              <a:off x="426457" y="2359552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6263196" y="4942802"/>
            <a:ext cx="1545976" cy="1369896"/>
            <a:chOff x="6263196" y="4942802"/>
            <a:chExt cx="1545976" cy="1369896"/>
          </a:xfrm>
        </p:grpSpPr>
        <p:grpSp>
          <p:nvGrpSpPr>
            <p:cNvPr id="67" name="Skupina 66"/>
            <p:cNvGrpSpPr/>
            <p:nvPr/>
          </p:nvGrpSpPr>
          <p:grpSpPr>
            <a:xfrm>
              <a:off x="6263196" y="4942802"/>
              <a:ext cx="1545976" cy="1262174"/>
              <a:chOff x="5292080" y="1196752"/>
              <a:chExt cx="2857500" cy="2887368"/>
            </a:xfrm>
          </p:grpSpPr>
          <p:pic>
            <p:nvPicPr>
              <p:cNvPr id="68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69" name="Skupina 68"/>
              <p:cNvGrpSpPr/>
              <p:nvPr/>
            </p:nvGrpSpPr>
            <p:grpSpPr>
              <a:xfrm>
                <a:off x="6040907" y="3168821"/>
                <a:ext cx="1296144" cy="915299"/>
                <a:chOff x="1691680" y="3275259"/>
                <a:chExt cx="1296144" cy="915299"/>
              </a:xfrm>
            </p:grpSpPr>
            <p:sp>
              <p:nvSpPr>
                <p:cNvPr id="70" name="Ovál 69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TextovéPole 70"/>
                <p:cNvSpPr txBox="1"/>
                <p:nvPr/>
              </p:nvSpPr>
              <p:spPr>
                <a:xfrm>
                  <a:off x="2119576" y="3275259"/>
                  <a:ext cx="504055" cy="9152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6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87" name="TextovéPole 86"/>
            <p:cNvSpPr txBox="1"/>
            <p:nvPr/>
          </p:nvSpPr>
          <p:spPr>
            <a:xfrm>
              <a:off x="6622907" y="609725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54" name="Skupina 2053"/>
          <p:cNvGrpSpPr/>
          <p:nvPr/>
        </p:nvGrpSpPr>
        <p:grpSpPr>
          <a:xfrm>
            <a:off x="6723435" y="2767013"/>
            <a:ext cx="1545976" cy="1369896"/>
            <a:chOff x="6723435" y="2767013"/>
            <a:chExt cx="1545976" cy="1369896"/>
          </a:xfrm>
        </p:grpSpPr>
        <p:grpSp>
          <p:nvGrpSpPr>
            <p:cNvPr id="6" name="Skupina 5"/>
            <p:cNvGrpSpPr/>
            <p:nvPr/>
          </p:nvGrpSpPr>
          <p:grpSpPr>
            <a:xfrm>
              <a:off x="6723435" y="2767013"/>
              <a:ext cx="1545976" cy="1262174"/>
              <a:chOff x="5292080" y="1196752"/>
              <a:chExt cx="2857500" cy="2887368"/>
            </a:xfrm>
          </p:grpSpPr>
          <p:pic>
            <p:nvPicPr>
              <p:cNvPr id="2052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8" name="Skupina 7"/>
              <p:cNvGrpSpPr/>
              <p:nvPr/>
            </p:nvGrpSpPr>
            <p:grpSpPr>
              <a:xfrm>
                <a:off x="6040907" y="3168821"/>
                <a:ext cx="1296144" cy="915299"/>
                <a:chOff x="1691680" y="3275259"/>
                <a:chExt cx="1296144" cy="915299"/>
              </a:xfrm>
            </p:grpSpPr>
            <p:sp>
              <p:nvSpPr>
                <p:cNvPr id="9" name="Ovál 8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2119576" y="3275259"/>
                  <a:ext cx="504055" cy="9152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7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88" name="TextovéPole 87"/>
            <p:cNvSpPr txBox="1"/>
            <p:nvPr/>
          </p:nvSpPr>
          <p:spPr>
            <a:xfrm>
              <a:off x="7128568" y="392146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51" name="Skupina 2050"/>
          <p:cNvGrpSpPr/>
          <p:nvPr/>
        </p:nvGrpSpPr>
        <p:grpSpPr>
          <a:xfrm>
            <a:off x="7234756" y="703069"/>
            <a:ext cx="1545976" cy="1414406"/>
            <a:chOff x="7234756" y="703069"/>
            <a:chExt cx="1545976" cy="1414406"/>
          </a:xfrm>
        </p:grpSpPr>
        <p:grpSp>
          <p:nvGrpSpPr>
            <p:cNvPr id="33" name="Skupina 32"/>
            <p:cNvGrpSpPr/>
            <p:nvPr/>
          </p:nvGrpSpPr>
          <p:grpSpPr>
            <a:xfrm>
              <a:off x="7234756" y="703069"/>
              <a:ext cx="1545976" cy="1237911"/>
              <a:chOff x="5292080" y="1196752"/>
              <a:chExt cx="2857500" cy="2831863"/>
            </a:xfrm>
          </p:grpSpPr>
          <p:pic>
            <p:nvPicPr>
              <p:cNvPr id="34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5" name="Skupina 34"/>
              <p:cNvGrpSpPr/>
              <p:nvPr/>
            </p:nvGrpSpPr>
            <p:grpSpPr>
              <a:xfrm>
                <a:off x="6040907" y="3113317"/>
                <a:ext cx="1296144" cy="915298"/>
                <a:chOff x="1691680" y="3219755"/>
                <a:chExt cx="1296144" cy="915298"/>
              </a:xfrm>
            </p:grpSpPr>
            <p:sp>
              <p:nvSpPr>
                <p:cNvPr id="36" name="Ovál 35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TextovéPole 36"/>
                <p:cNvSpPr txBox="1"/>
                <p:nvPr/>
              </p:nvSpPr>
              <p:spPr>
                <a:xfrm>
                  <a:off x="2119576" y="3219755"/>
                  <a:ext cx="504055" cy="91529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9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89" name="TextovéPole 88"/>
            <p:cNvSpPr txBox="1"/>
            <p:nvPr/>
          </p:nvSpPr>
          <p:spPr>
            <a:xfrm>
              <a:off x="7584785" y="1902031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5135859" y="338499"/>
            <a:ext cx="1545976" cy="1331858"/>
            <a:chOff x="5135859" y="338499"/>
            <a:chExt cx="1545976" cy="1331858"/>
          </a:xfrm>
        </p:grpSpPr>
        <p:grpSp>
          <p:nvGrpSpPr>
            <p:cNvPr id="73" name="Skupina 72"/>
            <p:cNvGrpSpPr/>
            <p:nvPr/>
          </p:nvGrpSpPr>
          <p:grpSpPr>
            <a:xfrm>
              <a:off x="5135859" y="338499"/>
              <a:ext cx="1545976" cy="1224136"/>
              <a:chOff x="5292080" y="1196752"/>
              <a:chExt cx="2857500" cy="2800351"/>
            </a:xfrm>
          </p:grpSpPr>
          <p:pic>
            <p:nvPicPr>
              <p:cNvPr id="74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75" name="Skupina 74"/>
              <p:cNvGrpSpPr/>
              <p:nvPr/>
            </p:nvGrpSpPr>
            <p:grpSpPr>
              <a:xfrm>
                <a:off x="6040907" y="3168821"/>
                <a:ext cx="1296144" cy="721844"/>
                <a:chOff x="1691680" y="3275259"/>
                <a:chExt cx="1296144" cy="721844"/>
              </a:xfrm>
            </p:grpSpPr>
            <p:sp>
              <p:nvSpPr>
                <p:cNvPr id="76" name="Ovál 75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TextovéPole 76"/>
                <p:cNvSpPr txBox="1"/>
                <p:nvPr/>
              </p:nvSpPr>
              <p:spPr>
                <a:xfrm>
                  <a:off x="2119576" y="3275259"/>
                  <a:ext cx="504055" cy="55571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1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90" name="TextovéPole 89"/>
            <p:cNvSpPr txBox="1"/>
            <p:nvPr/>
          </p:nvSpPr>
          <p:spPr>
            <a:xfrm>
              <a:off x="5443788" y="145491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2870800" y="385655"/>
            <a:ext cx="1545976" cy="1395693"/>
            <a:chOff x="2870800" y="385655"/>
            <a:chExt cx="1545976" cy="1395693"/>
          </a:xfrm>
        </p:grpSpPr>
        <p:grpSp>
          <p:nvGrpSpPr>
            <p:cNvPr id="28" name="Skupina 27"/>
            <p:cNvGrpSpPr/>
            <p:nvPr/>
          </p:nvGrpSpPr>
          <p:grpSpPr>
            <a:xfrm>
              <a:off x="2870800" y="385655"/>
              <a:ext cx="1545976" cy="1224136"/>
              <a:chOff x="5292080" y="1196752"/>
              <a:chExt cx="2857500" cy="2800351"/>
            </a:xfrm>
          </p:grpSpPr>
          <p:pic>
            <p:nvPicPr>
              <p:cNvPr id="29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0" name="Skupina 29"/>
              <p:cNvGrpSpPr/>
              <p:nvPr/>
            </p:nvGrpSpPr>
            <p:grpSpPr>
              <a:xfrm>
                <a:off x="6040907" y="3051034"/>
                <a:ext cx="1296144" cy="915298"/>
                <a:chOff x="1691680" y="3157472"/>
                <a:chExt cx="1296144" cy="915298"/>
              </a:xfrm>
            </p:grpSpPr>
            <p:sp>
              <p:nvSpPr>
                <p:cNvPr id="31" name="Ovál 30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TextovéPole 31"/>
                <p:cNvSpPr txBox="1"/>
                <p:nvPr/>
              </p:nvSpPr>
              <p:spPr>
                <a:xfrm>
                  <a:off x="2022658" y="3157472"/>
                  <a:ext cx="753273" cy="91529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6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91" name="TextovéPole 90"/>
            <p:cNvSpPr txBox="1"/>
            <p:nvPr/>
          </p:nvSpPr>
          <p:spPr>
            <a:xfrm>
              <a:off x="3048724" y="156590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1942346" y="3076535"/>
            <a:ext cx="1545976" cy="1385262"/>
            <a:chOff x="1942346" y="3076535"/>
            <a:chExt cx="1545976" cy="1385262"/>
          </a:xfrm>
        </p:grpSpPr>
        <p:grpSp>
          <p:nvGrpSpPr>
            <p:cNvPr id="60" name="Skupina 59"/>
            <p:cNvGrpSpPr/>
            <p:nvPr/>
          </p:nvGrpSpPr>
          <p:grpSpPr>
            <a:xfrm>
              <a:off x="1942346" y="3076535"/>
              <a:ext cx="1545976" cy="1262174"/>
              <a:chOff x="5292080" y="1196752"/>
              <a:chExt cx="2857500" cy="2887368"/>
            </a:xfrm>
          </p:grpSpPr>
          <p:pic>
            <p:nvPicPr>
              <p:cNvPr id="61" name="Picture 4" descr="Frog Cartoo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2080" y="1196752"/>
                <a:ext cx="2857500" cy="280035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62" name="Skupina 61"/>
              <p:cNvGrpSpPr/>
              <p:nvPr/>
            </p:nvGrpSpPr>
            <p:grpSpPr>
              <a:xfrm>
                <a:off x="6040907" y="3168821"/>
                <a:ext cx="1296144" cy="915299"/>
                <a:chOff x="1691680" y="3275259"/>
                <a:chExt cx="1296144" cy="915299"/>
              </a:xfrm>
            </p:grpSpPr>
            <p:sp>
              <p:nvSpPr>
                <p:cNvPr id="63" name="Ovál 62"/>
                <p:cNvSpPr/>
                <p:nvPr/>
              </p:nvSpPr>
              <p:spPr>
                <a:xfrm>
                  <a:off x="1691680" y="3277023"/>
                  <a:ext cx="1296144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TextovéPole 63"/>
                <p:cNvSpPr txBox="1"/>
                <p:nvPr/>
              </p:nvSpPr>
              <p:spPr>
                <a:xfrm>
                  <a:off x="2119576" y="3275259"/>
                  <a:ext cx="504055" cy="91529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4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92" name="TextovéPole 91"/>
            <p:cNvSpPr txBox="1"/>
            <p:nvPr/>
          </p:nvSpPr>
          <p:spPr>
            <a:xfrm>
              <a:off x="2474756" y="424635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9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887860" y="93455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POMŮŽEŠ ŽABKÁM DO SPRÁVNÉHO RYBNÍČKU?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19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5" grpId="0"/>
      <p:bldP spid="66" grpId="0"/>
      <p:bldP spid="72" grpId="0"/>
      <p:bldP spid="79" grpId="0"/>
      <p:bldP spid="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Ice Cub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029" y="5447740"/>
            <a:ext cx="2381414" cy="150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Ice Cub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735" y="5733541"/>
            <a:ext cx="1714875" cy="121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Ice Cub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38" y="4422587"/>
            <a:ext cx="2842789" cy="264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ce Cub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76731"/>
            <a:ext cx="2289098" cy="212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ce Cube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043" y="5445024"/>
            <a:ext cx="1618653" cy="150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2123728" y="1052736"/>
            <a:ext cx="2160000" cy="2168600"/>
            <a:chOff x="3707904" y="1999491"/>
            <a:chExt cx="2160000" cy="2168600"/>
          </a:xfrm>
        </p:grpSpPr>
        <p:grpSp>
          <p:nvGrpSpPr>
            <p:cNvPr id="9" name="Skupina 8"/>
            <p:cNvGrpSpPr/>
            <p:nvPr/>
          </p:nvGrpSpPr>
          <p:grpSpPr>
            <a:xfrm>
              <a:off x="3707904" y="1999491"/>
              <a:ext cx="2160000" cy="720000"/>
              <a:chOff x="3203848" y="2002856"/>
              <a:chExt cx="216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3203848" y="200285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3923848" y="2002856"/>
                <a:ext cx="720000" cy="720000"/>
              </a:xfrm>
              <a:prstGeom prst="rect">
                <a:avLst/>
              </a:prstGeom>
              <a:noFill/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4643848" y="2002856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4067904" y="2728091"/>
              <a:ext cx="1447932" cy="720000"/>
              <a:chOff x="4067904" y="2728091"/>
              <a:chExt cx="1447932" cy="720000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4067904" y="2728091"/>
                <a:ext cx="720000" cy="720000"/>
              </a:xfrm>
              <a:prstGeom prst="rect">
                <a:avLst/>
              </a:prstGeom>
              <a:noFill/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4795836" y="2728091"/>
                <a:ext cx="720000" cy="72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Obdélník 10"/>
            <p:cNvSpPr/>
            <p:nvPr/>
          </p:nvSpPr>
          <p:spPr>
            <a:xfrm>
              <a:off x="4435836" y="3448091"/>
              <a:ext cx="720000" cy="720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466588" y="3240089"/>
            <a:ext cx="1799155" cy="1522427"/>
            <a:chOff x="6946036" y="3354304"/>
            <a:chExt cx="1799155" cy="1522427"/>
          </a:xfrm>
        </p:grpSpPr>
        <p:grpSp>
          <p:nvGrpSpPr>
            <p:cNvPr id="26" name="Skupina 25"/>
            <p:cNvGrpSpPr/>
            <p:nvPr/>
          </p:nvGrpSpPr>
          <p:grpSpPr>
            <a:xfrm>
              <a:off x="7227873" y="3354304"/>
              <a:ext cx="1517318" cy="1522427"/>
              <a:chOff x="1043609" y="1074149"/>
              <a:chExt cx="1517318" cy="1522427"/>
            </a:xfrm>
          </p:grpSpPr>
          <p:pic>
            <p:nvPicPr>
              <p:cNvPr id="27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8" name="Skupina 27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29" name="Ovál 28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3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36" name="TextovéPole 35"/>
            <p:cNvSpPr txBox="1"/>
            <p:nvPr/>
          </p:nvSpPr>
          <p:spPr>
            <a:xfrm>
              <a:off x="6946036" y="452975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672988" y="3680764"/>
            <a:ext cx="1703186" cy="1522427"/>
            <a:chOff x="4672988" y="3680764"/>
            <a:chExt cx="1703186" cy="1522427"/>
          </a:xfrm>
        </p:grpSpPr>
        <p:grpSp>
          <p:nvGrpSpPr>
            <p:cNvPr id="31" name="Skupina 30"/>
            <p:cNvGrpSpPr/>
            <p:nvPr/>
          </p:nvGrpSpPr>
          <p:grpSpPr>
            <a:xfrm>
              <a:off x="4858856" y="3680764"/>
              <a:ext cx="1517318" cy="1522427"/>
              <a:chOff x="1043609" y="1074149"/>
              <a:chExt cx="1517318" cy="1522427"/>
            </a:xfrm>
          </p:grpSpPr>
          <p:pic>
            <p:nvPicPr>
              <p:cNvPr id="32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33" name="Skupina 32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34" name="Ovál 33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TextovéPole 34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1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37" name="TextovéPole 36"/>
            <p:cNvSpPr txBox="1"/>
            <p:nvPr/>
          </p:nvSpPr>
          <p:spPr>
            <a:xfrm>
              <a:off x="4672988" y="479225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516597" y="4366171"/>
            <a:ext cx="2077844" cy="1522427"/>
            <a:chOff x="2156803" y="4411644"/>
            <a:chExt cx="2077844" cy="1522427"/>
          </a:xfrm>
        </p:grpSpPr>
        <p:grpSp>
          <p:nvGrpSpPr>
            <p:cNvPr id="21" name="Skupina 20"/>
            <p:cNvGrpSpPr/>
            <p:nvPr/>
          </p:nvGrpSpPr>
          <p:grpSpPr>
            <a:xfrm>
              <a:off x="2156803" y="4411644"/>
              <a:ext cx="1517318" cy="1522427"/>
              <a:chOff x="1043609" y="1074149"/>
              <a:chExt cx="1517318" cy="1522427"/>
            </a:xfrm>
          </p:grpSpPr>
          <p:pic>
            <p:nvPicPr>
              <p:cNvPr id="22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3" name="Skupina 22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24" name="Ovál 23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5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38" name="TextovéPole 37"/>
            <p:cNvSpPr txBox="1"/>
            <p:nvPr/>
          </p:nvSpPr>
          <p:spPr>
            <a:xfrm>
              <a:off x="3442559" y="5387037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5858" y="4115517"/>
            <a:ext cx="1651582" cy="1522427"/>
            <a:chOff x="179512" y="4115517"/>
            <a:chExt cx="1651582" cy="1522427"/>
          </a:xfrm>
        </p:grpSpPr>
        <p:grpSp>
          <p:nvGrpSpPr>
            <p:cNvPr id="3" name="Skupina 2"/>
            <p:cNvGrpSpPr/>
            <p:nvPr/>
          </p:nvGrpSpPr>
          <p:grpSpPr>
            <a:xfrm>
              <a:off x="313776" y="4115517"/>
              <a:ext cx="1517318" cy="1522427"/>
              <a:chOff x="1043609" y="1074149"/>
              <a:chExt cx="1517318" cy="1522427"/>
            </a:xfrm>
          </p:grpSpPr>
          <p:pic>
            <p:nvPicPr>
              <p:cNvPr id="4098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" name="Skupina 1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17" name="Ovál 16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" name="TextovéPole 17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4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39" name="TextovéPole 38"/>
            <p:cNvSpPr txBox="1"/>
            <p:nvPr/>
          </p:nvSpPr>
          <p:spPr>
            <a:xfrm>
              <a:off x="179512" y="542250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253704" y="652534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258385" y="663306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674121" y="661470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194828" y="661470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005480" y="657431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915462" y="2661280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555519" y="1941280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62185" y="1941279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634257" y="1192141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34926" y="1203548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203835" y="1212680"/>
            <a:ext cx="576418" cy="400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2" name="Skupina 61"/>
          <p:cNvGrpSpPr/>
          <p:nvPr/>
        </p:nvGrpSpPr>
        <p:grpSpPr>
          <a:xfrm>
            <a:off x="3131937" y="4115516"/>
            <a:ext cx="1703186" cy="1522427"/>
            <a:chOff x="4672988" y="3680764"/>
            <a:chExt cx="1703186" cy="1522427"/>
          </a:xfrm>
        </p:grpSpPr>
        <p:grpSp>
          <p:nvGrpSpPr>
            <p:cNvPr id="63" name="Skupina 62"/>
            <p:cNvGrpSpPr/>
            <p:nvPr/>
          </p:nvGrpSpPr>
          <p:grpSpPr>
            <a:xfrm>
              <a:off x="4858856" y="3680764"/>
              <a:ext cx="1517318" cy="1522427"/>
              <a:chOff x="1043609" y="1074149"/>
              <a:chExt cx="1517318" cy="1522427"/>
            </a:xfrm>
          </p:grpSpPr>
          <p:pic>
            <p:nvPicPr>
              <p:cNvPr id="65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66" name="Skupina 65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67" name="Ovál 66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TextovéPole 67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2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64" name="TextovéPole 63"/>
            <p:cNvSpPr txBox="1"/>
            <p:nvPr/>
          </p:nvSpPr>
          <p:spPr>
            <a:xfrm>
              <a:off x="4672988" y="479225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617534" y="3295163"/>
            <a:ext cx="1703186" cy="1522427"/>
            <a:chOff x="4672988" y="3680764"/>
            <a:chExt cx="1703186" cy="1522427"/>
          </a:xfrm>
        </p:grpSpPr>
        <p:grpSp>
          <p:nvGrpSpPr>
            <p:cNvPr id="70" name="Skupina 69"/>
            <p:cNvGrpSpPr/>
            <p:nvPr/>
          </p:nvGrpSpPr>
          <p:grpSpPr>
            <a:xfrm>
              <a:off x="4858856" y="3680764"/>
              <a:ext cx="1517318" cy="1522427"/>
              <a:chOff x="1043609" y="1074149"/>
              <a:chExt cx="1517318" cy="1522427"/>
            </a:xfrm>
          </p:grpSpPr>
          <p:pic>
            <p:nvPicPr>
              <p:cNvPr id="72" name="Picture 2" descr="Cartoon Penguin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9" y="1074149"/>
                <a:ext cx="1517318" cy="1522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73" name="Skupina 72"/>
              <p:cNvGrpSpPr/>
              <p:nvPr/>
            </p:nvGrpSpPr>
            <p:grpSpPr>
              <a:xfrm>
                <a:off x="1649829" y="1957209"/>
                <a:ext cx="449272" cy="400111"/>
                <a:chOff x="1649829" y="1957209"/>
                <a:chExt cx="449272" cy="400111"/>
              </a:xfrm>
            </p:grpSpPr>
            <p:sp>
              <p:nvSpPr>
                <p:cNvPr id="74" name="Ovál 73"/>
                <p:cNvSpPr/>
                <p:nvPr/>
              </p:nvSpPr>
              <p:spPr>
                <a:xfrm>
                  <a:off x="1649829" y="1966326"/>
                  <a:ext cx="449272" cy="390994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TextovéPole 74"/>
                <p:cNvSpPr txBox="1"/>
                <p:nvPr/>
              </p:nvSpPr>
              <p:spPr>
                <a:xfrm>
                  <a:off x="1649829" y="1957209"/>
                  <a:ext cx="251592" cy="4001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cs-CZ" sz="2000" b="1" dirty="0" smtClean="0">
                      <a:latin typeface="Arial" pitchFamily="34" charset="0"/>
                      <a:cs typeface="Arial" pitchFamily="34" charset="0"/>
                    </a:rPr>
                    <a:t>8</a:t>
                  </a:r>
                  <a:endParaRPr lang="cs-CZ" sz="2000" b="1" dirty="0"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71" name="TextovéPole 70"/>
            <p:cNvSpPr txBox="1"/>
            <p:nvPr/>
          </p:nvSpPr>
          <p:spPr>
            <a:xfrm>
              <a:off x="4672988" y="479225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sp>
        <p:nvSpPr>
          <p:cNvPr id="7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887860" y="93455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POMŮŽEŠ TUČŇÁKŮM NAJÍT CESTU DOMŮ?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03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2" descr="Angry Moon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6" y="193628"/>
            <a:ext cx="28003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592129" y="534601"/>
            <a:ext cx="1314450" cy="1423988"/>
            <a:chOff x="2123728" y="3196804"/>
            <a:chExt cx="1314450" cy="1423988"/>
          </a:xfrm>
        </p:grpSpPr>
        <p:grpSp>
          <p:nvGrpSpPr>
            <p:cNvPr id="2" name="Skupina 1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2050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01710" y="5075110"/>
            <a:ext cx="1314450" cy="1423988"/>
            <a:chOff x="2123728" y="3196804"/>
            <a:chExt cx="1314450" cy="1423988"/>
          </a:xfrm>
        </p:grpSpPr>
        <p:grpSp>
          <p:nvGrpSpPr>
            <p:cNvPr id="14" name="Skupina 13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6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" name="TextovéPole 16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15" name="TextovéPole 14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6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86602" y="2610509"/>
            <a:ext cx="1314450" cy="1423988"/>
            <a:chOff x="2123728" y="3196804"/>
            <a:chExt cx="1314450" cy="1423988"/>
          </a:xfrm>
        </p:grpSpPr>
        <p:grpSp>
          <p:nvGrpSpPr>
            <p:cNvPr id="19" name="Skupina 18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21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2654888" y="3914336"/>
              <a:ext cx="47813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10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22056" y="4511524"/>
            <a:ext cx="1314450" cy="1423988"/>
            <a:chOff x="2123728" y="3196804"/>
            <a:chExt cx="1314450" cy="1423988"/>
          </a:xfrm>
        </p:grpSpPr>
        <p:grpSp>
          <p:nvGrpSpPr>
            <p:cNvPr id="24" name="Skupina 23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26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7" name="TextovéPole 26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25" name="TextovéPole 24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488118" y="5314420"/>
            <a:ext cx="1314450" cy="1423988"/>
            <a:chOff x="2123728" y="3196804"/>
            <a:chExt cx="1314450" cy="14239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31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2" name="TextovéPole 31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30" name="TextovéPole 29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5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412330" y="4817870"/>
            <a:ext cx="1314450" cy="1423988"/>
            <a:chOff x="2123728" y="3196804"/>
            <a:chExt cx="1314450" cy="1423988"/>
          </a:xfrm>
        </p:grpSpPr>
        <p:grpSp>
          <p:nvGrpSpPr>
            <p:cNvPr id="34" name="Skupina 33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36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7" name="TextovéPole 36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35" name="TextovéPole 34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7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512766" y="540139"/>
            <a:ext cx="1314450" cy="1423988"/>
            <a:chOff x="2123728" y="3196804"/>
            <a:chExt cx="1314450" cy="1423988"/>
          </a:xfrm>
        </p:grpSpPr>
        <p:grpSp>
          <p:nvGrpSpPr>
            <p:cNvPr id="39" name="Skupina 38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41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2" name="TextovéPole 41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40" name="TextovéPole 39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2524186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+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8246" y="2771604"/>
            <a:ext cx="540000" cy="54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1932212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708134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022194" y="2771604"/>
            <a:ext cx="540000" cy="54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116160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206143" y="2771604"/>
            <a:ext cx="540000" cy="540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300109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61424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5375484" y="2771604"/>
            <a:ext cx="540000" cy="54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5469450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245372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6559432" y="2771604"/>
            <a:ext cx="540000" cy="54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6653398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743381" y="2771604"/>
            <a:ext cx="540000" cy="54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837347" y="2841549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061424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5375484" y="3964552"/>
            <a:ext cx="540000" cy="540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5469450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245372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6559432" y="3964552"/>
            <a:ext cx="540000" cy="540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6653398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7743381" y="3964552"/>
            <a:ext cx="540000" cy="540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TextovéPole 77"/>
          <p:cNvSpPr txBox="1"/>
          <p:nvPr/>
        </p:nvSpPr>
        <p:spPr>
          <a:xfrm>
            <a:off x="7837347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524186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+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1838246" y="3964552"/>
            <a:ext cx="540000" cy="54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1932212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708134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3022194" y="3964552"/>
            <a:ext cx="540000" cy="54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3116160" y="4034497"/>
            <a:ext cx="3520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4242766" y="3964552"/>
            <a:ext cx="540000" cy="54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4242766" y="4034497"/>
            <a:ext cx="540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378246" y="238137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grpSp>
        <p:nvGrpSpPr>
          <p:cNvPr id="97" name="Skupina 96"/>
          <p:cNvGrpSpPr/>
          <p:nvPr/>
        </p:nvGrpSpPr>
        <p:grpSpPr>
          <a:xfrm>
            <a:off x="5938800" y="193628"/>
            <a:ext cx="1314450" cy="1423988"/>
            <a:chOff x="2123728" y="3196804"/>
            <a:chExt cx="1314450" cy="1423988"/>
          </a:xfrm>
        </p:grpSpPr>
        <p:grpSp>
          <p:nvGrpSpPr>
            <p:cNvPr id="98" name="Skupina 97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00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1" name="TextovéPole 100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99" name="TextovéPole 98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8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4507068" y="4869517"/>
            <a:ext cx="1314450" cy="1423988"/>
            <a:chOff x="2123728" y="3196804"/>
            <a:chExt cx="1314450" cy="1423988"/>
          </a:xfrm>
        </p:grpSpPr>
        <p:grpSp>
          <p:nvGrpSpPr>
            <p:cNvPr id="103" name="Skupina 102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05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6" name="TextovéPole 105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104" name="TextovéPole 103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7632340" y="176468"/>
            <a:ext cx="1314450" cy="1423988"/>
            <a:chOff x="2123728" y="3196804"/>
            <a:chExt cx="1314450" cy="1423988"/>
          </a:xfrm>
        </p:grpSpPr>
        <p:grpSp>
          <p:nvGrpSpPr>
            <p:cNvPr id="108" name="Skupina 107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10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1" name="TextovéPole 110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109" name="TextovéPole 108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73572" y="1217037"/>
            <a:ext cx="1314450" cy="1423988"/>
            <a:chOff x="2123728" y="3196804"/>
            <a:chExt cx="1314450" cy="1423988"/>
          </a:xfrm>
        </p:grpSpPr>
        <p:grpSp>
          <p:nvGrpSpPr>
            <p:cNvPr id="9" name="Skupina 8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1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TextovéPole 11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2774290" y="5206698"/>
            <a:ext cx="1314450" cy="1423988"/>
            <a:chOff x="2123728" y="3196804"/>
            <a:chExt cx="1314450" cy="1423988"/>
          </a:xfrm>
        </p:grpSpPr>
        <p:grpSp>
          <p:nvGrpSpPr>
            <p:cNvPr id="113" name="Skupina 112"/>
            <p:cNvGrpSpPr/>
            <p:nvPr/>
          </p:nvGrpSpPr>
          <p:grpSpPr>
            <a:xfrm>
              <a:off x="2123728" y="3196804"/>
              <a:ext cx="1314450" cy="1423988"/>
              <a:chOff x="2123728" y="3196804"/>
              <a:chExt cx="1314450" cy="1423988"/>
            </a:xfrm>
          </p:grpSpPr>
          <p:pic>
            <p:nvPicPr>
              <p:cNvPr id="115" name="Picture 2" descr="Cartoon Ghost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3196804"/>
                <a:ext cx="1314450" cy="14239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16" name="TextovéPole 115"/>
              <p:cNvSpPr txBox="1"/>
              <p:nvPr/>
            </p:nvSpPr>
            <p:spPr>
              <a:xfrm>
                <a:off x="2123728" y="4405348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Obr.06</a:t>
                </a:r>
                <a:endParaRPr lang="cs-CZ" dirty="0"/>
              </a:p>
            </p:txBody>
          </p:sp>
        </p:grpSp>
        <p:sp>
          <p:nvSpPr>
            <p:cNvPr id="114" name="TextovéPole 113"/>
            <p:cNvSpPr txBox="1"/>
            <p:nvPr/>
          </p:nvSpPr>
          <p:spPr>
            <a:xfrm>
              <a:off x="2780953" y="3914336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887860" y="93455"/>
            <a:ext cx="752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STRAŠIDLA ZABLOUDILA, POMŮŽEŠ JIM?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96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6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8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4" grpId="0"/>
      <p:bldP spid="57" grpId="0"/>
      <p:bldP spid="70" grpId="0"/>
      <p:bldP spid="68" grpId="0"/>
      <p:bldP spid="66" grpId="0"/>
      <p:bldP spid="82" grpId="0"/>
      <p:bldP spid="80" grpId="0"/>
      <p:bldP spid="78" grpId="0"/>
      <p:bldP spid="94" grpId="0"/>
      <p:bldP spid="92" grpId="0"/>
      <p:bldP spid="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ree Palm Trees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740" y="3334086"/>
            <a:ext cx="4637260" cy="348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Three Palm Trees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3334086"/>
            <a:ext cx="4774275" cy="348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TextovéPole 83"/>
          <p:cNvSpPr txBox="1"/>
          <p:nvPr/>
        </p:nvSpPr>
        <p:spPr>
          <a:xfrm>
            <a:off x="5004048" y="1193825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49" name="Skupina 2048"/>
          <p:cNvGrpSpPr/>
          <p:nvPr/>
        </p:nvGrpSpPr>
        <p:grpSpPr>
          <a:xfrm>
            <a:off x="6800517" y="3645024"/>
            <a:ext cx="1316883" cy="792088"/>
            <a:chOff x="7346594" y="3645024"/>
            <a:chExt cx="1316883" cy="792088"/>
          </a:xfrm>
        </p:grpSpPr>
        <p:sp>
          <p:nvSpPr>
            <p:cNvPr id="2048" name="Mrak 2047"/>
            <p:cNvSpPr/>
            <p:nvPr/>
          </p:nvSpPr>
          <p:spPr>
            <a:xfrm>
              <a:off x="7346594" y="3645024"/>
              <a:ext cx="1316883" cy="79208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7783612" y="3873816"/>
              <a:ext cx="5495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954500" y="3986505"/>
            <a:ext cx="1316883" cy="792088"/>
            <a:chOff x="7346594" y="3645024"/>
            <a:chExt cx="1316883" cy="792088"/>
          </a:xfrm>
        </p:grpSpPr>
        <p:sp>
          <p:nvSpPr>
            <p:cNvPr id="90" name="Mrak 89"/>
            <p:cNvSpPr/>
            <p:nvPr/>
          </p:nvSpPr>
          <p:spPr>
            <a:xfrm>
              <a:off x="7346594" y="3645024"/>
              <a:ext cx="1316883" cy="79208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7783612" y="3873816"/>
              <a:ext cx="5495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9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20802" y="2243452"/>
            <a:ext cx="1267396" cy="1101429"/>
            <a:chOff x="1128228" y="836712"/>
            <a:chExt cx="1584176" cy="1317453"/>
          </a:xfrm>
        </p:grpSpPr>
        <p:grpSp>
          <p:nvGrpSpPr>
            <p:cNvPr id="60" name="Skupina 5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6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3" name="TextovéPole 6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61" name="TextovéPole 60"/>
            <p:cNvSpPr txBox="1"/>
            <p:nvPr/>
          </p:nvSpPr>
          <p:spPr>
            <a:xfrm>
              <a:off x="1671672" y="1656189"/>
              <a:ext cx="750434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22251" y="253527"/>
            <a:ext cx="1267396" cy="1101429"/>
            <a:chOff x="1128228" y="836712"/>
            <a:chExt cx="1584176" cy="1317453"/>
          </a:xfrm>
        </p:grpSpPr>
        <p:grpSp>
          <p:nvGrpSpPr>
            <p:cNvPr id="38" name="Skupina 37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40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" name="TextovéPole 40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39" name="TextovéPole 38"/>
            <p:cNvSpPr txBox="1"/>
            <p:nvPr/>
          </p:nvSpPr>
          <p:spPr>
            <a:xfrm>
              <a:off x="1730877" y="1656189"/>
              <a:ext cx="54150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843808" y="104407"/>
            <a:ext cx="1267396" cy="1101429"/>
            <a:chOff x="1128228" y="836712"/>
            <a:chExt cx="1584176" cy="1317453"/>
          </a:xfrm>
        </p:grpSpPr>
        <p:grpSp>
          <p:nvGrpSpPr>
            <p:cNvPr id="55" name="Skupina 5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5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8" name="TextovéPole 5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56" name="TextovéPole 55"/>
            <p:cNvSpPr txBox="1"/>
            <p:nvPr/>
          </p:nvSpPr>
          <p:spPr>
            <a:xfrm>
              <a:off x="1676597" y="1656189"/>
              <a:ext cx="59578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746316" y="1885298"/>
            <a:ext cx="1267396" cy="1101429"/>
            <a:chOff x="1128228" y="836712"/>
            <a:chExt cx="1584176" cy="1317453"/>
          </a:xfrm>
        </p:grpSpPr>
        <p:grpSp>
          <p:nvGrpSpPr>
            <p:cNvPr id="50" name="Skupina 4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5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3" name="TextovéPole 5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51" name="TextovéPole 50"/>
            <p:cNvSpPr txBox="1"/>
            <p:nvPr/>
          </p:nvSpPr>
          <p:spPr>
            <a:xfrm>
              <a:off x="1798456" y="1656189"/>
              <a:ext cx="47392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5015239" y="179957"/>
            <a:ext cx="1267396" cy="1101429"/>
            <a:chOff x="1128228" y="836712"/>
            <a:chExt cx="1584176" cy="1317453"/>
          </a:xfrm>
        </p:grpSpPr>
        <p:grpSp>
          <p:nvGrpSpPr>
            <p:cNvPr id="70" name="Skupina 6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7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3" name="TextovéPole 7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71" name="TextovéPole 70"/>
            <p:cNvSpPr txBox="1"/>
            <p:nvPr/>
          </p:nvSpPr>
          <p:spPr>
            <a:xfrm>
              <a:off x="1654278" y="1656189"/>
              <a:ext cx="61810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004048" y="2098480"/>
            <a:ext cx="1267396" cy="1101429"/>
            <a:chOff x="1128228" y="836712"/>
            <a:chExt cx="1584176" cy="1317453"/>
          </a:xfrm>
        </p:grpSpPr>
        <p:grpSp>
          <p:nvGrpSpPr>
            <p:cNvPr id="45" name="Skupina 4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4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ovéPole 4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1758271" y="1656189"/>
              <a:ext cx="720049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294122" y="464431"/>
            <a:ext cx="1267396" cy="1101429"/>
            <a:chOff x="1128228" y="836712"/>
            <a:chExt cx="1584176" cy="1317453"/>
          </a:xfrm>
        </p:grpSpPr>
        <p:grpSp>
          <p:nvGrpSpPr>
            <p:cNvPr id="75" name="Skupina 7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7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8" name="TextovéPole 7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76" name="TextovéPole 75"/>
            <p:cNvSpPr txBox="1"/>
            <p:nvPr/>
          </p:nvSpPr>
          <p:spPr>
            <a:xfrm>
              <a:off x="1920316" y="1656189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7202035" y="1885298"/>
            <a:ext cx="1267396" cy="1101429"/>
            <a:chOff x="1128228" y="836712"/>
            <a:chExt cx="1584176" cy="1317453"/>
          </a:xfrm>
        </p:grpSpPr>
        <p:grpSp>
          <p:nvGrpSpPr>
            <p:cNvPr id="65" name="Skupina 6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6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8" name="TextovéPole 6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66" name="TextovéPole 65"/>
            <p:cNvSpPr txBox="1"/>
            <p:nvPr/>
          </p:nvSpPr>
          <p:spPr>
            <a:xfrm>
              <a:off x="1798456" y="1656189"/>
              <a:ext cx="47392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625203" y="5989379"/>
            <a:ext cx="466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OPIČKY CHTĚJÍ NA DOMŮ.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511778" y="5989378"/>
            <a:ext cx="466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MOŽNÉ ŘEŠENÍ.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402043" y="6296131"/>
            <a:ext cx="5362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488073" y="5881657"/>
            <a:ext cx="5362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634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10731E-6 L -0.66406 0.5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12" y="2506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94444E-6 -4.10731E-6 L 0.39809 0.3859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96" y="19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05556E-6 4.80111E-6 L 0.24584 0.428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92" y="214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2.77778E-7 -5.2729E-7 L 0.17517 0.3022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50" y="15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0.00313 -0.00486 L 0.07396 0.7398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37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33333E-6 3.63552E-6 L -0.52239 0.7546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28" y="377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33333E-6 3.20074E-6 L 0.38438 0.8390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19" y="419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0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88889E-6 -2.54394E-6 L 0.15487 0.791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43" y="395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/>
      <p:bldP spid="8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ree Palm Trees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740" y="3334086"/>
            <a:ext cx="4637260" cy="348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Three Palm Trees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3334086"/>
            <a:ext cx="4774275" cy="348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TextovéPole 83"/>
          <p:cNvSpPr txBox="1"/>
          <p:nvPr/>
        </p:nvSpPr>
        <p:spPr>
          <a:xfrm>
            <a:off x="5004048" y="1193825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049" name="Skupina 2048"/>
          <p:cNvGrpSpPr/>
          <p:nvPr/>
        </p:nvGrpSpPr>
        <p:grpSpPr>
          <a:xfrm>
            <a:off x="6800517" y="3645024"/>
            <a:ext cx="1316883" cy="792088"/>
            <a:chOff x="7346594" y="3645024"/>
            <a:chExt cx="1316883" cy="792088"/>
          </a:xfrm>
        </p:grpSpPr>
        <p:sp>
          <p:nvSpPr>
            <p:cNvPr id="2048" name="Mrak 2047"/>
            <p:cNvSpPr/>
            <p:nvPr/>
          </p:nvSpPr>
          <p:spPr>
            <a:xfrm>
              <a:off x="7346594" y="3645024"/>
              <a:ext cx="1316883" cy="79208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7783612" y="3873816"/>
              <a:ext cx="5495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954500" y="3986505"/>
            <a:ext cx="1316883" cy="792088"/>
            <a:chOff x="7346594" y="3645024"/>
            <a:chExt cx="1316883" cy="792088"/>
          </a:xfrm>
        </p:grpSpPr>
        <p:sp>
          <p:nvSpPr>
            <p:cNvPr id="90" name="Mrak 89"/>
            <p:cNvSpPr/>
            <p:nvPr/>
          </p:nvSpPr>
          <p:spPr>
            <a:xfrm>
              <a:off x="7346594" y="3645024"/>
              <a:ext cx="1316883" cy="79208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7783612" y="3873816"/>
              <a:ext cx="5495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9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20802" y="2243452"/>
            <a:ext cx="1267396" cy="1101429"/>
            <a:chOff x="1128228" y="836712"/>
            <a:chExt cx="1584176" cy="1317453"/>
          </a:xfrm>
        </p:grpSpPr>
        <p:grpSp>
          <p:nvGrpSpPr>
            <p:cNvPr id="60" name="Skupina 5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6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3" name="TextovéPole 6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61" name="TextovéPole 60"/>
            <p:cNvSpPr txBox="1"/>
            <p:nvPr/>
          </p:nvSpPr>
          <p:spPr>
            <a:xfrm>
              <a:off x="1671672" y="1656189"/>
              <a:ext cx="750434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22251" y="253527"/>
            <a:ext cx="1267396" cy="1101429"/>
            <a:chOff x="1128228" y="836712"/>
            <a:chExt cx="1584176" cy="1317453"/>
          </a:xfrm>
        </p:grpSpPr>
        <p:grpSp>
          <p:nvGrpSpPr>
            <p:cNvPr id="38" name="Skupina 37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40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1" name="TextovéPole 40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39" name="TextovéPole 38"/>
            <p:cNvSpPr txBox="1"/>
            <p:nvPr/>
          </p:nvSpPr>
          <p:spPr>
            <a:xfrm>
              <a:off x="1730877" y="1656189"/>
              <a:ext cx="54150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843808" y="104407"/>
            <a:ext cx="1267396" cy="1101429"/>
            <a:chOff x="1128228" y="836712"/>
            <a:chExt cx="1584176" cy="1317453"/>
          </a:xfrm>
        </p:grpSpPr>
        <p:grpSp>
          <p:nvGrpSpPr>
            <p:cNvPr id="55" name="Skupina 5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5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8" name="TextovéPole 5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56" name="TextovéPole 55"/>
            <p:cNvSpPr txBox="1"/>
            <p:nvPr/>
          </p:nvSpPr>
          <p:spPr>
            <a:xfrm>
              <a:off x="1676597" y="1656189"/>
              <a:ext cx="59578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746316" y="1885298"/>
            <a:ext cx="1267396" cy="1101429"/>
            <a:chOff x="1128228" y="836712"/>
            <a:chExt cx="1584176" cy="1317453"/>
          </a:xfrm>
        </p:grpSpPr>
        <p:grpSp>
          <p:nvGrpSpPr>
            <p:cNvPr id="50" name="Skupina 4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5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3" name="TextovéPole 5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51" name="TextovéPole 50"/>
            <p:cNvSpPr txBox="1"/>
            <p:nvPr/>
          </p:nvSpPr>
          <p:spPr>
            <a:xfrm>
              <a:off x="1798456" y="1656189"/>
              <a:ext cx="47392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5015239" y="179957"/>
            <a:ext cx="1267396" cy="1101429"/>
            <a:chOff x="1128228" y="836712"/>
            <a:chExt cx="1584176" cy="1317453"/>
          </a:xfrm>
        </p:grpSpPr>
        <p:grpSp>
          <p:nvGrpSpPr>
            <p:cNvPr id="70" name="Skupina 69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72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3" name="TextovéPole 72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71" name="TextovéPole 70"/>
            <p:cNvSpPr txBox="1"/>
            <p:nvPr/>
          </p:nvSpPr>
          <p:spPr>
            <a:xfrm>
              <a:off x="1654278" y="1656189"/>
              <a:ext cx="61810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004048" y="2098480"/>
            <a:ext cx="1267396" cy="1101429"/>
            <a:chOff x="1128228" y="836712"/>
            <a:chExt cx="1584176" cy="1317453"/>
          </a:xfrm>
        </p:grpSpPr>
        <p:grpSp>
          <p:nvGrpSpPr>
            <p:cNvPr id="45" name="Skupina 4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4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8" name="TextovéPole 4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1758271" y="1656189"/>
              <a:ext cx="720049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294122" y="464431"/>
            <a:ext cx="1267396" cy="1101429"/>
            <a:chOff x="1128228" y="836712"/>
            <a:chExt cx="1584176" cy="1317453"/>
          </a:xfrm>
        </p:grpSpPr>
        <p:grpSp>
          <p:nvGrpSpPr>
            <p:cNvPr id="75" name="Skupina 7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7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8" name="TextovéPole 7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76" name="TextovéPole 75"/>
            <p:cNvSpPr txBox="1"/>
            <p:nvPr/>
          </p:nvSpPr>
          <p:spPr>
            <a:xfrm>
              <a:off x="1920316" y="1656189"/>
              <a:ext cx="3520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7202035" y="1885298"/>
            <a:ext cx="1267396" cy="1101429"/>
            <a:chOff x="1128228" y="836712"/>
            <a:chExt cx="1584176" cy="1317453"/>
          </a:xfrm>
        </p:grpSpPr>
        <p:grpSp>
          <p:nvGrpSpPr>
            <p:cNvPr id="65" name="Skupina 64"/>
            <p:cNvGrpSpPr/>
            <p:nvPr/>
          </p:nvGrpSpPr>
          <p:grpSpPr>
            <a:xfrm>
              <a:off x="1128228" y="836712"/>
              <a:ext cx="1584176" cy="1317453"/>
              <a:chOff x="1907704" y="982398"/>
              <a:chExt cx="1872208" cy="1531807"/>
            </a:xfrm>
          </p:grpSpPr>
          <p:pic>
            <p:nvPicPr>
              <p:cNvPr id="67" name="Picture 2" descr="Cartoon Monkey Clip Art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7704" y="982398"/>
                <a:ext cx="1872208" cy="15318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8" name="TextovéPole 67"/>
              <p:cNvSpPr txBox="1"/>
              <p:nvPr/>
            </p:nvSpPr>
            <p:spPr>
              <a:xfrm>
                <a:off x="1907704" y="2204864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  <p:sp>
          <p:nvSpPr>
            <p:cNvPr id="66" name="TextovéPole 65"/>
            <p:cNvSpPr txBox="1"/>
            <p:nvPr/>
          </p:nvSpPr>
          <p:spPr>
            <a:xfrm>
              <a:off x="1798456" y="1656189"/>
              <a:ext cx="473928" cy="4785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7</a:t>
              </a:r>
              <a:endPara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625203" y="5989379"/>
            <a:ext cx="466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OPIČKY CHTĚJÍ NA DOMŮ.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387137" y="5989378"/>
            <a:ext cx="466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MOŽNÉ ŘEŠENÍ.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402043" y="6296131"/>
            <a:ext cx="5362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659717" y="6076340"/>
            <a:ext cx="53620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74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10731E-6 L -0.66406 0.5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12" y="2506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94444E-6 -4.10731E-6 L -0.01927 0.3334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2" y="166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05556E-6 4.80111E-6 L 0.24584 0.428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92" y="214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2.77778E-7 -5.2729E-7 L 0.62396 0.365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98" y="18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11111E-6 -3.21924E-6 L -0.79531 0.6924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74" y="34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66667E-6 -2.97872E-6 L 0.18941 0.7497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62" y="37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66667E-6 -3.41351E-6 L -0.00625 0.7398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369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0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88889E-6 -2.54394E-6 L 0.10764 0.4662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82" y="23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/>
      <p:bldP spid="8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 smtClean="0"/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Dumb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Frog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12-05-11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http://www.clker.com/clipart-dumb-frog.html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02: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/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Frog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12-05-11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http://www.clker.com/clipart-frog-cartoon.html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CARY.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Reed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art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11-07-06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4"/>
              </a:rPr>
              <a:t>http://www.clker.com/clipart-reed.html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Penguin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08-08-07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www.clker.com/clipart-cartoon-penguin-1.html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Ice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Cube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07-12-08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http://www.clker.com/clipart-15350.html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3223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 smtClean="0"/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Ghost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08-08-17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http://www.clker.com/clipart-23604.html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OCAL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,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cs-CZ" sz="1600" i="1" dirty="0"/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Angry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Moon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07-12-08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http://www.clker.com/clipart-15874.html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CARY.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Cartoon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Monkey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-03-14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2012-08-23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http://www.clker.com/clipart-25942.html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OCAL.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Clker.com: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Three Palm Trees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-11-18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2012-08-23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http://www.clker.com/clipart-12548.html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/>
              <a:t>HEJNÝ, CSC., Prof. </a:t>
            </a:r>
            <a:r>
              <a:rPr lang="cs-CZ" sz="1600" dirty="0" err="1"/>
              <a:t>Rndr.</a:t>
            </a:r>
            <a:r>
              <a:rPr lang="cs-CZ" sz="1600" dirty="0"/>
              <a:t> Milan; JIROTKOVÁ, PH.D., </a:t>
            </a:r>
            <a:r>
              <a:rPr lang="cs-CZ" sz="1600" dirty="0" err="1"/>
              <a:t>Rndr.</a:t>
            </a:r>
            <a:r>
              <a:rPr lang="cs-CZ" sz="1600" dirty="0"/>
              <a:t> Darina; SLEZÁKOVÁ-KRATOCHVÍLOVÁ, PH.D., </a:t>
            </a:r>
            <a:r>
              <a:rPr lang="cs-CZ" sz="1600" dirty="0" err="1"/>
              <a:t>Phdr.</a:t>
            </a:r>
            <a:r>
              <a:rPr lang="cs-CZ" sz="1600" dirty="0"/>
              <a:t> Jana. </a:t>
            </a:r>
            <a:r>
              <a:rPr lang="cs-CZ" sz="1600" i="1" dirty="0"/>
              <a:t>Matematika 2, příručka učitele</a:t>
            </a:r>
            <a:r>
              <a:rPr lang="cs-CZ" sz="1600" dirty="0"/>
              <a:t>. Plzeň: Fraus, 2008, ISBN 978-80-7238-771-7.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18424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2214</TotalTime>
  <Words>808</Words>
  <Application>Microsoft Office PowerPoint</Application>
  <PresentationFormat>Předvádění na obrazovce (4:3)</PresentationFormat>
  <Paragraphs>191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Acrobat Document</vt:lpstr>
      <vt:lpstr>Název školy: Svobodná základní škola,o.p.s. Autor: Karolína Bryczová Vasková Název materiálu: VY_32_INOVACE_10_MATEMATIKA _NEPOSEDOVÉ Název: VÝSTAVIŠTĚ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358</cp:revision>
  <dcterms:created xsi:type="dcterms:W3CDTF">2012-03-31T12:09:58Z</dcterms:created>
  <dcterms:modified xsi:type="dcterms:W3CDTF">2012-08-23T18:22:49Z</dcterms:modified>
</cp:coreProperties>
</file>