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80" r:id="rId3"/>
    <p:sldId id="258" r:id="rId4"/>
    <p:sldId id="260" r:id="rId5"/>
    <p:sldId id="261" r:id="rId6"/>
    <p:sldId id="262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1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NÁZEV:VY_52_INOVACE_14: </a:t>
          </a:r>
          <a:r>
            <a:rPr lang="cs-CZ" sz="2000" dirty="0" smtClean="0"/>
            <a:t>Fyzika 6.ročník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</a:t>
          </a:r>
          <a:r>
            <a:rPr lang="cs-CZ" sz="2000" b="0" dirty="0" smtClean="0"/>
            <a:t>magnety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4CBF79C-BB3F-45E2-B294-0800AB02C6EC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A626986-E3FE-4BFD-8EA5-32390B55D888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05F1844-0CF8-47D1-9516-08583870B466}" type="presOf" srcId="{D1B46980-6531-4606-95E6-44980827E919}" destId="{2BE915AB-18AA-4053-B92C-3BFC9ED204BB}" srcOrd="1" destOrd="0" presId="urn:microsoft.com/office/officeart/2005/8/layout/target3"/>
    <dgm:cxn modelId="{D22E46B6-3A42-4A91-988D-526A31CD97B0}" type="presOf" srcId="{B651F6E3-6281-48DB-9319-2AEAFDAE7572}" destId="{619D679B-A015-4ECF-8348-D1034C574F40}" srcOrd="0" destOrd="0" presId="urn:microsoft.com/office/officeart/2005/8/layout/target3"/>
    <dgm:cxn modelId="{6F9F445A-AEC3-4659-92D8-59F5AC3DEBF2}" type="presOf" srcId="{4C35D32F-0EAB-4CD7-82EE-45574DC2A586}" destId="{8BEBB6EC-1DAA-4CAC-8A25-BC0FCBD5DBD5}" srcOrd="0" destOrd="0" presId="urn:microsoft.com/office/officeart/2005/8/layout/target3"/>
    <dgm:cxn modelId="{C97651F1-EBAF-4529-9564-07D031732A29}" type="presOf" srcId="{D8197B8C-B260-4A16-BDF4-0947B075E274}" destId="{25B08C86-7E15-44DC-BE7F-FFB55DD49D12}" srcOrd="0" destOrd="0" presId="urn:microsoft.com/office/officeart/2005/8/layout/target3"/>
    <dgm:cxn modelId="{D62A5366-2E48-4249-910F-8CF5574EE959}" type="presOf" srcId="{B651F6E3-6281-48DB-9319-2AEAFDAE7572}" destId="{6BB5E863-4638-4E1D-BFDE-399D028AC4ED}" srcOrd="1" destOrd="0" presId="urn:microsoft.com/office/officeart/2005/8/layout/target3"/>
    <dgm:cxn modelId="{18FC53FA-C6D1-4D49-B798-3A045C3BA1EE}" type="presOf" srcId="{D8197B8C-B260-4A16-BDF4-0947B075E274}" destId="{5A5FFA88-C948-4069-8E93-59FA12366E83}" srcOrd="1" destOrd="0" presId="urn:microsoft.com/office/officeart/2005/8/layout/target3"/>
    <dgm:cxn modelId="{661A6537-01D1-4F6E-9119-F2C0DF8D320F}" type="presOf" srcId="{D1D4F407-5343-4D3F-B5B9-D407B03CAEB4}" destId="{AED2198E-93D5-4001-81B4-73124B309672}" srcOrd="1" destOrd="0" presId="urn:microsoft.com/office/officeart/2005/8/layout/target3"/>
    <dgm:cxn modelId="{5D78A7CD-7721-4625-87C2-BBF702E6E79D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F8AD033-4844-407E-A532-02899ABCE27C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07233A3-E2C7-4387-BDC8-C8194416728E}" type="presParOf" srcId="{333A1088-737F-45CB-B68E-254E46348037}" destId="{F5ABB229-8D3B-4694-996A-96F23CF14429}" srcOrd="0" destOrd="0" presId="urn:microsoft.com/office/officeart/2005/8/layout/target3"/>
    <dgm:cxn modelId="{3AE5E6FB-471C-431D-BBEF-57B60FE53DA2}" type="presParOf" srcId="{333A1088-737F-45CB-B68E-254E46348037}" destId="{F41139FD-01EE-4571-8B17-4FB00FC51163}" srcOrd="1" destOrd="0" presId="urn:microsoft.com/office/officeart/2005/8/layout/target3"/>
    <dgm:cxn modelId="{F7F0595A-CFBB-4EE7-A9C9-95A5F8019EED}" type="presParOf" srcId="{333A1088-737F-45CB-B68E-254E46348037}" destId="{D005CE8C-CC26-4C3E-AC11-E15060ECD759}" srcOrd="2" destOrd="0" presId="urn:microsoft.com/office/officeart/2005/8/layout/target3"/>
    <dgm:cxn modelId="{4D80073B-949D-4FBC-802B-D9BFB1618187}" type="presParOf" srcId="{333A1088-737F-45CB-B68E-254E46348037}" destId="{2C702D82-9B77-49B7-9568-BB8EB47C3372}" srcOrd="3" destOrd="0" presId="urn:microsoft.com/office/officeart/2005/8/layout/target3"/>
    <dgm:cxn modelId="{DE3DA669-FFE7-43FF-BD36-C33BFDC18F0C}" type="presParOf" srcId="{333A1088-737F-45CB-B68E-254E46348037}" destId="{A52A0455-90FF-4808-ABD0-F02540D31D5A}" srcOrd="4" destOrd="0" presId="urn:microsoft.com/office/officeart/2005/8/layout/target3"/>
    <dgm:cxn modelId="{7453E01D-DC7D-4702-8B5E-ECF57A48C25F}" type="presParOf" srcId="{333A1088-737F-45CB-B68E-254E46348037}" destId="{6140AFEC-043D-4C43-A2F9-D0F5331DF3A3}" srcOrd="5" destOrd="0" presId="urn:microsoft.com/office/officeart/2005/8/layout/target3"/>
    <dgm:cxn modelId="{6AECB91D-BB27-463F-82D8-0EB48532F00A}" type="presParOf" srcId="{333A1088-737F-45CB-B68E-254E46348037}" destId="{9358AC05-5D7D-4327-9F80-1AD486AEA664}" srcOrd="6" destOrd="0" presId="urn:microsoft.com/office/officeart/2005/8/layout/target3"/>
    <dgm:cxn modelId="{5BDAF118-7525-4FF8-A4A1-4EEEFD2A1291}" type="presParOf" srcId="{333A1088-737F-45CB-B68E-254E46348037}" destId="{313FC574-E1CD-4FB4-B054-0B805CE0447D}" srcOrd="7" destOrd="0" presId="urn:microsoft.com/office/officeart/2005/8/layout/target3"/>
    <dgm:cxn modelId="{23755498-F8F8-4B73-8727-B6EC9649B34D}" type="presParOf" srcId="{333A1088-737F-45CB-B68E-254E46348037}" destId="{619D679B-A015-4ECF-8348-D1034C574F40}" srcOrd="8" destOrd="0" presId="urn:microsoft.com/office/officeart/2005/8/layout/target3"/>
    <dgm:cxn modelId="{542EFB62-2E14-4DCE-B03F-A0AB90F511A3}" type="presParOf" srcId="{333A1088-737F-45CB-B68E-254E46348037}" destId="{322283A8-4A27-4CDA-BAE3-F381106A9174}" srcOrd="9" destOrd="0" presId="urn:microsoft.com/office/officeart/2005/8/layout/target3"/>
    <dgm:cxn modelId="{4D36FD32-F9DC-4A9B-9E1D-8FFB6AB7FFB7}" type="presParOf" srcId="{333A1088-737F-45CB-B68E-254E46348037}" destId="{FFC9F71D-1B4F-4AD9-A4A6-86ADEFC8AF5C}" srcOrd="10" destOrd="0" presId="urn:microsoft.com/office/officeart/2005/8/layout/target3"/>
    <dgm:cxn modelId="{D358077E-EC2B-4887-8D79-6EFE5B4F022E}" type="presParOf" srcId="{333A1088-737F-45CB-B68E-254E46348037}" destId="{25B08C86-7E15-44DC-BE7F-FFB55DD49D12}" srcOrd="11" destOrd="0" presId="urn:microsoft.com/office/officeart/2005/8/layout/target3"/>
    <dgm:cxn modelId="{C1DB6D3D-886B-4D07-B96D-EFC06196BD15}" type="presParOf" srcId="{333A1088-737F-45CB-B68E-254E46348037}" destId="{76644BE8-9D7C-4C09-B250-3D10AF48CBB7}" srcOrd="12" destOrd="0" presId="urn:microsoft.com/office/officeart/2005/8/layout/target3"/>
    <dgm:cxn modelId="{43B83C82-8547-4FA3-900D-AA493B13CD05}" type="presParOf" srcId="{333A1088-737F-45CB-B68E-254E46348037}" destId="{EE85B701-7295-41C0-BA7A-34D3756A2AE6}" srcOrd="13" destOrd="0" presId="urn:microsoft.com/office/officeart/2005/8/layout/target3"/>
    <dgm:cxn modelId="{2A11F574-24F2-4C34-A0CC-13DFA2B084B3}" type="presParOf" srcId="{333A1088-737F-45CB-B68E-254E46348037}" destId="{8BEBB6EC-1DAA-4CAC-8A25-BC0FCBD5DBD5}" srcOrd="14" destOrd="0" presId="urn:microsoft.com/office/officeart/2005/8/layout/target3"/>
    <dgm:cxn modelId="{E52FB3CA-38A9-4C2E-8F97-E4C97F3F9672}" type="presParOf" srcId="{333A1088-737F-45CB-B68E-254E46348037}" destId="{AED2198E-93D5-4001-81B4-73124B309672}" srcOrd="15" destOrd="0" presId="urn:microsoft.com/office/officeart/2005/8/layout/target3"/>
    <dgm:cxn modelId="{F2BE16F7-59E1-4B07-8031-85EAA01C5059}" type="presParOf" srcId="{333A1088-737F-45CB-B68E-254E46348037}" destId="{2BE915AB-18AA-4053-B92C-3BFC9ED204BB}" srcOrd="16" destOrd="0" presId="urn:microsoft.com/office/officeart/2005/8/layout/target3"/>
    <dgm:cxn modelId="{98975B77-DB15-4DC8-908F-327993F07A18}" type="presParOf" srcId="{333A1088-737F-45CB-B68E-254E46348037}" destId="{6BB5E863-4638-4E1D-BFDE-399D028AC4ED}" srcOrd="17" destOrd="0" presId="urn:microsoft.com/office/officeart/2005/8/layout/target3"/>
    <dgm:cxn modelId="{036A10CD-D9FF-4AF1-A517-5E8B666D18B7}" type="presParOf" srcId="{333A1088-737F-45CB-B68E-254E46348037}" destId="{5A5FFA88-C948-4069-8E93-59FA12366E83}" srcOrd="18" destOrd="0" presId="urn:microsoft.com/office/officeart/2005/8/layout/target3"/>
    <dgm:cxn modelId="{43954627-B45F-4BE5-ABEF-578158D335E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NÁZEV:VY_52_INOVACE_14: </a:t>
          </a:r>
          <a:r>
            <a:rPr lang="cs-CZ" sz="2000" kern="1200" dirty="0" smtClean="0"/>
            <a:t>Fyzika 6.ročník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</a:t>
          </a:r>
          <a:r>
            <a:rPr lang="cs-CZ" sz="2000" b="0" kern="1200" dirty="0" smtClean="0"/>
            <a:t>magnety</a:t>
          </a:r>
          <a:endParaRPr lang="cs-CZ" sz="2000" b="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5253C-FC4D-4700-AF17-8FE3665DC520}" type="datetimeFigureOut">
              <a:rPr lang="cs-CZ" smtClean="0"/>
              <a:t>17.1.2012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15E8281-0391-4134-9D85-66E6687D1D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5253C-FC4D-4700-AF17-8FE3665DC520}" type="datetimeFigureOut">
              <a:rPr lang="cs-CZ" smtClean="0"/>
              <a:t>17.1.2012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15E8281-0391-4134-9D85-66E6687D1D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5253C-FC4D-4700-AF17-8FE3665DC520}" type="datetimeFigureOut">
              <a:rPr lang="cs-CZ" smtClean="0"/>
              <a:t>17.1.2012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E8281-0391-4134-9D85-66E6687D1D2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5253C-FC4D-4700-AF17-8FE3665DC520}" type="datetimeFigureOut">
              <a:rPr lang="cs-CZ" smtClean="0"/>
              <a:t>17.1.2012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E8281-0391-4134-9D85-66E6687D1D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5253C-FC4D-4700-AF17-8FE3665DC520}" type="datetimeFigureOut">
              <a:rPr lang="cs-CZ" smtClean="0"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15E8281-0391-4134-9D85-66E6687D1D2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5253C-FC4D-4700-AF17-8FE3665DC520}" type="datetimeFigureOut">
              <a:rPr lang="cs-CZ" smtClean="0"/>
              <a:t>17.1.2012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E8281-0391-4134-9D85-66E6687D1D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5253C-FC4D-4700-AF17-8FE3665DC520}" type="datetimeFigureOut">
              <a:rPr lang="cs-CZ" smtClean="0"/>
              <a:t>17.1.2012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E8281-0391-4134-9D85-66E6687D1D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5253C-FC4D-4700-AF17-8FE3665DC520}" type="datetimeFigureOut">
              <a:rPr lang="cs-CZ" smtClean="0"/>
              <a:t>17.1.2012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E8281-0391-4134-9D85-66E6687D1D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5253C-FC4D-4700-AF17-8FE3665DC520}" type="datetimeFigureOut">
              <a:rPr lang="cs-CZ" smtClean="0"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E8281-0391-4134-9D85-66E6687D1D23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5253C-FC4D-4700-AF17-8FE3665DC520}" type="datetimeFigureOut">
              <a:rPr lang="cs-CZ" smtClean="0"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E8281-0391-4134-9D85-66E6687D1D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5253C-FC4D-4700-AF17-8FE3665DC520}" type="datetimeFigureOut">
              <a:rPr lang="cs-CZ" smtClean="0"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E8281-0391-4134-9D85-66E6687D1D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B65253C-FC4D-4700-AF17-8FE3665DC520}" type="datetimeFigureOut">
              <a:rPr lang="cs-CZ" smtClean="0"/>
              <a:t>17.1.2012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15E8281-0391-4134-9D85-66E6687D1D2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0245437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8613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pro lepší pochopení učiva o magnetech názornou formou</a:t>
            </a:r>
          </a:p>
          <a:p>
            <a:endParaRPr lang="cs-CZ" dirty="0"/>
          </a:p>
          <a:p>
            <a:r>
              <a:rPr lang="cs-CZ" dirty="0" smtClean="0"/>
              <a:t>Žáci pracují přímo na interaktivní tabuli pomocí vhodného softwaru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0290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Najděte 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Které kovy jsou přitahovány magnetem?</a:t>
            </a:r>
          </a:p>
          <a:p>
            <a:endParaRPr lang="cs-CZ" dirty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  <a:hlinkClick r:id="" action="ppaction://hlinkshowjump?jump=nextslide"/>
              </a:rPr>
              <a:t>A) železo, wolfram, nikl</a:t>
            </a:r>
            <a:endParaRPr lang="cs-CZ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  <a:hlinkClick r:id="" action="ppaction://hlinkshowjump?jump=nextslide"/>
              </a:rPr>
              <a:t>B) zlato, kobalt, cín</a:t>
            </a:r>
            <a:endParaRPr lang="cs-CZ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  <a:hlinkClick r:id="rId2" action="ppaction://hlinksldjump"/>
              </a:rPr>
              <a:t>C) železo, kobalt, nikl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026" name="Picture 2" descr="C:\Users\08CC\AppData\Local\Microsoft\Windows\Temporary Internet Files\Content.IE5\AM1I8PN9\MC9003404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780928"/>
            <a:ext cx="2343252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2597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/>
          <a:lstStyle/>
          <a:p>
            <a:r>
              <a:rPr lang="cs-CZ" dirty="0" smtClean="0"/>
              <a:t>Bohužel, zkus to znovu</a:t>
            </a:r>
            <a:endParaRPr lang="cs-CZ" dirty="0"/>
          </a:p>
        </p:txBody>
      </p:sp>
      <p:pic>
        <p:nvPicPr>
          <p:cNvPr id="4098" name="Picture 2" descr="C:\Users\08CC\AppData\Local\Microsoft\Windows\Temporary Internet Files\Content.IE5\S7687CZ2\MC9004344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375" y="2447925"/>
            <a:ext cx="1873250" cy="196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doleva 2">
            <a:hlinkClick r:id="" action="ppaction://hlinkshowjump?jump=lastslideviewed"/>
          </p:cNvPr>
          <p:cNvSpPr/>
          <p:nvPr/>
        </p:nvSpPr>
        <p:spPr>
          <a:xfrm>
            <a:off x="2267744" y="4581128"/>
            <a:ext cx="4392487" cy="1368152"/>
          </a:xfrm>
          <a:prstGeom prst="lef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110" name="Picture 14" descr="C:\Users\08CC\AppData\Local\Microsoft\Windows\Temporary Internet Files\Content.IE5\AM1I8PN9\MP90017884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2209800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5557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08CC\AppData\Local\Microsoft\Windows\Temporary Internet Files\Content.IE5\K0O7W0UI\MC900423159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628800"/>
            <a:ext cx="1827886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35696" y="4342943"/>
            <a:ext cx="547260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BOREC!!!</a:t>
            </a:r>
            <a:endParaRPr lang="cs-CZ" sz="8800" dirty="0"/>
          </a:p>
        </p:txBody>
      </p:sp>
      <p:sp>
        <p:nvSpPr>
          <p:cNvPr id="5" name="Šipka doprava 4">
            <a:hlinkClick r:id="" action="ppaction://hlinkshowjump?jump=nextslide"/>
          </p:cNvPr>
          <p:cNvSpPr/>
          <p:nvPr/>
        </p:nvSpPr>
        <p:spPr>
          <a:xfrm>
            <a:off x="7812360" y="566124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4155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Najděte 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Jak říkáme prostoru kolem magnetu?</a:t>
            </a:r>
          </a:p>
          <a:p>
            <a:endParaRPr lang="cs-CZ" dirty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solidFill>
                  <a:srgbClr val="FF0000"/>
                </a:solidFill>
                <a:hlinkClick r:id="" action="ppaction://hlinkshowjump?jump=nextslide"/>
              </a:rPr>
              <a:t>A) elektrické pole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solidFill>
                  <a:srgbClr val="FF0000"/>
                </a:solidFill>
                <a:hlinkClick r:id="rId2" action="ppaction://hlinksldjump"/>
              </a:rPr>
              <a:t>B) magnetické pole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solidFill>
                  <a:srgbClr val="FF0000"/>
                </a:solidFill>
                <a:hlinkClick r:id="" action="ppaction://hlinkshowjump?jump=nextslide"/>
              </a:rPr>
              <a:t>C) gravitační pole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08CC\AppData\Local\Microsoft\Windows\Temporary Internet Files\Content.IE5\S7687CZ2\MC9002981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4165" y="2204864"/>
            <a:ext cx="2530574" cy="3749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7849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/>
          <a:lstStyle/>
          <a:p>
            <a:r>
              <a:rPr lang="cs-CZ" dirty="0" smtClean="0"/>
              <a:t>Bohužel, zkus to znovu</a:t>
            </a:r>
            <a:endParaRPr lang="cs-CZ" dirty="0"/>
          </a:p>
        </p:txBody>
      </p:sp>
      <p:pic>
        <p:nvPicPr>
          <p:cNvPr id="4098" name="Picture 2" descr="C:\Users\08CC\AppData\Local\Microsoft\Windows\Temporary Internet Files\Content.IE5\S7687CZ2\MC9004344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375" y="2447925"/>
            <a:ext cx="1873250" cy="196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doleva 2">
            <a:hlinkClick r:id="" action="ppaction://hlinkshowjump?jump=lastslideviewed"/>
          </p:cNvPr>
          <p:cNvSpPr/>
          <p:nvPr/>
        </p:nvSpPr>
        <p:spPr>
          <a:xfrm>
            <a:off x="2267744" y="4581128"/>
            <a:ext cx="4392487" cy="1368152"/>
          </a:xfrm>
          <a:prstGeom prst="lef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110" name="Picture 14" descr="C:\Users\08CC\AppData\Local\Microsoft\Windows\Temporary Internet Files\Content.IE5\AM1I8PN9\MP90017884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2209800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820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08CC\AppData\Local\Microsoft\Windows\Temporary Internet Files\Content.IE5\K0O7W0UI\MC900423159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628800"/>
            <a:ext cx="1827886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35696" y="4342943"/>
            <a:ext cx="547260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BOREC!!!</a:t>
            </a:r>
            <a:endParaRPr lang="cs-CZ" sz="8800" dirty="0"/>
          </a:p>
        </p:txBody>
      </p:sp>
      <p:sp>
        <p:nvSpPr>
          <p:cNvPr id="5" name="Šipka doprava 4">
            <a:hlinkClick r:id="" action="ppaction://hlinkshowjump?jump=nextslide"/>
          </p:cNvPr>
          <p:cNvSpPr/>
          <p:nvPr/>
        </p:nvSpPr>
        <p:spPr>
          <a:xfrm>
            <a:off x="7812360" y="566124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905764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Najděte 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Jakou značkou značíme severní pól magnetu?</a:t>
            </a:r>
          </a:p>
          <a:p>
            <a:endParaRPr lang="cs-CZ" dirty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hlinkClick r:id="" action="ppaction://hlinkshowjump?jump=nextslide"/>
              </a:rPr>
              <a:t>A) S</a:t>
            </a:r>
            <a:endParaRPr lang="cs-CZ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hlinkClick r:id="rId2" action="ppaction://hlinksldjump"/>
              </a:rPr>
              <a:t>B) N</a:t>
            </a:r>
            <a:endParaRPr lang="cs-CZ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hlinkClick r:id="" action="ppaction://hlinkshowjump?jump=nextslide"/>
              </a:rPr>
              <a:t>C) W</a:t>
            </a:r>
            <a:endParaRPr lang="cs-CZ" dirty="0"/>
          </a:p>
        </p:txBody>
      </p:sp>
      <p:pic>
        <p:nvPicPr>
          <p:cNvPr id="3074" name="Picture 2" descr="C:\Users\08CC\AppData\Local\Microsoft\Windows\Temporary Internet Files\Content.IE5\DE4CGPLA\MC900238090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348880"/>
            <a:ext cx="4093525" cy="3555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543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/>
          <a:lstStyle/>
          <a:p>
            <a:r>
              <a:rPr lang="cs-CZ" dirty="0" smtClean="0"/>
              <a:t>Bohužel, zkus to znovu</a:t>
            </a:r>
            <a:endParaRPr lang="cs-CZ" dirty="0"/>
          </a:p>
        </p:txBody>
      </p:sp>
      <p:pic>
        <p:nvPicPr>
          <p:cNvPr id="4098" name="Picture 2" descr="C:\Users\08CC\AppData\Local\Microsoft\Windows\Temporary Internet Files\Content.IE5\S7687CZ2\MC9004344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375" y="2447925"/>
            <a:ext cx="1873250" cy="196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doleva 2">
            <a:hlinkClick r:id="" action="ppaction://hlinkshowjump?jump=lastslideviewed"/>
          </p:cNvPr>
          <p:cNvSpPr/>
          <p:nvPr/>
        </p:nvSpPr>
        <p:spPr>
          <a:xfrm>
            <a:off x="2267744" y="4581128"/>
            <a:ext cx="4392487" cy="1368152"/>
          </a:xfrm>
          <a:prstGeom prst="lef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110" name="Picture 14" descr="C:\Users\08CC\AppData\Local\Microsoft\Windows\Temporary Internet Files\Content.IE5\AM1I8PN9\MP90017884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2209800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8456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08CC\AppData\Local\Microsoft\Windows\Temporary Internet Files\Content.IE5\K0O7W0UI\MC900423159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628800"/>
            <a:ext cx="1827886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35696" y="4342943"/>
            <a:ext cx="547260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BOREC!!!</a:t>
            </a:r>
            <a:endParaRPr lang="cs-CZ" sz="8800" dirty="0"/>
          </a:p>
        </p:txBody>
      </p:sp>
      <p:sp>
        <p:nvSpPr>
          <p:cNvPr id="5" name="Šipka doprava 4">
            <a:hlinkClick r:id="" action="ppaction://hlinkshowjump?jump=nextslide"/>
          </p:cNvPr>
          <p:cNvSpPr/>
          <p:nvPr/>
        </p:nvSpPr>
        <p:spPr>
          <a:xfrm>
            <a:off x="7812360" y="566124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4698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Najděte 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se nazývá místo uprostřed magnetu?</a:t>
            </a:r>
          </a:p>
          <a:p>
            <a:endParaRPr lang="cs-CZ" dirty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hlinkClick r:id="rId2" action="ppaction://hlinksldjump"/>
              </a:rPr>
              <a:t>A) netečné pásmo</a:t>
            </a:r>
            <a:endParaRPr lang="cs-CZ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hlinkClick r:id="" action="ppaction://hlinkshowjump?jump=nextslide"/>
              </a:rPr>
              <a:t>B) mrtvé pásmo</a:t>
            </a:r>
            <a:endParaRPr lang="cs-CZ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hlinkClick r:id="" action="ppaction://hlinkshowjump?jump=nextslide"/>
              </a:rPr>
              <a:t>C) magnetické pásmo</a:t>
            </a:r>
            <a:endParaRPr lang="cs-CZ" dirty="0"/>
          </a:p>
        </p:txBody>
      </p:sp>
      <p:pic>
        <p:nvPicPr>
          <p:cNvPr id="4098" name="Picture 2" descr="C:\Users\08CC\AppData\Local\Microsoft\Windows\Temporary Internet Files\Content.IE5\K0O7W0UI\MP90040098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420888"/>
            <a:ext cx="3152733" cy="3941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8722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/>
          <a:lstStyle/>
          <a:p>
            <a:r>
              <a:rPr lang="cs-CZ" dirty="0" smtClean="0"/>
              <a:t>Bohužel, zkus to znovu</a:t>
            </a:r>
            <a:endParaRPr lang="cs-CZ" dirty="0"/>
          </a:p>
        </p:txBody>
      </p:sp>
      <p:pic>
        <p:nvPicPr>
          <p:cNvPr id="4098" name="Picture 2" descr="C:\Users\08CC\AppData\Local\Microsoft\Windows\Temporary Internet Files\Content.IE5\S7687CZ2\MC9004344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375" y="2447925"/>
            <a:ext cx="1873250" cy="196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doleva 2">
            <a:hlinkClick r:id="" action="ppaction://hlinkshowjump?jump=lastslideviewed"/>
          </p:cNvPr>
          <p:cNvSpPr/>
          <p:nvPr/>
        </p:nvSpPr>
        <p:spPr>
          <a:xfrm>
            <a:off x="2267744" y="4581128"/>
            <a:ext cx="4392487" cy="1368152"/>
          </a:xfrm>
          <a:prstGeom prst="lef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110" name="Picture 14" descr="C:\Users\08CC\AppData\Local\Microsoft\Windows\Temporary Internet Files\Content.IE5\AM1I8PN9\MP90017884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2209800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0846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08CC\AppData\Local\Microsoft\Windows\Temporary Internet Files\Content.IE5\K0O7W0UI\MC900423159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628800"/>
            <a:ext cx="1827886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35696" y="4342943"/>
            <a:ext cx="547260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BOREC!!!</a:t>
            </a:r>
            <a:endParaRPr lang="cs-CZ" sz="8800" dirty="0"/>
          </a:p>
        </p:txBody>
      </p:sp>
      <p:sp>
        <p:nvSpPr>
          <p:cNvPr id="5" name="Šipka doprava 4">
            <a:hlinkClick r:id="" action="ppaction://hlinkshowjump?jump=nextslide"/>
          </p:cNvPr>
          <p:cNvSpPr/>
          <p:nvPr/>
        </p:nvSpPr>
        <p:spPr>
          <a:xfrm>
            <a:off x="7812360" y="566124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54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Najděte 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Čím se znázorňuje magnetické pole?</a:t>
            </a:r>
          </a:p>
          <a:p>
            <a:endParaRPr lang="cs-CZ" dirty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hlinkClick r:id="" action="ppaction://hlinkshowjump?jump=nextslide"/>
              </a:rPr>
              <a:t>A) gravitačními čarami</a:t>
            </a:r>
            <a:endParaRPr lang="cs-CZ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hlinkClick r:id="" action="ppaction://hlinkshowjump?jump=nextslide"/>
              </a:rPr>
              <a:t>B) elektrickými siločarami</a:t>
            </a:r>
            <a:endParaRPr lang="cs-CZ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hlinkClick r:id="rId2" action="ppaction://hlinksldjump"/>
              </a:rPr>
              <a:t>C) indukčními čarami</a:t>
            </a:r>
            <a:endParaRPr lang="cs-CZ" dirty="0"/>
          </a:p>
        </p:txBody>
      </p:sp>
      <p:pic>
        <p:nvPicPr>
          <p:cNvPr id="5123" name="Picture 3" descr="C:\Users\08CC\AppData\Local\Microsoft\Windows\Temporary Internet Files\Content.IE5\AM1I8PN9\MC9003309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521388"/>
            <a:ext cx="3111189" cy="3212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1505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/>
          <a:lstStyle/>
          <a:p>
            <a:r>
              <a:rPr lang="cs-CZ" dirty="0" smtClean="0"/>
              <a:t>Bohužel, zkus to znovu</a:t>
            </a:r>
            <a:endParaRPr lang="cs-CZ" dirty="0"/>
          </a:p>
        </p:txBody>
      </p:sp>
      <p:pic>
        <p:nvPicPr>
          <p:cNvPr id="4098" name="Picture 2" descr="C:\Users\08CC\AppData\Local\Microsoft\Windows\Temporary Internet Files\Content.IE5\S7687CZ2\MC9004344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375" y="2447925"/>
            <a:ext cx="1873250" cy="196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doleva 2">
            <a:hlinkClick r:id="" action="ppaction://hlinkshowjump?jump=lastslideviewed"/>
          </p:cNvPr>
          <p:cNvSpPr/>
          <p:nvPr/>
        </p:nvSpPr>
        <p:spPr>
          <a:xfrm>
            <a:off x="2267744" y="4581128"/>
            <a:ext cx="4392487" cy="1368152"/>
          </a:xfrm>
          <a:prstGeom prst="lef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110" name="Picture 14" descr="C:\Users\08CC\AppData\Local\Microsoft\Windows\Temporary Internet Files\Content.IE5\AM1I8PN9\MP90017884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2209800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0567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08CC\AppData\Local\Microsoft\Windows\Temporary Internet Files\Content.IE5\K0O7W0UI\MC900423159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628800"/>
            <a:ext cx="1827886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35696" y="4342943"/>
            <a:ext cx="547260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BOREC!!!</a:t>
            </a:r>
            <a:endParaRPr lang="cs-CZ" sz="8800" dirty="0"/>
          </a:p>
        </p:txBody>
      </p:sp>
      <p:sp>
        <p:nvSpPr>
          <p:cNvPr id="5" name="Šipka doprava 4">
            <a:hlinkClick r:id="" action="ppaction://hlinkshowjump?jump=nextslide"/>
          </p:cNvPr>
          <p:cNvSpPr/>
          <p:nvPr/>
        </p:nvSpPr>
        <p:spPr>
          <a:xfrm>
            <a:off x="7812360" y="566124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6273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Najděte 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Které póly se navzájem přitahují?</a:t>
            </a:r>
          </a:p>
          <a:p>
            <a:endParaRPr lang="cs-CZ" dirty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hlinkClick r:id="rId2" action="ppaction://hlinksldjump"/>
              </a:rPr>
              <a:t>A) severní a jižní</a:t>
            </a:r>
            <a:endParaRPr lang="cs-CZ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hlinkClick r:id="" action="ppaction://hlinkshowjump?jump=nextslide"/>
              </a:rPr>
              <a:t>B) severní a severní</a:t>
            </a:r>
            <a:endParaRPr lang="cs-CZ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hlinkClick r:id="" action="ppaction://hlinkshowjump?jump=nextslide"/>
              </a:rPr>
              <a:t>C) jižní a jižní</a:t>
            </a:r>
            <a:endParaRPr lang="cs-CZ" dirty="0"/>
          </a:p>
        </p:txBody>
      </p:sp>
      <p:pic>
        <p:nvPicPr>
          <p:cNvPr id="6146" name="Picture 2" descr="C:\Users\08CC\AppData\Local\Microsoft\Windows\Temporary Internet Files\Content.IE5\S7687CZ2\MC9003111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276872"/>
            <a:ext cx="3091097" cy="3626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0974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/>
          <a:lstStyle/>
          <a:p>
            <a:r>
              <a:rPr lang="cs-CZ" dirty="0" smtClean="0"/>
              <a:t>Bohužel, zkus to znovu</a:t>
            </a:r>
            <a:endParaRPr lang="cs-CZ" dirty="0"/>
          </a:p>
        </p:txBody>
      </p:sp>
      <p:pic>
        <p:nvPicPr>
          <p:cNvPr id="4098" name="Picture 2" descr="C:\Users\08CC\AppData\Local\Microsoft\Windows\Temporary Internet Files\Content.IE5\S7687CZ2\MC9004344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375" y="2447925"/>
            <a:ext cx="1873250" cy="196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doleva 2">
            <a:hlinkClick r:id="" action="ppaction://hlinkshowjump?jump=lastslideviewed"/>
          </p:cNvPr>
          <p:cNvSpPr/>
          <p:nvPr/>
        </p:nvSpPr>
        <p:spPr>
          <a:xfrm>
            <a:off x="2267744" y="4581128"/>
            <a:ext cx="4392487" cy="1368152"/>
          </a:xfrm>
          <a:prstGeom prst="lef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110" name="Picture 14" descr="C:\Users\08CC\AppData\Local\Microsoft\Windows\Temporary Internet Files\Content.IE5\AM1I8PN9\MP90017884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2209800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9418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08CC\AppData\Local\Microsoft\Windows\Temporary Internet Files\Content.IE5\K0O7W0UI\MC900423159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628800"/>
            <a:ext cx="1827886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35696" y="4342943"/>
            <a:ext cx="547260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BOREC!!!</a:t>
            </a:r>
            <a:endParaRPr lang="cs-CZ" sz="8800" dirty="0"/>
          </a:p>
        </p:txBody>
      </p:sp>
      <p:sp>
        <p:nvSpPr>
          <p:cNvPr id="5" name="Šipka doprava 4">
            <a:hlinkClick r:id="" action="ppaction://hlinkshowjump?jump=nextslide"/>
          </p:cNvPr>
          <p:cNvSpPr/>
          <p:nvPr/>
        </p:nvSpPr>
        <p:spPr>
          <a:xfrm>
            <a:off x="7812360" y="566124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652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 dir="in"/>
      </p:transition>
    </mc:Choice>
    <mc:Fallback xmlns="">
      <p:transition spd="slow">
        <p:zoom dir="in"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800" dirty="0" smtClean="0"/>
              <a:t>Úspěšně jste vše zvládli !!!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1873737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Materiál je vytvořen autorem 17.1. 2012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Obrázky:</a:t>
            </a:r>
          </a:p>
          <a:p>
            <a:pPr marL="0" indent="0">
              <a:buNone/>
            </a:pPr>
            <a:r>
              <a:rPr lang="cs-CZ" dirty="0" smtClean="0"/>
              <a:t>Otevřená galerie Microsoft Office 17.1.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516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76</TotalTime>
  <Words>247</Words>
  <Application>Microsoft Office PowerPoint</Application>
  <PresentationFormat>Předvádění na obrazovce (4:3)</PresentationFormat>
  <Paragraphs>63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Cesta</vt:lpstr>
      <vt:lpstr>Prezentace aplikace PowerPoint</vt:lpstr>
      <vt:lpstr>Anotace:</vt:lpstr>
      <vt:lpstr>Najděte správné řešení</vt:lpstr>
      <vt:lpstr>Bohužel, zkus to znovu</vt:lpstr>
      <vt:lpstr>Prezentace aplikace PowerPoint</vt:lpstr>
      <vt:lpstr>Najděte správné řešení</vt:lpstr>
      <vt:lpstr>Bohužel, zkus to znovu</vt:lpstr>
      <vt:lpstr>Prezentace aplikace PowerPoint</vt:lpstr>
      <vt:lpstr>Najděte správné řešení</vt:lpstr>
      <vt:lpstr>Bohužel, zkus to znovu</vt:lpstr>
      <vt:lpstr>Prezentace aplikace PowerPoint</vt:lpstr>
      <vt:lpstr>Najděte správné řešení</vt:lpstr>
      <vt:lpstr>Bohužel, zkus to znovu</vt:lpstr>
      <vt:lpstr>Prezentace aplikace PowerPoint</vt:lpstr>
      <vt:lpstr>Najděte správné řešení</vt:lpstr>
      <vt:lpstr>Bohužel, zkus to znovu</vt:lpstr>
      <vt:lpstr>Prezentace aplikace PowerPoint</vt:lpstr>
      <vt:lpstr>Najděte správné řešení</vt:lpstr>
      <vt:lpstr>Bohužel, zkus to znovu</vt:lpstr>
      <vt:lpstr>Prezentace aplikace PowerPoint</vt:lpstr>
      <vt:lpstr>Prezentace aplikace PowerPoint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08CC</cp:lastModifiedBy>
  <cp:revision>8</cp:revision>
  <dcterms:created xsi:type="dcterms:W3CDTF">2012-01-17T18:49:35Z</dcterms:created>
  <dcterms:modified xsi:type="dcterms:W3CDTF">2012-01-17T20:05:58Z</dcterms:modified>
</cp:coreProperties>
</file>