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Vývoj české hudby do 15.stol.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31BB0C-859D-4D64-B64F-B14EF5DF19E6}" type="presOf" srcId="{D1B46980-6531-4606-95E6-44980827E919}" destId="{6140AFEC-043D-4C43-A2F9-D0F5331DF3A3}" srcOrd="0" destOrd="0" presId="urn:microsoft.com/office/officeart/2005/8/layout/target3"/>
    <dgm:cxn modelId="{2B97E16C-B306-4EB8-97C6-01667AA90DA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8D5D1C-54B0-43A8-A76D-C77CFF0504DC}" type="presOf" srcId="{B651F6E3-6281-48DB-9319-2AEAFDAE7572}" destId="{6BB5E863-4638-4E1D-BFDE-399D028AC4ED}" srcOrd="1" destOrd="0" presId="urn:microsoft.com/office/officeart/2005/8/layout/target3"/>
    <dgm:cxn modelId="{58150882-A2E9-43D7-B836-745ADAEF22D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E22D013-7D66-4367-8FCC-2EAB58E93F4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C9BB45-AEA2-4B31-9BEE-BD8680F2805C}" type="presOf" srcId="{4C35D32F-0EAB-4CD7-82EE-45574DC2A586}" destId="{8BEBB6EC-1DAA-4CAC-8A25-BC0FCBD5DBD5}" srcOrd="0" destOrd="0" presId="urn:microsoft.com/office/officeart/2005/8/layout/target3"/>
    <dgm:cxn modelId="{46458944-4404-4D95-8642-7D9C7F483A2B}" type="presOf" srcId="{4C35D32F-0EAB-4CD7-82EE-45574DC2A586}" destId="{890E4F0B-2866-4A3F-A3C7-2A14B1797930}" srcOrd="1" destOrd="0" presId="urn:microsoft.com/office/officeart/2005/8/layout/target3"/>
    <dgm:cxn modelId="{03343629-8046-4F92-BC20-E3C96614E1F4}" type="presOf" srcId="{D1D4F407-5343-4D3F-B5B9-D407B03CAEB4}" destId="{AED2198E-93D5-4001-81B4-73124B309672}" srcOrd="1" destOrd="0" presId="urn:microsoft.com/office/officeart/2005/8/layout/target3"/>
    <dgm:cxn modelId="{27115CA0-B35C-444A-8441-4BD861954839}" type="presOf" srcId="{B651F6E3-6281-48DB-9319-2AEAFDAE7572}" destId="{619D679B-A015-4ECF-8348-D1034C574F40}" srcOrd="0" destOrd="0" presId="urn:microsoft.com/office/officeart/2005/8/layout/target3"/>
    <dgm:cxn modelId="{8A737A9A-3215-4284-BF98-6397699259E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BA1560-48B8-4C9C-8CAC-85DC46775CBE}" type="presOf" srcId="{D1B46980-6531-4606-95E6-44980827E919}" destId="{2BE915AB-18AA-4053-B92C-3BFC9ED204BB}" srcOrd="1" destOrd="0" presId="urn:microsoft.com/office/officeart/2005/8/layout/target3"/>
    <dgm:cxn modelId="{800C695D-DBC9-43E3-B3C0-AA47E8835CF0}" type="presParOf" srcId="{333A1088-737F-45CB-B68E-254E46348037}" destId="{F5ABB229-8D3B-4694-996A-96F23CF14429}" srcOrd="0" destOrd="0" presId="urn:microsoft.com/office/officeart/2005/8/layout/target3"/>
    <dgm:cxn modelId="{A8435B89-FC61-455C-857F-EF10C5739560}" type="presParOf" srcId="{333A1088-737F-45CB-B68E-254E46348037}" destId="{F41139FD-01EE-4571-8B17-4FB00FC51163}" srcOrd="1" destOrd="0" presId="urn:microsoft.com/office/officeart/2005/8/layout/target3"/>
    <dgm:cxn modelId="{1B3CD44A-9697-4EC5-B7CF-BB3079677FEB}" type="presParOf" srcId="{333A1088-737F-45CB-B68E-254E46348037}" destId="{D005CE8C-CC26-4C3E-AC11-E15060ECD759}" srcOrd="2" destOrd="0" presId="urn:microsoft.com/office/officeart/2005/8/layout/target3"/>
    <dgm:cxn modelId="{5E1A8484-E203-49E6-AD97-74425F1B9023}" type="presParOf" srcId="{333A1088-737F-45CB-B68E-254E46348037}" destId="{2C702D82-9B77-49B7-9568-BB8EB47C3372}" srcOrd="3" destOrd="0" presId="urn:microsoft.com/office/officeart/2005/8/layout/target3"/>
    <dgm:cxn modelId="{21EBBB52-D899-428F-ADCF-318E772B0E46}" type="presParOf" srcId="{333A1088-737F-45CB-B68E-254E46348037}" destId="{A52A0455-90FF-4808-ABD0-F02540D31D5A}" srcOrd="4" destOrd="0" presId="urn:microsoft.com/office/officeart/2005/8/layout/target3"/>
    <dgm:cxn modelId="{B6CBF209-766D-4029-8189-617A850AA53F}" type="presParOf" srcId="{333A1088-737F-45CB-B68E-254E46348037}" destId="{6140AFEC-043D-4C43-A2F9-D0F5331DF3A3}" srcOrd="5" destOrd="0" presId="urn:microsoft.com/office/officeart/2005/8/layout/target3"/>
    <dgm:cxn modelId="{F6314192-0488-4D45-8834-7DA2B15CEA30}" type="presParOf" srcId="{333A1088-737F-45CB-B68E-254E46348037}" destId="{9358AC05-5D7D-4327-9F80-1AD486AEA664}" srcOrd="6" destOrd="0" presId="urn:microsoft.com/office/officeart/2005/8/layout/target3"/>
    <dgm:cxn modelId="{FB4C2E0A-4930-4791-B7D7-B3FF8F62A545}" type="presParOf" srcId="{333A1088-737F-45CB-B68E-254E46348037}" destId="{313FC574-E1CD-4FB4-B054-0B805CE0447D}" srcOrd="7" destOrd="0" presId="urn:microsoft.com/office/officeart/2005/8/layout/target3"/>
    <dgm:cxn modelId="{0224746C-6465-4E30-B62F-43ED8BD03F36}" type="presParOf" srcId="{333A1088-737F-45CB-B68E-254E46348037}" destId="{619D679B-A015-4ECF-8348-D1034C574F40}" srcOrd="8" destOrd="0" presId="urn:microsoft.com/office/officeart/2005/8/layout/target3"/>
    <dgm:cxn modelId="{A25DD8BF-F1C4-42B0-A635-A0040BA2D70A}" type="presParOf" srcId="{333A1088-737F-45CB-B68E-254E46348037}" destId="{322283A8-4A27-4CDA-BAE3-F381106A9174}" srcOrd="9" destOrd="0" presId="urn:microsoft.com/office/officeart/2005/8/layout/target3"/>
    <dgm:cxn modelId="{350CD50D-83B7-4432-9559-EB8384DDB422}" type="presParOf" srcId="{333A1088-737F-45CB-B68E-254E46348037}" destId="{FFC9F71D-1B4F-4AD9-A4A6-86ADEFC8AF5C}" srcOrd="10" destOrd="0" presId="urn:microsoft.com/office/officeart/2005/8/layout/target3"/>
    <dgm:cxn modelId="{DEB835B4-6C80-41A0-B82E-C11C6E5F3B3D}" type="presParOf" srcId="{333A1088-737F-45CB-B68E-254E46348037}" destId="{25B08C86-7E15-44DC-BE7F-FFB55DD49D12}" srcOrd="11" destOrd="0" presId="urn:microsoft.com/office/officeart/2005/8/layout/target3"/>
    <dgm:cxn modelId="{97ECDD1B-7C91-49B0-8D67-3E1B7588E696}" type="presParOf" srcId="{333A1088-737F-45CB-B68E-254E46348037}" destId="{76644BE8-9D7C-4C09-B250-3D10AF48CBB7}" srcOrd="12" destOrd="0" presId="urn:microsoft.com/office/officeart/2005/8/layout/target3"/>
    <dgm:cxn modelId="{5C71F158-58AA-4673-B936-830169CFBCCF}" type="presParOf" srcId="{333A1088-737F-45CB-B68E-254E46348037}" destId="{EE85B701-7295-41C0-BA7A-34D3756A2AE6}" srcOrd="13" destOrd="0" presId="urn:microsoft.com/office/officeart/2005/8/layout/target3"/>
    <dgm:cxn modelId="{7A1D7B38-7EAC-4594-8DFA-0CEC5D4C73BC}" type="presParOf" srcId="{333A1088-737F-45CB-B68E-254E46348037}" destId="{8BEBB6EC-1DAA-4CAC-8A25-BC0FCBD5DBD5}" srcOrd="14" destOrd="0" presId="urn:microsoft.com/office/officeart/2005/8/layout/target3"/>
    <dgm:cxn modelId="{2EC5E3D8-D52F-450B-9852-AF61B77DE2CF}" type="presParOf" srcId="{333A1088-737F-45CB-B68E-254E46348037}" destId="{AED2198E-93D5-4001-81B4-73124B309672}" srcOrd="15" destOrd="0" presId="urn:microsoft.com/office/officeart/2005/8/layout/target3"/>
    <dgm:cxn modelId="{B3E2C05D-7063-475B-B696-8FFC7785372C}" type="presParOf" srcId="{333A1088-737F-45CB-B68E-254E46348037}" destId="{2BE915AB-18AA-4053-B92C-3BFC9ED204BB}" srcOrd="16" destOrd="0" presId="urn:microsoft.com/office/officeart/2005/8/layout/target3"/>
    <dgm:cxn modelId="{FC20A935-3A99-45BC-A937-FED58B62553F}" type="presParOf" srcId="{333A1088-737F-45CB-B68E-254E46348037}" destId="{6BB5E863-4638-4E1D-BFDE-399D028AC4ED}" srcOrd="17" destOrd="0" presId="urn:microsoft.com/office/officeart/2005/8/layout/target3"/>
    <dgm:cxn modelId="{F2DA3EA6-AA36-4CE4-9E55-302809758203}" type="presParOf" srcId="{333A1088-737F-45CB-B68E-254E46348037}" destId="{5A5FFA88-C948-4069-8E93-59FA12366E83}" srcOrd="18" destOrd="0" presId="urn:microsoft.com/office/officeart/2005/8/layout/target3"/>
    <dgm:cxn modelId="{C281C4CA-DB7A-4BC6-8EBD-55366D445BD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NÁZEV:VY_32_INOVACE_01:Hudební výchova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Vývoj české hudby do 15.stol.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C5B6C9-C5DF-4B13-A542-C1E46DE9F5C8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CECFC3-1B43-4618-ADD2-6A229FC184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079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ECFC3-1B43-4618-ADD2-6A229FC1846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0323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http://www.youtube.com/watch?v=5wls8drp8PQ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ECFC3-1B43-4618-ADD2-6A229FC1846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507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http://www.youtube.com/watch?v=Esf-9zK1yl4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ECFC3-1B43-4618-ADD2-6A229FC1846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http://www.youtube.com/watch?v=-UCA-ykS4wM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CECFC3-1B43-4618-ADD2-6A229FC1846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028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0EE4A-ABFF-49ED-8A7D-5DDB5EE7A5BC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52A5F549-AC4F-4FEE-AABE-D19CEB5ADA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5wls8drp8PQ?version=3&amp;hl=cs_CZ&amp;rel=0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Esf-9zK1yl4?version=3&amp;hl=cs_CZ&amp;rel=0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-UCA-ykS4wM?version=3&amp;hl=cs_CZ&amp;rel=0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12892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05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napomáhá při probírání vývoje české hudby do 15.století v Hudební výchově 9.ročníku a propojuje tehdejší hudbu s hudbou současnou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11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224135"/>
          </a:xfrm>
        </p:spPr>
        <p:txBody>
          <a:bodyPr/>
          <a:lstStyle/>
          <a:p>
            <a:r>
              <a:rPr lang="cs-CZ" dirty="0" smtClean="0"/>
              <a:t>Vývoj české hudby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416824" cy="3816424"/>
          </a:xfrm>
        </p:spPr>
        <p:txBody>
          <a:bodyPr/>
          <a:lstStyle/>
          <a:p>
            <a:pPr algn="l"/>
            <a:r>
              <a:rPr lang="cs-CZ" b="1" u="sng" dirty="0" smtClean="0">
                <a:solidFill>
                  <a:schemeClr val="accent2"/>
                </a:solidFill>
              </a:rPr>
              <a:t>Rok 863 </a:t>
            </a:r>
            <a:r>
              <a:rPr lang="cs-CZ" dirty="0" smtClean="0"/>
              <a:t>– Konstantin a Metoděj šířili křesťanství</a:t>
            </a:r>
          </a:p>
          <a:p>
            <a:pPr algn="l"/>
            <a:r>
              <a:rPr lang="cs-CZ" dirty="0" smtClean="0"/>
              <a:t>Hudba hlavně u církevních obřadů a v klášterech</a:t>
            </a:r>
          </a:p>
          <a:p>
            <a:pPr algn="l"/>
            <a:r>
              <a:rPr lang="cs-CZ" dirty="0" smtClean="0"/>
              <a:t>- </a:t>
            </a:r>
            <a:r>
              <a:rPr lang="cs-CZ" dirty="0" smtClean="0">
                <a:solidFill>
                  <a:schemeClr val="accent2"/>
                </a:solidFill>
              </a:rPr>
              <a:t>Gregoriánský chorál</a:t>
            </a:r>
            <a:r>
              <a:rPr lang="cs-CZ" dirty="0" smtClean="0"/>
              <a:t> (jednohlasý církevní </a:t>
            </a:r>
            <a:r>
              <a:rPr lang="cs-CZ" dirty="0"/>
              <a:t>z</a:t>
            </a:r>
            <a:r>
              <a:rPr lang="cs-CZ" dirty="0" smtClean="0"/>
              <a:t>pěv)</a:t>
            </a:r>
          </a:p>
          <a:p>
            <a:pPr algn="l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63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wls8drp8PQ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07637" y="836712"/>
            <a:ext cx="6720747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Video č.1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414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Nejstarší česká píseň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„Hospodine, pomiluj </a:t>
            </a:r>
            <a:r>
              <a:rPr lang="cs-CZ" sz="4000" dirty="0" err="1" smtClean="0"/>
              <a:t>ny</a:t>
            </a:r>
            <a:r>
              <a:rPr lang="cs-CZ" sz="4000" dirty="0" smtClean="0"/>
              <a:t>“</a:t>
            </a:r>
          </a:p>
          <a:p>
            <a:endParaRPr lang="cs-CZ" sz="1800" dirty="0" smtClean="0"/>
          </a:p>
          <a:p>
            <a:r>
              <a:rPr lang="cs-CZ" dirty="0" smtClean="0"/>
              <a:t>- je zapsána v „Kosmově kronice“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Video č.2</a:t>
            </a:r>
            <a:endParaRPr lang="cs-CZ" dirty="0"/>
          </a:p>
        </p:txBody>
      </p:sp>
      <p:pic>
        <p:nvPicPr>
          <p:cNvPr id="4" name="Esf-9zK1yl4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43808" y="3485271"/>
            <a:ext cx="3672408" cy="275430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2766379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15. století</a:t>
            </a:r>
          </a:p>
          <a:p>
            <a:r>
              <a:rPr lang="cs-CZ" dirty="0" smtClean="0"/>
              <a:t>Husité nepodporovali výuku hry na hudební nástroje</a:t>
            </a:r>
          </a:p>
          <a:p>
            <a:r>
              <a:rPr lang="cs-CZ" dirty="0" smtClean="0"/>
              <a:t>Pouze zpěv duchovních a bojovných písní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2"/>
                </a:solidFill>
              </a:rPr>
              <a:t>   „Ktož </a:t>
            </a:r>
            <a:r>
              <a:rPr lang="cs-CZ" b="1" u="sng" dirty="0" err="1" smtClean="0">
                <a:solidFill>
                  <a:schemeClr val="accent2"/>
                </a:solidFill>
              </a:rPr>
              <a:t>jsú</a:t>
            </a:r>
            <a:r>
              <a:rPr lang="cs-CZ" b="1" u="sng" dirty="0" smtClean="0">
                <a:solidFill>
                  <a:schemeClr val="accent2"/>
                </a:solidFill>
              </a:rPr>
              <a:t> boží bojovníci“</a:t>
            </a:r>
          </a:p>
          <a:p>
            <a:pPr marL="0" indent="0">
              <a:buNone/>
            </a:pPr>
            <a:r>
              <a:rPr lang="cs-CZ" dirty="0" smtClean="0"/>
              <a:t>   (z Jistebnického kancionálu)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49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661248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Video č.3</a:t>
            </a:r>
            <a:endParaRPr lang="cs-CZ" dirty="0"/>
          </a:p>
        </p:txBody>
      </p:sp>
      <p:pic>
        <p:nvPicPr>
          <p:cNvPr id="4" name="-UCA-ykS4wM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8888" y="549275"/>
            <a:ext cx="6481762" cy="48609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773648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Video č.1: </a:t>
            </a:r>
            <a:r>
              <a:rPr lang="cs-CZ" i="1" dirty="0" smtClean="0"/>
              <a:t>Www.youtube.com</a:t>
            </a:r>
            <a:r>
              <a:rPr lang="cs-CZ" dirty="0" smtClean="0"/>
              <a:t> [online]. 2009 [cit. 2011-09-19]. Enigma, </a:t>
            </a:r>
            <a:r>
              <a:rPr lang="cs-CZ" dirty="0" err="1" smtClean="0"/>
              <a:t>Gregorian</a:t>
            </a:r>
            <a:r>
              <a:rPr lang="cs-CZ" dirty="0" smtClean="0"/>
              <a:t>. Dostupné z WWW: &lt;www.youtube.com/</a:t>
            </a:r>
            <a:r>
              <a:rPr lang="cs-CZ" dirty="0" err="1" smtClean="0"/>
              <a:t>watch?v</a:t>
            </a:r>
            <a:r>
              <a:rPr lang="cs-CZ" dirty="0" smtClean="0"/>
              <a:t>=5wls8drp8PQ&gt;.</a:t>
            </a:r>
          </a:p>
          <a:p>
            <a:r>
              <a:rPr lang="cs-CZ" dirty="0" smtClean="0"/>
              <a:t>Video č.2: </a:t>
            </a:r>
            <a:r>
              <a:rPr lang="cs-CZ" i="1" dirty="0" smtClean="0"/>
              <a:t>Www.youtube.com</a:t>
            </a:r>
            <a:r>
              <a:rPr lang="cs-CZ" dirty="0" smtClean="0"/>
              <a:t> [online]. 2010 [cit. 2011-09-19]. Hospodine pomiluj </a:t>
            </a:r>
            <a:r>
              <a:rPr lang="cs-CZ" dirty="0" err="1" smtClean="0"/>
              <a:t>ny</a:t>
            </a:r>
            <a:r>
              <a:rPr lang="cs-CZ" dirty="0" smtClean="0"/>
              <a:t>. Dostupné z WWW: &lt;www.youtube.com/</a:t>
            </a:r>
            <a:r>
              <a:rPr lang="cs-CZ" dirty="0" err="1" smtClean="0"/>
              <a:t>watch?v</a:t>
            </a:r>
            <a:r>
              <a:rPr lang="cs-CZ" dirty="0" smtClean="0"/>
              <a:t>=Esf-9zK1yl4&gt;.</a:t>
            </a:r>
          </a:p>
          <a:p>
            <a:r>
              <a:rPr lang="cs-CZ" dirty="0" smtClean="0"/>
              <a:t>Video č.3: </a:t>
            </a:r>
            <a:r>
              <a:rPr lang="cs-CZ" i="1" dirty="0" smtClean="0"/>
              <a:t>Www.youtube.com</a:t>
            </a:r>
            <a:r>
              <a:rPr lang="cs-CZ" dirty="0" smtClean="0"/>
              <a:t> [online]. 2008 [cit. 2011-09-19]. Ktož </a:t>
            </a:r>
            <a:r>
              <a:rPr lang="cs-CZ" dirty="0" err="1" smtClean="0"/>
              <a:t>jsú</a:t>
            </a:r>
            <a:r>
              <a:rPr lang="cs-CZ" dirty="0" smtClean="0"/>
              <a:t> boží bojovníci. Dostupné z WWW: &lt;www.youtube.com/</a:t>
            </a:r>
            <a:r>
              <a:rPr lang="cs-CZ" dirty="0" err="1" smtClean="0"/>
              <a:t>watch?v</a:t>
            </a:r>
            <a:r>
              <a:rPr lang="cs-CZ" dirty="0" smtClean="0"/>
              <a:t>=-UCA-ykS4wM&gt;.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728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60</TotalTime>
  <Words>222</Words>
  <Application>Microsoft Office PowerPoint</Application>
  <PresentationFormat>Předvádění na obrazovce (4:3)</PresentationFormat>
  <Paragraphs>51</Paragraphs>
  <Slides>8</Slides>
  <Notes>4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Prezentace aplikace PowerPoint</vt:lpstr>
      <vt:lpstr>Anotace:</vt:lpstr>
      <vt:lpstr>Vývoj české hudby</vt:lpstr>
      <vt:lpstr>Prezentace aplikace PowerPoint</vt:lpstr>
      <vt:lpstr>Nejstarší česká píseň</vt:lpstr>
      <vt:lpstr>HUSITSTVÍ</vt:lpstr>
      <vt:lpstr>Video č.3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české hudby</dc:title>
  <dc:creator>08CC</dc:creator>
  <cp:lastModifiedBy>08CC</cp:lastModifiedBy>
  <cp:revision>7</cp:revision>
  <dcterms:created xsi:type="dcterms:W3CDTF">2011-09-19T21:07:58Z</dcterms:created>
  <dcterms:modified xsi:type="dcterms:W3CDTF">2011-09-19T22:11:46Z</dcterms:modified>
</cp:coreProperties>
</file>