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NÁZEV:VY_32_INOVACE_02:Hudební 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Vývoj české populární hudby do konce 19. století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84E5508-1A6E-4F03-8009-31C9BAC1E357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85E2874-6A93-4DB6-B31B-E7FE0DF36681}" type="presOf" srcId="{D1B46980-6531-4606-95E6-44980827E919}" destId="{2BE915AB-18AA-4053-B92C-3BFC9ED204BB}" srcOrd="1" destOrd="0" presId="urn:microsoft.com/office/officeart/2005/8/layout/target3"/>
    <dgm:cxn modelId="{E465685A-B552-4B85-BABC-EE3F611790BE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3DCDAC5-F1D2-44DE-8796-DA5F1E6C82C0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BEC879A-4361-4075-A71F-A3F459450D72}" type="presOf" srcId="{D1D4F407-5343-4D3F-B5B9-D407B03CAEB4}" destId="{AED2198E-93D5-4001-81B4-73124B309672}" srcOrd="1" destOrd="0" presId="urn:microsoft.com/office/officeart/2005/8/layout/target3"/>
    <dgm:cxn modelId="{549452E0-80EA-4ECB-A14A-F57A38BA877F}" type="presOf" srcId="{4C35D32F-0EAB-4CD7-82EE-45574DC2A586}" destId="{890E4F0B-2866-4A3F-A3C7-2A14B1797930}" srcOrd="1" destOrd="0" presId="urn:microsoft.com/office/officeart/2005/8/layout/target3"/>
    <dgm:cxn modelId="{D03446F7-2E90-4E6C-A44C-B2BC22039849}" type="presOf" srcId="{D8197B8C-B260-4A16-BDF4-0947B075E274}" destId="{25B08C86-7E15-44DC-BE7F-FFB55DD49D12}" srcOrd="0" destOrd="0" presId="urn:microsoft.com/office/officeart/2005/8/layout/target3"/>
    <dgm:cxn modelId="{0BD62CAA-E84E-43BD-92CC-1F4091D11F13}" type="presOf" srcId="{B651F6E3-6281-48DB-9319-2AEAFDAE7572}" destId="{6BB5E863-4638-4E1D-BFDE-399D028AC4ED}" srcOrd="1" destOrd="0" presId="urn:microsoft.com/office/officeart/2005/8/layout/target3"/>
    <dgm:cxn modelId="{768AF0AF-B142-4553-AD79-DC28E1AB2F35}" type="presOf" srcId="{D8197B8C-B260-4A16-BDF4-0947B075E274}" destId="{5A5FFA88-C948-4069-8E93-59FA12366E83}" srcOrd="1" destOrd="0" presId="urn:microsoft.com/office/officeart/2005/8/layout/target3"/>
    <dgm:cxn modelId="{C6EA753F-FDFF-43DD-BC68-F7B56A196449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C1A0E8E-CCD2-4A85-88E2-F27D5A6D7511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C9D0DFA-8593-4072-9293-2FBCF3F9B083}" type="presParOf" srcId="{333A1088-737F-45CB-B68E-254E46348037}" destId="{F5ABB229-8D3B-4694-996A-96F23CF14429}" srcOrd="0" destOrd="0" presId="urn:microsoft.com/office/officeart/2005/8/layout/target3"/>
    <dgm:cxn modelId="{4B05AD80-F9F4-44BE-AF03-37D13798280F}" type="presParOf" srcId="{333A1088-737F-45CB-B68E-254E46348037}" destId="{F41139FD-01EE-4571-8B17-4FB00FC51163}" srcOrd="1" destOrd="0" presId="urn:microsoft.com/office/officeart/2005/8/layout/target3"/>
    <dgm:cxn modelId="{0EA4EBEB-3002-4B9B-9486-8FED2E80482D}" type="presParOf" srcId="{333A1088-737F-45CB-B68E-254E46348037}" destId="{D005CE8C-CC26-4C3E-AC11-E15060ECD759}" srcOrd="2" destOrd="0" presId="urn:microsoft.com/office/officeart/2005/8/layout/target3"/>
    <dgm:cxn modelId="{D8475FD9-7927-4649-99EF-B8EDC924E4A2}" type="presParOf" srcId="{333A1088-737F-45CB-B68E-254E46348037}" destId="{2C702D82-9B77-49B7-9568-BB8EB47C3372}" srcOrd="3" destOrd="0" presId="urn:microsoft.com/office/officeart/2005/8/layout/target3"/>
    <dgm:cxn modelId="{5003C7FC-6286-45E7-B317-4B4534F18C10}" type="presParOf" srcId="{333A1088-737F-45CB-B68E-254E46348037}" destId="{A52A0455-90FF-4808-ABD0-F02540D31D5A}" srcOrd="4" destOrd="0" presId="urn:microsoft.com/office/officeart/2005/8/layout/target3"/>
    <dgm:cxn modelId="{41C76DEF-CE60-4C0B-8172-E4547F18BC75}" type="presParOf" srcId="{333A1088-737F-45CB-B68E-254E46348037}" destId="{6140AFEC-043D-4C43-A2F9-D0F5331DF3A3}" srcOrd="5" destOrd="0" presId="urn:microsoft.com/office/officeart/2005/8/layout/target3"/>
    <dgm:cxn modelId="{B295FE05-BD34-4A2F-A7F9-159CBA2D1F6E}" type="presParOf" srcId="{333A1088-737F-45CB-B68E-254E46348037}" destId="{9358AC05-5D7D-4327-9F80-1AD486AEA664}" srcOrd="6" destOrd="0" presId="urn:microsoft.com/office/officeart/2005/8/layout/target3"/>
    <dgm:cxn modelId="{1020C1AC-3BB8-4E19-A11B-BC962D4D2043}" type="presParOf" srcId="{333A1088-737F-45CB-B68E-254E46348037}" destId="{313FC574-E1CD-4FB4-B054-0B805CE0447D}" srcOrd="7" destOrd="0" presId="urn:microsoft.com/office/officeart/2005/8/layout/target3"/>
    <dgm:cxn modelId="{D2DDA73A-7282-4901-AB64-5804C296941C}" type="presParOf" srcId="{333A1088-737F-45CB-B68E-254E46348037}" destId="{619D679B-A015-4ECF-8348-D1034C574F40}" srcOrd="8" destOrd="0" presId="urn:microsoft.com/office/officeart/2005/8/layout/target3"/>
    <dgm:cxn modelId="{E26E6FCF-D470-47DE-8BA0-4FA9131515C0}" type="presParOf" srcId="{333A1088-737F-45CB-B68E-254E46348037}" destId="{322283A8-4A27-4CDA-BAE3-F381106A9174}" srcOrd="9" destOrd="0" presId="urn:microsoft.com/office/officeart/2005/8/layout/target3"/>
    <dgm:cxn modelId="{4C483AE2-051C-481E-9C2F-F879EE44DE96}" type="presParOf" srcId="{333A1088-737F-45CB-B68E-254E46348037}" destId="{FFC9F71D-1B4F-4AD9-A4A6-86ADEFC8AF5C}" srcOrd="10" destOrd="0" presId="urn:microsoft.com/office/officeart/2005/8/layout/target3"/>
    <dgm:cxn modelId="{D1FB02B6-C98A-432B-BCF4-B59FEB324E40}" type="presParOf" srcId="{333A1088-737F-45CB-B68E-254E46348037}" destId="{25B08C86-7E15-44DC-BE7F-FFB55DD49D12}" srcOrd="11" destOrd="0" presId="urn:microsoft.com/office/officeart/2005/8/layout/target3"/>
    <dgm:cxn modelId="{950437A5-468D-4CEA-8323-2E6E8B48FDB6}" type="presParOf" srcId="{333A1088-737F-45CB-B68E-254E46348037}" destId="{76644BE8-9D7C-4C09-B250-3D10AF48CBB7}" srcOrd="12" destOrd="0" presId="urn:microsoft.com/office/officeart/2005/8/layout/target3"/>
    <dgm:cxn modelId="{F3887783-31DD-4EF6-849A-DBF94B8C1CE0}" type="presParOf" srcId="{333A1088-737F-45CB-B68E-254E46348037}" destId="{EE85B701-7295-41C0-BA7A-34D3756A2AE6}" srcOrd="13" destOrd="0" presId="urn:microsoft.com/office/officeart/2005/8/layout/target3"/>
    <dgm:cxn modelId="{B7027A53-0C13-4D9E-AF60-67DEC59A76C5}" type="presParOf" srcId="{333A1088-737F-45CB-B68E-254E46348037}" destId="{8BEBB6EC-1DAA-4CAC-8A25-BC0FCBD5DBD5}" srcOrd="14" destOrd="0" presId="urn:microsoft.com/office/officeart/2005/8/layout/target3"/>
    <dgm:cxn modelId="{8A546C2F-83E7-48A9-A22D-537E317F96F0}" type="presParOf" srcId="{333A1088-737F-45CB-B68E-254E46348037}" destId="{AED2198E-93D5-4001-81B4-73124B309672}" srcOrd="15" destOrd="0" presId="urn:microsoft.com/office/officeart/2005/8/layout/target3"/>
    <dgm:cxn modelId="{F3DC3621-AF56-4E1D-BB20-F5CF06DCB45D}" type="presParOf" srcId="{333A1088-737F-45CB-B68E-254E46348037}" destId="{2BE915AB-18AA-4053-B92C-3BFC9ED204BB}" srcOrd="16" destOrd="0" presId="urn:microsoft.com/office/officeart/2005/8/layout/target3"/>
    <dgm:cxn modelId="{7B19F2FD-3DD3-49D5-B94E-DD2DB5B69416}" type="presParOf" srcId="{333A1088-737F-45CB-B68E-254E46348037}" destId="{6BB5E863-4638-4E1D-BFDE-399D028AC4ED}" srcOrd="17" destOrd="0" presId="urn:microsoft.com/office/officeart/2005/8/layout/target3"/>
    <dgm:cxn modelId="{24CE62DB-D980-49D2-9BC6-185581A9CFE4}" type="presParOf" srcId="{333A1088-737F-45CB-B68E-254E46348037}" destId="{5A5FFA88-C948-4069-8E93-59FA12366E83}" srcOrd="18" destOrd="0" presId="urn:microsoft.com/office/officeart/2005/8/layout/target3"/>
    <dgm:cxn modelId="{682BA500-A8E7-4AA2-8CD5-9F3D080E02C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NÁZEV:VY_32_INOVACE_02:Hudební výchova 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Vývoj české populární hudby do konce 19. století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27AB53A-9F95-4C55-8625-64DB2F21375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69ECA28C-3D9E-49CD-A59B-D13DE36D80D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AB53A-9F95-4C55-8625-64DB2F21375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CA28C-3D9E-49CD-A59B-D13DE36D80DC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27AB53A-9F95-4C55-8625-64DB2F21375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CA28C-3D9E-49CD-A59B-D13DE36D80D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AB53A-9F95-4C55-8625-64DB2F21375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CA28C-3D9E-49CD-A59B-D13DE36D80D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AB53A-9F95-4C55-8625-64DB2F21375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CA28C-3D9E-49CD-A59B-D13DE36D80D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27AB53A-9F95-4C55-8625-64DB2F21375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CA28C-3D9E-49CD-A59B-D13DE36D80D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AB53A-9F95-4C55-8625-64DB2F21375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CA28C-3D9E-49CD-A59B-D13DE36D80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27AB53A-9F95-4C55-8625-64DB2F21375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CA28C-3D9E-49CD-A59B-D13DE36D80D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27AB53A-9F95-4C55-8625-64DB2F21375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CA28C-3D9E-49CD-A59B-D13DE36D80D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AB53A-9F95-4C55-8625-64DB2F21375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CA28C-3D9E-49CD-A59B-D13DE36D80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AB53A-9F95-4C55-8625-64DB2F21375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CA28C-3D9E-49CD-A59B-D13DE36D80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327AB53A-9F95-4C55-8625-64DB2F21375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69ECA28C-3D9E-49CD-A59B-D13DE36D80D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%C4%8Cesk%C3%A9_n%C3%A1rodn%C3%AD_obrozen%C3%AD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vJA8KaU9HI4?version=3&amp;hl=cs_CZ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14940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3524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Materiál slouží jako pomůcka při probírání vývoje české populární hudby v 9. ročníku hudební </a:t>
            </a:r>
            <a:r>
              <a:rPr lang="cs-CZ" sz="3200" dirty="0" smtClean="0"/>
              <a:t>výchovy</a:t>
            </a:r>
          </a:p>
          <a:p>
            <a:r>
              <a:rPr lang="cs-CZ" sz="3200" dirty="0" smtClean="0"/>
              <a:t>Obsahuje interaktivní odkazy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86673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225" y="620688"/>
            <a:ext cx="8591550" cy="674713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Počátky populární hudby v Čechách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628800"/>
            <a:ext cx="8595360" cy="46074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u="sng" dirty="0" smtClean="0"/>
              <a:t>počátek 19. století:</a:t>
            </a:r>
          </a:p>
          <a:p>
            <a:pPr marL="0" indent="0">
              <a:buNone/>
            </a:pPr>
            <a:endParaRPr lang="cs-CZ" sz="1400" u="sng" dirty="0" smtClean="0"/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doba národního obrození  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stěhování lidí z venkova do měst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vlastenecké písně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nový tanec- polka</a:t>
            </a:r>
            <a:endParaRPr lang="cs-CZ" sz="3600" dirty="0"/>
          </a:p>
        </p:txBody>
      </p:sp>
      <p:sp>
        <p:nvSpPr>
          <p:cNvPr id="5" name="Tlačítko akce: Informace 4">
            <a:hlinkClick r:id="rId2" highlightClick="1"/>
          </p:cNvPr>
          <p:cNvSpPr/>
          <p:nvPr/>
        </p:nvSpPr>
        <p:spPr>
          <a:xfrm>
            <a:off x="6084168" y="2452303"/>
            <a:ext cx="648072" cy="682376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152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765175"/>
            <a:ext cx="8594725" cy="54705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u="sng" dirty="0" smtClean="0"/>
              <a:t>2. polovina 19.století:</a:t>
            </a:r>
          </a:p>
          <a:p>
            <a:pPr marL="0" indent="0">
              <a:buNone/>
            </a:pPr>
            <a:endParaRPr lang="cs-CZ" sz="4000" u="sng" dirty="0" smtClean="0"/>
          </a:p>
          <a:p>
            <a:r>
              <a:rPr lang="cs-CZ" sz="4000" dirty="0" smtClean="0"/>
              <a:t>opereta v divadlech</a:t>
            </a:r>
          </a:p>
          <a:p>
            <a:r>
              <a:rPr lang="cs-CZ" sz="4000" dirty="0" smtClean="0"/>
              <a:t>dechové orchestry (František Kmoch)</a:t>
            </a:r>
          </a:p>
          <a:p>
            <a:r>
              <a:rPr lang="cs-CZ" sz="4000" dirty="0" smtClean="0"/>
              <a:t>šantány (kavárny se zpěvem)</a:t>
            </a:r>
          </a:p>
          <a:p>
            <a:r>
              <a:rPr lang="cs-CZ" sz="4000" dirty="0" smtClean="0"/>
              <a:t>kabarety (malá divadla se zpěvy)</a:t>
            </a:r>
          </a:p>
          <a:p>
            <a:r>
              <a:rPr lang="cs-CZ" sz="4000" dirty="0" smtClean="0"/>
              <a:t>písničkář Karel Hašler 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762629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472208"/>
          </a:xfrm>
        </p:spPr>
        <p:txBody>
          <a:bodyPr>
            <a:noAutofit/>
          </a:bodyPr>
          <a:lstStyle/>
          <a:p>
            <a:pPr algn="ctr"/>
            <a:r>
              <a:rPr lang="cs-CZ" sz="4400" u="sng" dirty="0" smtClean="0"/>
              <a:t>Po starých zámeckých schodech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err="1" smtClean="0"/>
              <a:t>KarelHašler</a:t>
            </a:r>
            <a:endParaRPr lang="cs-CZ" sz="4400" dirty="0"/>
          </a:p>
        </p:txBody>
      </p:sp>
      <p:pic>
        <p:nvPicPr>
          <p:cNvPr id="4" name="vJA8KaU9HI4?version=3&amp;hl=cs_CZ"/>
          <p:cNvPicPr>
            <a:picLocks noGrp="1" noRot="1" noChangeAspect="1"/>
          </p:cNvPicPr>
          <p:nvPr>
            <p:ph sz="quarter" idx="13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35696" y="1844824"/>
            <a:ext cx="5299389" cy="3974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697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772816"/>
            <a:ext cx="8595360" cy="446339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Text:  byl sestaven autorem materiálu 29.9. 2011</a:t>
            </a:r>
          </a:p>
          <a:p>
            <a:endParaRPr lang="cs-CZ" sz="2800" dirty="0" smtClean="0"/>
          </a:p>
          <a:p>
            <a:r>
              <a:rPr lang="cs-CZ" sz="2800" dirty="0" smtClean="0"/>
              <a:t>Video: </a:t>
            </a:r>
            <a:r>
              <a:rPr lang="cs-CZ" sz="2800" i="1" dirty="0" smtClean="0"/>
              <a:t>Www.youtube.com</a:t>
            </a:r>
            <a:r>
              <a:rPr lang="cs-CZ" sz="2800" dirty="0" smtClean="0"/>
              <a:t> [online]. 2008 [cit. 2011-09-29]. </a:t>
            </a:r>
            <a:r>
              <a:rPr lang="cs-CZ" sz="2800" dirty="0" err="1" smtClean="0"/>
              <a:t>Šlapeto</a:t>
            </a:r>
            <a:r>
              <a:rPr lang="cs-CZ" sz="2800" dirty="0" smtClean="0"/>
              <a:t>: Po starých zámeckých schodech. Dostupné z WWW: &lt;http://www.youtube.com/</a:t>
            </a:r>
            <a:r>
              <a:rPr lang="cs-CZ" sz="2800" dirty="0" err="1" smtClean="0"/>
              <a:t>watch?v</a:t>
            </a:r>
            <a:r>
              <a:rPr lang="cs-CZ" sz="2800" dirty="0" smtClean="0"/>
              <a:t>=vJA8KaU9HI4&gt;.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95275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101</TotalTime>
  <Words>149</Words>
  <Application>Microsoft Office PowerPoint</Application>
  <PresentationFormat>Předvádění na obrazovce (4:3)</PresentationFormat>
  <Paragraphs>27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Soho</vt:lpstr>
      <vt:lpstr>Prezentace aplikace PowerPoint</vt:lpstr>
      <vt:lpstr>Anotace:</vt:lpstr>
      <vt:lpstr>Počátky populární hudby v Čechách</vt:lpstr>
      <vt:lpstr>Prezentace aplikace PowerPoint</vt:lpstr>
      <vt:lpstr>Po starých zámeckých schodech KarelHašler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10</cp:revision>
  <dcterms:created xsi:type="dcterms:W3CDTF">2011-09-29T19:28:18Z</dcterms:created>
  <dcterms:modified xsi:type="dcterms:W3CDTF">2011-11-01T21:38:09Z</dcterms:modified>
</cp:coreProperties>
</file>