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Jazz a swing v české hudbě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17B137-D124-4C81-B1FA-15DF82B1916B}" type="presOf" srcId="{D8197B8C-B260-4A16-BDF4-0947B075E274}" destId="{25B08C86-7E15-44DC-BE7F-FFB55DD49D12}" srcOrd="0" destOrd="0" presId="urn:microsoft.com/office/officeart/2005/8/layout/target3"/>
    <dgm:cxn modelId="{AAD62747-B75F-4FA9-AB85-9F54DF54DEA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71F8DD3-D827-4ABF-AF3C-6EC4E3024A36}" type="presOf" srcId="{4C35D32F-0EAB-4CD7-82EE-45574DC2A586}" destId="{890E4F0B-2866-4A3F-A3C7-2A14B1797930}" srcOrd="1" destOrd="0" presId="urn:microsoft.com/office/officeart/2005/8/layout/target3"/>
    <dgm:cxn modelId="{057E32CD-48C6-455F-ABBF-B848E975BC7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F0A831-E964-4234-ACA0-8F38803C9A76}" type="presOf" srcId="{757F3AB3-0718-4624-B441-E567A8F0AB56}" destId="{333A1088-737F-45CB-B68E-254E46348037}" srcOrd="0" destOrd="0" presId="urn:microsoft.com/office/officeart/2005/8/layout/target3"/>
    <dgm:cxn modelId="{B06FD5CB-4759-463A-9F60-399E4EF67E1E}" type="presOf" srcId="{D8197B8C-B260-4A16-BDF4-0947B075E274}" destId="{5A5FFA88-C948-4069-8E93-59FA12366E83}" srcOrd="1" destOrd="0" presId="urn:microsoft.com/office/officeart/2005/8/layout/target3"/>
    <dgm:cxn modelId="{0964075B-F7EA-42FA-AF74-D4868089A4C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27D8FF-17CA-4F35-9DC8-0AAA4AFD34C1}" type="presOf" srcId="{B651F6E3-6281-48DB-9319-2AEAFDAE7572}" destId="{6BB5E863-4638-4E1D-BFDE-399D028AC4ED}" srcOrd="1" destOrd="0" presId="urn:microsoft.com/office/officeart/2005/8/layout/target3"/>
    <dgm:cxn modelId="{8A6646D6-EE7D-49CF-9C60-46A4201CA8D8}" type="presOf" srcId="{D1B46980-6531-4606-95E6-44980827E919}" destId="{6140AFEC-043D-4C43-A2F9-D0F5331DF3A3}" srcOrd="0" destOrd="0" presId="urn:microsoft.com/office/officeart/2005/8/layout/target3"/>
    <dgm:cxn modelId="{74D9A1A0-B946-4443-89EC-9545FD0EEE8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79E4A1-847B-4743-9F80-510DE6C7F353}" type="presOf" srcId="{B651F6E3-6281-48DB-9319-2AEAFDAE7572}" destId="{619D679B-A015-4ECF-8348-D1034C574F40}" srcOrd="0" destOrd="0" presId="urn:microsoft.com/office/officeart/2005/8/layout/target3"/>
    <dgm:cxn modelId="{9244DA44-2DB8-4F7A-814B-FBE9CB14B036}" type="presParOf" srcId="{333A1088-737F-45CB-B68E-254E46348037}" destId="{F5ABB229-8D3B-4694-996A-96F23CF14429}" srcOrd="0" destOrd="0" presId="urn:microsoft.com/office/officeart/2005/8/layout/target3"/>
    <dgm:cxn modelId="{E4B1509F-519B-49CB-9DC1-27756753180D}" type="presParOf" srcId="{333A1088-737F-45CB-B68E-254E46348037}" destId="{F41139FD-01EE-4571-8B17-4FB00FC51163}" srcOrd="1" destOrd="0" presId="urn:microsoft.com/office/officeart/2005/8/layout/target3"/>
    <dgm:cxn modelId="{3B2AEF07-5AAC-400B-B507-FE9AA0BC2D61}" type="presParOf" srcId="{333A1088-737F-45CB-B68E-254E46348037}" destId="{D005CE8C-CC26-4C3E-AC11-E15060ECD759}" srcOrd="2" destOrd="0" presId="urn:microsoft.com/office/officeart/2005/8/layout/target3"/>
    <dgm:cxn modelId="{6D722F1C-4D2B-4169-94E5-9196765E4506}" type="presParOf" srcId="{333A1088-737F-45CB-B68E-254E46348037}" destId="{2C702D82-9B77-49B7-9568-BB8EB47C3372}" srcOrd="3" destOrd="0" presId="urn:microsoft.com/office/officeart/2005/8/layout/target3"/>
    <dgm:cxn modelId="{586966C8-0CBC-4AFA-A748-DBB089F89CD5}" type="presParOf" srcId="{333A1088-737F-45CB-B68E-254E46348037}" destId="{A52A0455-90FF-4808-ABD0-F02540D31D5A}" srcOrd="4" destOrd="0" presId="urn:microsoft.com/office/officeart/2005/8/layout/target3"/>
    <dgm:cxn modelId="{A8A27CB0-7F8C-44C6-837A-A2BD99AB0581}" type="presParOf" srcId="{333A1088-737F-45CB-B68E-254E46348037}" destId="{6140AFEC-043D-4C43-A2F9-D0F5331DF3A3}" srcOrd="5" destOrd="0" presId="urn:microsoft.com/office/officeart/2005/8/layout/target3"/>
    <dgm:cxn modelId="{E16C0FBC-30B3-4FD0-8BAE-946B28C76D21}" type="presParOf" srcId="{333A1088-737F-45CB-B68E-254E46348037}" destId="{9358AC05-5D7D-4327-9F80-1AD486AEA664}" srcOrd="6" destOrd="0" presId="urn:microsoft.com/office/officeart/2005/8/layout/target3"/>
    <dgm:cxn modelId="{07F00107-903A-4F37-95BB-CD93D6F65633}" type="presParOf" srcId="{333A1088-737F-45CB-B68E-254E46348037}" destId="{313FC574-E1CD-4FB4-B054-0B805CE0447D}" srcOrd="7" destOrd="0" presId="urn:microsoft.com/office/officeart/2005/8/layout/target3"/>
    <dgm:cxn modelId="{3456059A-0CD7-4853-A465-BF1D764FAAFF}" type="presParOf" srcId="{333A1088-737F-45CB-B68E-254E46348037}" destId="{619D679B-A015-4ECF-8348-D1034C574F40}" srcOrd="8" destOrd="0" presId="urn:microsoft.com/office/officeart/2005/8/layout/target3"/>
    <dgm:cxn modelId="{9E462549-5A43-4E89-BE2E-086B19733AAE}" type="presParOf" srcId="{333A1088-737F-45CB-B68E-254E46348037}" destId="{322283A8-4A27-4CDA-BAE3-F381106A9174}" srcOrd="9" destOrd="0" presId="urn:microsoft.com/office/officeart/2005/8/layout/target3"/>
    <dgm:cxn modelId="{8E133B38-21D4-46AC-9B5A-32B976060BDA}" type="presParOf" srcId="{333A1088-737F-45CB-B68E-254E46348037}" destId="{FFC9F71D-1B4F-4AD9-A4A6-86ADEFC8AF5C}" srcOrd="10" destOrd="0" presId="urn:microsoft.com/office/officeart/2005/8/layout/target3"/>
    <dgm:cxn modelId="{8BAE1C74-A1C4-4322-8689-A5E4FD8540D4}" type="presParOf" srcId="{333A1088-737F-45CB-B68E-254E46348037}" destId="{25B08C86-7E15-44DC-BE7F-FFB55DD49D12}" srcOrd="11" destOrd="0" presId="urn:microsoft.com/office/officeart/2005/8/layout/target3"/>
    <dgm:cxn modelId="{C25EAE36-A22F-48BD-B1E8-9BE5FB642053}" type="presParOf" srcId="{333A1088-737F-45CB-B68E-254E46348037}" destId="{76644BE8-9D7C-4C09-B250-3D10AF48CBB7}" srcOrd="12" destOrd="0" presId="urn:microsoft.com/office/officeart/2005/8/layout/target3"/>
    <dgm:cxn modelId="{B49255B7-B6D6-4ABD-88F2-667C2EE4D236}" type="presParOf" srcId="{333A1088-737F-45CB-B68E-254E46348037}" destId="{EE85B701-7295-41C0-BA7A-34D3756A2AE6}" srcOrd="13" destOrd="0" presId="urn:microsoft.com/office/officeart/2005/8/layout/target3"/>
    <dgm:cxn modelId="{DF4E1DC4-3A73-4217-B1F2-32F5A8609DC3}" type="presParOf" srcId="{333A1088-737F-45CB-B68E-254E46348037}" destId="{8BEBB6EC-1DAA-4CAC-8A25-BC0FCBD5DBD5}" srcOrd="14" destOrd="0" presId="urn:microsoft.com/office/officeart/2005/8/layout/target3"/>
    <dgm:cxn modelId="{35E4DBDD-C286-4777-943E-AF8BF211C6C6}" type="presParOf" srcId="{333A1088-737F-45CB-B68E-254E46348037}" destId="{AED2198E-93D5-4001-81B4-73124B309672}" srcOrd="15" destOrd="0" presId="urn:microsoft.com/office/officeart/2005/8/layout/target3"/>
    <dgm:cxn modelId="{186DCC75-3A2D-48BD-BCB3-9F23B5EE3FE2}" type="presParOf" srcId="{333A1088-737F-45CB-B68E-254E46348037}" destId="{2BE915AB-18AA-4053-B92C-3BFC9ED204BB}" srcOrd="16" destOrd="0" presId="urn:microsoft.com/office/officeart/2005/8/layout/target3"/>
    <dgm:cxn modelId="{19CB7E1B-299F-46BF-B324-F2D5797EAE8A}" type="presParOf" srcId="{333A1088-737F-45CB-B68E-254E46348037}" destId="{6BB5E863-4638-4E1D-BFDE-399D028AC4ED}" srcOrd="17" destOrd="0" presId="urn:microsoft.com/office/officeart/2005/8/layout/target3"/>
    <dgm:cxn modelId="{F2E6B5DA-480A-4607-980A-A77EDDEA4FD6}" type="presParOf" srcId="{333A1088-737F-45CB-B68E-254E46348037}" destId="{5A5FFA88-C948-4069-8E93-59FA12366E83}" srcOrd="18" destOrd="0" presId="urn:microsoft.com/office/officeart/2005/8/layout/target3"/>
    <dgm:cxn modelId="{7C9740D2-D379-48CD-ABF3-D3299D0312F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NÁZEV:VY_32_INOVACE_05:Hudební 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Jazz a swing v české hudbě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4343A-DF4F-4CAE-9AB4-684D9049EDC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19C85-533E-46E3-902A-3D33B09CA2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154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http://www.youtube.com/watch?v=Mx8eK4_7aFY&amp;feature=related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A19C85-533E-46E3-902A-3D33B09CA29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754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http://www.youtube.com/watch?v=U248b-6xV4s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A19C85-533E-46E3-902A-3D33B09CA29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141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87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186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27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797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447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262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35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0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066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775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252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69FA0-6B5E-4639-A577-3E63974E2F2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51686E-D903-4992-B6FC-8D81C4FD3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0573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9.xml"/><Relationship Id="rId1" Type="http://schemas.openxmlformats.org/officeDocument/2006/relationships/video" Target="http://www.youtube.com/v/Mx8eK4_7aFY?version=3&amp;hl=cs_CZ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video" Target="http://www.youtube.com/v/U248b-6xV4s?version=3&amp;hl=cs_CZ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56748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53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probírání učiva Jazz a swing v české hudbě v 9. ročníku hudební výchovy</a:t>
            </a:r>
          </a:p>
          <a:p>
            <a:r>
              <a:rPr lang="cs-CZ" dirty="0" smtClean="0"/>
              <a:t>Obsahuje interaktivní vstupy- ukázky hudby</a:t>
            </a:r>
          </a:p>
          <a:p>
            <a:r>
              <a:rPr lang="cs-CZ" dirty="0" smtClean="0"/>
              <a:t>Lze využít jako zápis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4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Jazz a swing v české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u="sng" dirty="0" smtClean="0"/>
              <a:t>Jazz-</a:t>
            </a:r>
            <a:r>
              <a:rPr lang="cs-CZ" dirty="0" smtClean="0"/>
              <a:t> hudební žánr, vznikl z hudby amerických černochů, u nás od počátku 20. století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Swing-</a:t>
            </a:r>
            <a:r>
              <a:rPr lang="cs-CZ" dirty="0" smtClean="0"/>
              <a:t> jeden ze stádií jazzu- hrály jej velké kapely (big bandy)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08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jazzu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R. A. Dvorský</a:t>
            </a:r>
          </a:p>
          <a:p>
            <a:pPr marL="0" indent="0">
              <a:buNone/>
            </a:pPr>
            <a:r>
              <a:rPr lang="cs-CZ" dirty="0" smtClean="0"/>
              <a:t>-   založil první jazzovou kapelu „</a:t>
            </a:r>
            <a:r>
              <a:rPr lang="cs-CZ" dirty="0" err="1" smtClean="0"/>
              <a:t>Melody</a:t>
            </a:r>
            <a:r>
              <a:rPr lang="cs-CZ" dirty="0" smtClean="0"/>
              <a:t> </a:t>
            </a:r>
            <a:r>
              <a:rPr lang="cs-CZ" dirty="0" err="1" smtClean="0"/>
              <a:t>Makers</a:t>
            </a:r>
            <a:r>
              <a:rPr lang="cs-CZ" dirty="0" smtClean="0"/>
              <a:t>“</a:t>
            </a:r>
          </a:p>
          <a:p>
            <a:endParaRPr lang="cs-CZ" dirty="0"/>
          </a:p>
          <a:p>
            <a:r>
              <a:rPr lang="cs-CZ" u="sng" dirty="0" smtClean="0"/>
              <a:t>Jaroslav Ježek (1906- 1942)</a:t>
            </a:r>
          </a:p>
          <a:p>
            <a:pPr>
              <a:buFontTx/>
              <a:buChar char="-"/>
            </a:pPr>
            <a:r>
              <a:rPr lang="cs-CZ" dirty="0" smtClean="0"/>
              <a:t>Kapelník Osvobozeného divadla Voskovce a Wericha</a:t>
            </a:r>
          </a:p>
          <a:p>
            <a:pPr>
              <a:buFontTx/>
              <a:buChar char="-"/>
            </a:pPr>
            <a:r>
              <a:rPr lang="cs-CZ" dirty="0" smtClean="0"/>
              <a:t>Skládal vynikající divadelní písně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30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x8eK4_7aFY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91994" y="1052736"/>
            <a:ext cx="6528725" cy="4896544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792288" y="5949280"/>
            <a:ext cx="5486400" cy="64807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Video 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564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248b-6xV4s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11627" y="836712"/>
            <a:ext cx="6816757" cy="5112568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792288" y="5949280"/>
            <a:ext cx="5486400" cy="43204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Video 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3252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Další osobnosti: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u="sng" dirty="0" smtClean="0"/>
              <a:t>Karel Vlach</a:t>
            </a:r>
            <a:r>
              <a:rPr lang="cs-CZ" dirty="0" smtClean="0"/>
              <a:t>- kapela Blue </a:t>
            </a:r>
            <a:r>
              <a:rPr lang="cs-CZ" dirty="0" err="1" smtClean="0"/>
              <a:t>boys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u="sng" dirty="0" smtClean="0"/>
              <a:t>Gustav Brom</a:t>
            </a:r>
            <a:r>
              <a:rPr lang="cs-CZ" dirty="0" smtClean="0"/>
              <a:t> a jeho orchestr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Po nástupu fašismu byla jazzová hudba zakázána</a:t>
            </a:r>
          </a:p>
        </p:txBody>
      </p:sp>
    </p:spTree>
    <p:extLst>
      <p:ext uri="{BB962C8B-B14F-4D97-AF65-F5344CB8AC3E}">
        <p14:creationId xmlns:p14="http://schemas.microsoft.com/office/powerpoint/2010/main" val="2509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Video 1:</a:t>
            </a:r>
          </a:p>
          <a:p>
            <a:pPr marL="0" indent="0">
              <a:buNone/>
            </a:pPr>
            <a:r>
              <a:rPr lang="cs-CZ" i="1" dirty="0"/>
              <a:t>Www.youtube.com</a:t>
            </a:r>
            <a:r>
              <a:rPr lang="cs-CZ" dirty="0"/>
              <a:t> [online]. 8.10. 2010 [cit. 2011-11-28]. DAVID A GOLIÁŠ- </a:t>
            </a:r>
            <a:r>
              <a:rPr lang="cs-CZ" dirty="0" err="1"/>
              <a:t>You</a:t>
            </a:r>
            <a:r>
              <a:rPr lang="cs-CZ" dirty="0"/>
              <a:t> Tube.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=Mx8eK4_7aFY&amp;feature=</a:t>
            </a:r>
            <a:r>
              <a:rPr lang="cs-CZ" dirty="0" err="1"/>
              <a:t>related</a:t>
            </a:r>
            <a:r>
              <a:rPr lang="cs-CZ" dirty="0" smtClean="0"/>
              <a:t>&gt;.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Video 2:</a:t>
            </a:r>
          </a:p>
          <a:p>
            <a:pPr marL="0" indent="0">
              <a:buNone/>
            </a:pPr>
            <a:r>
              <a:rPr lang="cs-CZ" i="1" dirty="0"/>
              <a:t>Www.youtube.com</a:t>
            </a:r>
            <a:r>
              <a:rPr lang="cs-CZ" dirty="0"/>
              <a:t> [online]. 22.10. 2011 [cit. 2011-11-28]. Ondřej Havelka- Ezop a brabenec.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=U248b-6xV4s</a:t>
            </a:r>
            <a:r>
              <a:rPr lang="cs-CZ" dirty="0" smtClean="0"/>
              <a:t>&gt;.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Text: je vytvořen autorem materiálu 28.11.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63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229</Words>
  <Application>Microsoft Office PowerPoint</Application>
  <PresentationFormat>Předvádění na obrazovce (4:3)</PresentationFormat>
  <Paragraphs>40</Paragraphs>
  <Slides>8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Jazz a swing v české hudbě</vt:lpstr>
      <vt:lpstr>Osobnosti jazzu</vt:lpstr>
      <vt:lpstr>Prezentace aplikace PowerPoint</vt:lpstr>
      <vt:lpstr>Prezentace aplikace PowerPoint</vt:lpstr>
      <vt:lpstr>Další osobnosti: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2011-11-27T08:14:09Z</dcterms:created>
  <dcterms:modified xsi:type="dcterms:W3CDTF">2011-11-29T21:07:11Z</dcterms:modified>
</cp:coreProperties>
</file>