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NÁZEV:VY_32_INOVACE_10:Hudební </a:t>
          </a:r>
          <a:r>
            <a:rPr lang="cs-CZ" sz="2000" dirty="0" smtClean="0"/>
            <a:t>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</a:t>
          </a:r>
          <a:r>
            <a:rPr lang="cs-CZ" sz="2000" b="0" dirty="0" smtClean="0"/>
            <a:t>Český hudební romantismus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8928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EF9C697-3577-4127-8E26-9A10E09329D8}" type="presOf" srcId="{B651F6E3-6281-48DB-9319-2AEAFDAE7572}" destId="{619D679B-A015-4ECF-8348-D1034C574F40}" srcOrd="0" destOrd="0" presId="urn:microsoft.com/office/officeart/2005/8/layout/target3"/>
    <dgm:cxn modelId="{EC2E26B9-603E-46A2-83C5-AA2D652F33E3}" type="presOf" srcId="{D1D4F407-5343-4D3F-B5B9-D407B03CAEB4}" destId="{D005CE8C-CC26-4C3E-AC11-E15060ECD759}" srcOrd="0" destOrd="0" presId="urn:microsoft.com/office/officeart/2005/8/layout/target3"/>
    <dgm:cxn modelId="{5E899DED-386A-4E0E-A523-ED709178A72D}" type="presOf" srcId="{D8197B8C-B260-4A16-BDF4-0947B075E274}" destId="{25B08C86-7E15-44DC-BE7F-FFB55DD49D12}" srcOrd="0" destOrd="0" presId="urn:microsoft.com/office/officeart/2005/8/layout/target3"/>
    <dgm:cxn modelId="{05A6F499-C08B-4BDB-8B6F-AD153CB4F7B5}" type="presOf" srcId="{B651F6E3-6281-48DB-9319-2AEAFDAE7572}" destId="{6BB5E863-4638-4E1D-BFDE-399D028AC4ED}" srcOrd="1" destOrd="0" presId="urn:microsoft.com/office/officeart/2005/8/layout/target3"/>
    <dgm:cxn modelId="{1B42B9E7-A2F8-42B4-957F-7DA744D4AFE5}" type="presOf" srcId="{D8197B8C-B260-4A16-BDF4-0947B075E274}" destId="{5A5FFA88-C948-4069-8E93-59FA12366E83}" srcOrd="1" destOrd="0" presId="urn:microsoft.com/office/officeart/2005/8/layout/target3"/>
    <dgm:cxn modelId="{0C933C38-AE6F-4669-9019-DB220BC5EEDB}" type="presOf" srcId="{4C35D32F-0EAB-4CD7-82EE-45574DC2A586}" destId="{890E4F0B-2866-4A3F-A3C7-2A14B1797930}" srcOrd="1" destOrd="0" presId="urn:microsoft.com/office/officeart/2005/8/layout/target3"/>
    <dgm:cxn modelId="{A64F2CBC-9ED5-4E0A-A9C3-2106128E4FD8}" type="presOf" srcId="{4C35D32F-0EAB-4CD7-82EE-45574DC2A586}" destId="{8BEBB6EC-1DAA-4CAC-8A25-BC0FCBD5DBD5}" srcOrd="0" destOrd="0" presId="urn:microsoft.com/office/officeart/2005/8/layout/target3"/>
    <dgm:cxn modelId="{B38BB0E2-4382-46D0-9D14-61D8D13C4F72}" type="presOf" srcId="{D1B46980-6531-4606-95E6-44980827E919}" destId="{2BE915AB-18AA-4053-B92C-3BFC9ED204BB}" srcOrd="1" destOrd="0" presId="urn:microsoft.com/office/officeart/2005/8/layout/target3"/>
    <dgm:cxn modelId="{16FDC119-D2A1-44D9-B7E2-3DE80B5B0738}" type="presOf" srcId="{D1D4F407-5343-4D3F-B5B9-D407B03CAEB4}" destId="{AED2198E-93D5-4001-81B4-73124B309672}" srcOrd="1" destOrd="0" presId="urn:microsoft.com/office/officeart/2005/8/layout/target3"/>
    <dgm:cxn modelId="{C2D68525-3A3E-4C16-A2C6-BD1D6A5015F6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5135614-F817-434B-97A5-98CE4675FE2E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F0CDF22-0774-4C4C-A77C-3E9F9D5EA0B2}" type="presParOf" srcId="{333A1088-737F-45CB-B68E-254E46348037}" destId="{F5ABB229-8D3B-4694-996A-96F23CF14429}" srcOrd="0" destOrd="0" presId="urn:microsoft.com/office/officeart/2005/8/layout/target3"/>
    <dgm:cxn modelId="{5011BC0B-A5BB-4045-B65D-F12492BBA88B}" type="presParOf" srcId="{333A1088-737F-45CB-B68E-254E46348037}" destId="{F41139FD-01EE-4571-8B17-4FB00FC51163}" srcOrd="1" destOrd="0" presId="urn:microsoft.com/office/officeart/2005/8/layout/target3"/>
    <dgm:cxn modelId="{3026C662-496E-4866-9237-3B25EEE32758}" type="presParOf" srcId="{333A1088-737F-45CB-B68E-254E46348037}" destId="{D005CE8C-CC26-4C3E-AC11-E15060ECD759}" srcOrd="2" destOrd="0" presId="urn:microsoft.com/office/officeart/2005/8/layout/target3"/>
    <dgm:cxn modelId="{51E53F58-615A-40C1-AB69-FB420356928C}" type="presParOf" srcId="{333A1088-737F-45CB-B68E-254E46348037}" destId="{2C702D82-9B77-49B7-9568-BB8EB47C3372}" srcOrd="3" destOrd="0" presId="urn:microsoft.com/office/officeart/2005/8/layout/target3"/>
    <dgm:cxn modelId="{52AE1C83-B40C-43B7-A597-181A108B7365}" type="presParOf" srcId="{333A1088-737F-45CB-B68E-254E46348037}" destId="{A52A0455-90FF-4808-ABD0-F02540D31D5A}" srcOrd="4" destOrd="0" presId="urn:microsoft.com/office/officeart/2005/8/layout/target3"/>
    <dgm:cxn modelId="{57FA1882-A5BB-4AB4-822B-77B69036FF39}" type="presParOf" srcId="{333A1088-737F-45CB-B68E-254E46348037}" destId="{6140AFEC-043D-4C43-A2F9-D0F5331DF3A3}" srcOrd="5" destOrd="0" presId="urn:microsoft.com/office/officeart/2005/8/layout/target3"/>
    <dgm:cxn modelId="{77962273-15C6-413C-A063-5C695201FA8F}" type="presParOf" srcId="{333A1088-737F-45CB-B68E-254E46348037}" destId="{9358AC05-5D7D-4327-9F80-1AD486AEA664}" srcOrd="6" destOrd="0" presId="urn:microsoft.com/office/officeart/2005/8/layout/target3"/>
    <dgm:cxn modelId="{A0B4EF0E-72CA-4F7C-ADA9-17956EA6938D}" type="presParOf" srcId="{333A1088-737F-45CB-B68E-254E46348037}" destId="{313FC574-E1CD-4FB4-B054-0B805CE0447D}" srcOrd="7" destOrd="0" presId="urn:microsoft.com/office/officeart/2005/8/layout/target3"/>
    <dgm:cxn modelId="{25131234-8836-4CA5-9365-738F53240033}" type="presParOf" srcId="{333A1088-737F-45CB-B68E-254E46348037}" destId="{619D679B-A015-4ECF-8348-D1034C574F40}" srcOrd="8" destOrd="0" presId="urn:microsoft.com/office/officeart/2005/8/layout/target3"/>
    <dgm:cxn modelId="{5A008F4B-4C74-4DDF-A823-57CB8ED1925E}" type="presParOf" srcId="{333A1088-737F-45CB-B68E-254E46348037}" destId="{322283A8-4A27-4CDA-BAE3-F381106A9174}" srcOrd="9" destOrd="0" presId="urn:microsoft.com/office/officeart/2005/8/layout/target3"/>
    <dgm:cxn modelId="{16A5A937-7589-46F4-B559-DCC99C13CFBA}" type="presParOf" srcId="{333A1088-737F-45CB-B68E-254E46348037}" destId="{FFC9F71D-1B4F-4AD9-A4A6-86ADEFC8AF5C}" srcOrd="10" destOrd="0" presId="urn:microsoft.com/office/officeart/2005/8/layout/target3"/>
    <dgm:cxn modelId="{1E6FA350-823C-4D96-A856-CBAB2E2D66CD}" type="presParOf" srcId="{333A1088-737F-45CB-B68E-254E46348037}" destId="{25B08C86-7E15-44DC-BE7F-FFB55DD49D12}" srcOrd="11" destOrd="0" presId="urn:microsoft.com/office/officeart/2005/8/layout/target3"/>
    <dgm:cxn modelId="{7B7BC052-E436-4E1B-8D4D-E7923A2FE30B}" type="presParOf" srcId="{333A1088-737F-45CB-B68E-254E46348037}" destId="{76644BE8-9D7C-4C09-B250-3D10AF48CBB7}" srcOrd="12" destOrd="0" presId="urn:microsoft.com/office/officeart/2005/8/layout/target3"/>
    <dgm:cxn modelId="{0BBA5813-B930-49FE-BDD2-E58F4297D70B}" type="presParOf" srcId="{333A1088-737F-45CB-B68E-254E46348037}" destId="{EE85B701-7295-41C0-BA7A-34D3756A2AE6}" srcOrd="13" destOrd="0" presId="urn:microsoft.com/office/officeart/2005/8/layout/target3"/>
    <dgm:cxn modelId="{2142B391-1F50-415C-8145-23ED34CB97CC}" type="presParOf" srcId="{333A1088-737F-45CB-B68E-254E46348037}" destId="{8BEBB6EC-1DAA-4CAC-8A25-BC0FCBD5DBD5}" srcOrd="14" destOrd="0" presId="urn:microsoft.com/office/officeart/2005/8/layout/target3"/>
    <dgm:cxn modelId="{44C6E25E-8628-4F8C-A9B2-CF1FD23EF02B}" type="presParOf" srcId="{333A1088-737F-45CB-B68E-254E46348037}" destId="{AED2198E-93D5-4001-81B4-73124B309672}" srcOrd="15" destOrd="0" presId="urn:microsoft.com/office/officeart/2005/8/layout/target3"/>
    <dgm:cxn modelId="{49B3F572-9542-49C0-A596-6B07235F0612}" type="presParOf" srcId="{333A1088-737F-45CB-B68E-254E46348037}" destId="{2BE915AB-18AA-4053-B92C-3BFC9ED204BB}" srcOrd="16" destOrd="0" presId="urn:microsoft.com/office/officeart/2005/8/layout/target3"/>
    <dgm:cxn modelId="{C8E5E5D6-9610-4FE8-B410-4BFB7B6BDDFE}" type="presParOf" srcId="{333A1088-737F-45CB-B68E-254E46348037}" destId="{6BB5E863-4638-4E1D-BFDE-399D028AC4ED}" srcOrd="17" destOrd="0" presId="urn:microsoft.com/office/officeart/2005/8/layout/target3"/>
    <dgm:cxn modelId="{7020FB84-845E-408D-8EDD-FD037297AD09}" type="presParOf" srcId="{333A1088-737F-45CB-B68E-254E46348037}" destId="{5A5FFA88-C948-4069-8E93-59FA12366E83}" srcOrd="18" destOrd="0" presId="urn:microsoft.com/office/officeart/2005/8/layout/target3"/>
    <dgm:cxn modelId="{AB3362B7-6D46-4037-ADD9-B5BA19B3BDD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86" y="0"/>
          <a:ext cx="6791039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7286" y="0"/>
        <a:ext cx="679103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515434"/>
          <a:ext cx="6791039" cy="17970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6" y="515434"/>
        <a:ext cx="6791039" cy="363968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15268"/>
          <a:ext cx="679103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NÁZEV:VY_32_INOVACE_10:Hudební </a:t>
          </a:r>
          <a:r>
            <a:rPr lang="cs-CZ" sz="2000" kern="1200" dirty="0" smtClean="0"/>
            <a:t>výchova 9.ročník</a:t>
          </a:r>
          <a:endParaRPr lang="cs-CZ" sz="2000" kern="1200" dirty="0"/>
        </a:p>
      </dsp:txBody>
      <dsp:txXfrm>
        <a:off x="1273856" y="815268"/>
        <a:ext cx="679103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222902"/>
          <a:ext cx="679103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</a:t>
          </a:r>
          <a:r>
            <a:rPr lang="cs-CZ" sz="2000" b="0" kern="1200" dirty="0" smtClean="0"/>
            <a:t>Český hudební romantismus</a:t>
          </a:r>
          <a:endParaRPr lang="cs-CZ" sz="2000" b="0" kern="1200" dirty="0"/>
        </a:p>
      </dsp:txBody>
      <dsp:txXfrm>
        <a:off x="1273856" y="1222902"/>
        <a:ext cx="6791039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630536"/>
          <a:ext cx="679103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6" y="1630536"/>
        <a:ext cx="679103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22D31-5D48-4EF2-8523-E06E915667F0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82B060-331E-4A1E-B554-1A831193DD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001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Bedrich</a:t>
            </a:r>
            <a:r>
              <a:rPr lang="cs-CZ" dirty="0" smtClean="0"/>
              <a:t> Smetana.jpg. </a:t>
            </a:r>
            <a:r>
              <a:rPr lang="cs-CZ" i="1" dirty="0" smtClean="0"/>
              <a:t>Www.wikipedia.org</a:t>
            </a:r>
            <a:r>
              <a:rPr lang="cs-CZ" dirty="0" smtClean="0"/>
              <a:t> [online]. 1.11.2009 [cit. 2012-03-13]. Dostupné z: http://cs.wikipedia.org/wiki/Soubor:Bedrich_Smetana.jpg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2B060-331E-4A1E-B554-1A831193DD9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020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Bedřich Smetana- Vltava. </a:t>
            </a:r>
            <a:r>
              <a:rPr lang="cs-CZ" i="1" dirty="0" smtClean="0"/>
              <a:t>Www.youtube.com</a:t>
            </a:r>
            <a:r>
              <a:rPr lang="cs-CZ" dirty="0" smtClean="0"/>
              <a:t> [online]. 7.9.2010 [cit. 2012-03-13]. Dostupné z: http://www.youtube.com/watch?v=uI8iTETiSqU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2B060-331E-4A1E-B554-1A831193DD9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9909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Dvorak1.jpg. </a:t>
            </a:r>
            <a:r>
              <a:rPr lang="cs-CZ" i="1" dirty="0" smtClean="0"/>
              <a:t>Www.wikipedia.org</a:t>
            </a:r>
            <a:r>
              <a:rPr lang="cs-CZ" dirty="0" smtClean="0"/>
              <a:t> [online]. 4.10.2008 [cit. 2012-03-13]. Dostupné z: http://cs.wikipedia.org/wiki/Soubor:Dvorak1.jpg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2B060-331E-4A1E-B554-1A831193DD9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0634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Antonín Dvořák: Symfonie č.9, 2.věta. </a:t>
            </a:r>
            <a:r>
              <a:rPr lang="cs-CZ" i="1" dirty="0" smtClean="0"/>
              <a:t>Www.youtube.com</a:t>
            </a:r>
            <a:r>
              <a:rPr lang="cs-CZ" dirty="0" smtClean="0"/>
              <a:t> [online]. 29.12. 2008 [cit. 2012-03-13]. Dostupné z: http://www.youtube.com/watch?v=BoUDthyy0Nk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2B060-331E-4A1E-B554-1A831193DD9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54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2AA8028-0552-47C5-BF80-BBA4D928980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20FF123-B104-430A-BD96-5DBD379D3483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A8028-0552-47C5-BF80-BBA4D928980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FF123-B104-430A-BD96-5DBD379D348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A8028-0552-47C5-BF80-BBA4D928980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FF123-B104-430A-BD96-5DBD379D34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A8028-0552-47C5-BF80-BBA4D928980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FF123-B104-430A-BD96-5DBD379D348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A8028-0552-47C5-BF80-BBA4D928980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FF123-B104-430A-BD96-5DBD379D3483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A8028-0552-47C5-BF80-BBA4D928980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FF123-B104-430A-BD96-5DBD379D3483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A8028-0552-47C5-BF80-BBA4D928980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FF123-B104-430A-BD96-5DBD379D34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A8028-0552-47C5-BF80-BBA4D928980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FF123-B104-430A-BD96-5DBD379D34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A8028-0552-47C5-BF80-BBA4D928980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FF123-B104-430A-BD96-5DBD379D34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A8028-0552-47C5-BF80-BBA4D928980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FF123-B104-430A-BD96-5DBD379D3483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AA8028-0552-47C5-BF80-BBA4D928980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FF123-B104-430A-BD96-5DBD379D3483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2AA8028-0552-47C5-BF80-BBA4D9289806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D20FF123-B104-430A-BD96-5DBD379D348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uI8iTETiSqU?version=3&amp;hl=cs_CZ" TargetMode="Externa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BoUDthyy0Nk?version=3&amp;hl=cs_CZ" TargetMode="Externa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71485799"/>
              </p:ext>
            </p:extLst>
          </p:nvPr>
        </p:nvGraphicFramePr>
        <p:xfrm>
          <a:off x="539552" y="908720"/>
          <a:ext cx="806489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202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při probírání vývoje české hudby v době Romantismu- 19. století</a:t>
            </a:r>
          </a:p>
          <a:p>
            <a:r>
              <a:rPr lang="cs-CZ" dirty="0" smtClean="0"/>
              <a:t>Obsahuje interaktivní vstupy</a:t>
            </a:r>
          </a:p>
          <a:p>
            <a:r>
              <a:rPr lang="cs-CZ" dirty="0" smtClean="0"/>
              <a:t>Dá se využít k zápisu žáků do sešitu</a:t>
            </a:r>
          </a:p>
          <a:p>
            <a:r>
              <a:rPr lang="cs-CZ" dirty="0" smtClean="0"/>
              <a:t>Obsahuje samostatnou práci- opakování pro žáky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5102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0"/>
            <a:ext cx="7745505" cy="4165847"/>
          </a:xfrm>
        </p:spPr>
        <p:txBody>
          <a:bodyPr/>
          <a:lstStyle/>
          <a:p>
            <a:r>
              <a:rPr lang="cs-CZ" dirty="0" smtClean="0"/>
              <a:t>Celé 19. století</a:t>
            </a:r>
          </a:p>
          <a:p>
            <a:r>
              <a:rPr lang="cs-CZ" dirty="0" smtClean="0"/>
              <a:t>Do hudby se promítala citlivost a fantazie</a:t>
            </a:r>
          </a:p>
          <a:p>
            <a:r>
              <a:rPr lang="cs-CZ" dirty="0" smtClean="0"/>
              <a:t>Byla snaha o vytvoření první české opery- zpěvohry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dirty="0"/>
              <a:t>č</a:t>
            </a:r>
            <a:r>
              <a:rPr lang="cs-CZ" dirty="0" smtClean="0"/>
              <a:t>eská zpěvohra (1826) „Dráteník“ od </a:t>
            </a:r>
            <a:r>
              <a:rPr lang="cs-CZ" b="1" u="sng" dirty="0" smtClean="0"/>
              <a:t>Františka Škroupa</a:t>
            </a:r>
          </a:p>
          <a:p>
            <a:pPr marL="0" indent="0">
              <a:buNone/>
            </a:pPr>
            <a:r>
              <a:rPr lang="cs-CZ" dirty="0" smtClean="0"/>
              <a:t>Stejný autor napsal hudbu k Tylově hře FIDLOVAČKA, ze které pochází píseň </a:t>
            </a:r>
            <a:r>
              <a:rPr lang="cs-CZ" u="sng" dirty="0" smtClean="0"/>
              <a:t>„Kde domov můj“- </a:t>
            </a:r>
            <a:r>
              <a:rPr lang="cs-CZ" dirty="0" smtClean="0"/>
              <a:t>ta je od roku 1918 naší hymnou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hudební romantismus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858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1268760"/>
            <a:ext cx="7745505" cy="4857403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endParaRPr lang="cs-CZ" b="1" u="sng" dirty="0" smtClean="0"/>
          </a:p>
          <a:p>
            <a:pPr marL="0" indent="0">
              <a:lnSpc>
                <a:spcPct val="150000"/>
              </a:lnSpc>
              <a:buNone/>
            </a:pPr>
            <a:endParaRPr lang="cs-CZ" b="1" u="sng" dirty="0"/>
          </a:p>
          <a:p>
            <a:pPr marL="0" indent="0">
              <a:lnSpc>
                <a:spcPct val="150000"/>
              </a:lnSpc>
              <a:buNone/>
            </a:pPr>
            <a:r>
              <a:rPr lang="cs-CZ" b="1" u="sng" dirty="0" smtClean="0"/>
              <a:t>BEDŘICH SMETANA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(1824- 1884)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u="sng" dirty="0" smtClean="0"/>
              <a:t>Opery-</a:t>
            </a:r>
            <a:r>
              <a:rPr lang="cs-CZ" dirty="0" smtClean="0"/>
              <a:t> Prodaná nevěsta, Dalibor, Libuše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u="sng" dirty="0" smtClean="0"/>
              <a:t>Symfonické básně- „Má vlast“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( Vyšehrad, Vltava, Šárka, Z českých luhů a hájů, Tábor, Blaník)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626596"/>
          </a:xfrm>
        </p:spPr>
        <p:txBody>
          <a:bodyPr/>
          <a:lstStyle/>
          <a:p>
            <a:r>
              <a:rPr lang="cs-CZ" dirty="0" smtClean="0"/>
              <a:t>Osobnosti romantismu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40768"/>
            <a:ext cx="2139491" cy="2497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668343" y="3900799"/>
            <a:ext cx="843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839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Bedřich Smetana- „Vltava“</a:t>
            </a:r>
            <a:endParaRPr lang="cs-CZ" dirty="0"/>
          </a:p>
        </p:txBody>
      </p:sp>
      <p:pic>
        <p:nvPicPr>
          <p:cNvPr id="4" name="uI8iTETiSqU?version=3&amp;hl=cs_CZ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51720" y="2372219"/>
            <a:ext cx="5088565" cy="381642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168948" y="5819311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2947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1988839"/>
            <a:ext cx="7745505" cy="4392489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b="1" u="sng" dirty="0" smtClean="0"/>
              <a:t>ANTONÍN DVOŘÁK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(1841-1904)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dirty="0" smtClean="0"/>
              <a:t>Působil i v zahraničí (Rusko, Německo, Anglie, USA)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Opery- Rusalka, Slovanské tance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Symfonie- „Z Nového světa“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842620"/>
          </a:xfrm>
        </p:spPr>
        <p:txBody>
          <a:bodyPr/>
          <a:lstStyle/>
          <a:p>
            <a:r>
              <a:rPr lang="cs-CZ" dirty="0" smtClean="0"/>
              <a:t>Osobnosti romantismu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43883"/>
            <a:ext cx="1728192" cy="2717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354165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0115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BoUDthyy0Nk?version=3&amp;hl=cs_CZ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07704" y="2204864"/>
            <a:ext cx="5280587" cy="3960440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842620"/>
          </a:xfrm>
        </p:spPr>
        <p:txBody>
          <a:bodyPr/>
          <a:lstStyle/>
          <a:p>
            <a:r>
              <a:rPr lang="cs-CZ" sz="3600" dirty="0" smtClean="0"/>
              <a:t>Antonín Dvořák- „Z Nového světa“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08304" y="598063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7234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Kdo napsal operu Rusalka?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Ze které hry pochází píseň „Kde domov můj“?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Které století patří k Romantismu?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Napište alespoň 3 skladby ze sbírky „Má vlast“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812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Antonín Dvořák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Fidlovačka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dirty="0" smtClean="0"/>
              <a:t>19.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dirty="0"/>
              <a:t>Vyšehrad, Vltava, Šárka, Z českých luhů a hájů, Tábor, Blaník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4085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484784"/>
            <a:ext cx="7745505" cy="474191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Text je dílem autora 13.3. 2012</a:t>
            </a:r>
          </a:p>
          <a:p>
            <a:r>
              <a:rPr lang="cs-CZ" dirty="0" smtClean="0"/>
              <a:t>Obr.1: </a:t>
            </a:r>
            <a:r>
              <a:rPr lang="cs-CZ" dirty="0" err="1"/>
              <a:t>Bedrich</a:t>
            </a:r>
            <a:r>
              <a:rPr lang="cs-CZ" dirty="0"/>
              <a:t> Smetana.jpg. </a:t>
            </a:r>
            <a:r>
              <a:rPr lang="cs-CZ" i="1" dirty="0"/>
              <a:t>Www.wikipedia.org</a:t>
            </a:r>
            <a:r>
              <a:rPr lang="cs-CZ" dirty="0"/>
              <a:t> [online]. 1.11.2009 [cit. 2012-03-13]. Dostupné z: http://cs.wikipedia.org/wiki/Soubor:Bedrich_Smetana.jpg </a:t>
            </a:r>
          </a:p>
          <a:p>
            <a:r>
              <a:rPr lang="cs-CZ" dirty="0" smtClean="0"/>
              <a:t>Obr.2: </a:t>
            </a:r>
            <a:r>
              <a:rPr lang="cs-CZ" dirty="0"/>
              <a:t>Dvorak1.jpg. </a:t>
            </a:r>
            <a:r>
              <a:rPr lang="cs-CZ" i="1" dirty="0"/>
              <a:t>Www.wikipedia.org</a:t>
            </a:r>
            <a:r>
              <a:rPr lang="cs-CZ" dirty="0"/>
              <a:t> [online]. 4.10.2008 [cit. 2012-03-13]. Dostupné z: http://cs.wikipedia.org/wiki/Soubor:Dvorak1.jpg </a:t>
            </a:r>
          </a:p>
          <a:p>
            <a:r>
              <a:rPr lang="cs-CZ" dirty="0" smtClean="0"/>
              <a:t>Video1: </a:t>
            </a:r>
            <a:r>
              <a:rPr lang="cs-CZ" dirty="0"/>
              <a:t>Bedřich Smetana- Vltava. </a:t>
            </a:r>
            <a:r>
              <a:rPr lang="cs-CZ" i="1" dirty="0"/>
              <a:t>Www.youtube.com</a:t>
            </a:r>
            <a:r>
              <a:rPr lang="cs-CZ" dirty="0"/>
              <a:t> [online]. 7.9.2010 [cit. 2012-03-13]. Dostupné z: http://www.youtube.com/watch?v=uI8iTETiSqU </a:t>
            </a:r>
          </a:p>
          <a:p>
            <a:r>
              <a:rPr lang="cs-CZ" dirty="0" smtClean="0"/>
              <a:t>Video2: </a:t>
            </a:r>
            <a:r>
              <a:rPr lang="cs-CZ" dirty="0"/>
              <a:t>Antonín Dvořák: </a:t>
            </a:r>
            <a:r>
              <a:rPr lang="cs-CZ" dirty="0" smtClean="0"/>
              <a:t>Symfonie </a:t>
            </a:r>
            <a:r>
              <a:rPr lang="cs-CZ" dirty="0"/>
              <a:t>č.9, 2.věta. </a:t>
            </a:r>
            <a:r>
              <a:rPr lang="cs-CZ" i="1" dirty="0"/>
              <a:t>Www.youtube.com</a:t>
            </a:r>
            <a:r>
              <a:rPr lang="cs-CZ" dirty="0"/>
              <a:t> [online]. 29.12. 2008 [cit. 2012-03-13]. Dostupné z: http://www.youtube.com/watch?v=BoUDthyy0Nk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698604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9001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140</TotalTime>
  <Words>445</Words>
  <Application>Microsoft Office PowerPoint</Application>
  <PresentationFormat>Předvádění na obrazovce (4:3)</PresentationFormat>
  <Paragraphs>62</Paragraphs>
  <Slides>10</Slides>
  <Notes>4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Tvrdý obal</vt:lpstr>
      <vt:lpstr>Prezentace aplikace PowerPoint</vt:lpstr>
      <vt:lpstr>Anotace:</vt:lpstr>
      <vt:lpstr>Český hudební romantismus</vt:lpstr>
      <vt:lpstr>Osobnosti romantismu</vt:lpstr>
      <vt:lpstr>Bedřich Smetana- „Vltava“</vt:lpstr>
      <vt:lpstr>Osobnosti romantismu</vt:lpstr>
      <vt:lpstr>Antonín Dvořák- „Z Nového světa“</vt:lpstr>
      <vt:lpstr>Odpovězte na otázky:</vt:lpstr>
      <vt:lpstr>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12</cp:revision>
  <dcterms:created xsi:type="dcterms:W3CDTF">2012-03-13T19:46:59Z</dcterms:created>
  <dcterms:modified xsi:type="dcterms:W3CDTF">2012-03-13T22:07:10Z</dcterms:modified>
</cp:coreProperties>
</file>