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9" r:id="rId3"/>
    <p:sldId id="260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9AECB2-1F25-43D2-A52A-FAC58448450B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F64D72-5AEF-4DDB-BE51-194BA25B9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496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76D84-81C5-4681-8F44-D4A50C79480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075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DC430-F9D5-4E9F-98C0-8CDECB28DD3B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856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055AB-A8D4-4EBF-BA5C-F37BCEA6F51D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109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2037E-53F8-4E4C-A629-BA059BDF8F8B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5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1423C6-138E-4850-862C-24C55046436E}" type="datetime1">
              <a:rPr lang="cs-CZ" smtClean="0"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143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FE56B-0A49-4F29-9DB4-76D4DBB5F2B7}" type="datetime1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760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4BBD-8B7F-4231-B568-E6855518F298}" type="datetime1">
              <a:rPr lang="cs-CZ" smtClean="0"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38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92CEA-31DC-4D4A-A722-6DE07014CA78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912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74815-6A5F-4D66-A947-E30FF93DA28E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27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903A-0BBA-43C7-9057-64B76142EB6C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063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B8D3E-7FA1-4D31-A4C7-174564BB686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807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A49AB-069F-4C9A-99E7-023EEF3833D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105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edynkydomu.cz/fotky10694/slider/zelenina-a-ovoce.jp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opvk_hor_zakladni_logolink_bar_cz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83661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/>
              <a:t>IT ve </a:t>
            </a:r>
            <a:r>
              <a:rPr lang="cs-CZ" dirty="0" err="1" smtClean="0"/>
              <a:t>skole</a:t>
            </a:r>
            <a:r>
              <a:rPr lang="cs-CZ" dirty="0" smtClean="0"/>
              <a:t> 16840/2010-46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9618236"/>
              </p:ext>
            </p:extLst>
          </p:nvPr>
        </p:nvGraphicFramePr>
        <p:xfrm>
          <a:off x="1470977" y="2100263"/>
          <a:ext cx="5849620" cy="293585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4810"/>
                <a:gridCol w="2924810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VY_52_INOVACE_ </a:t>
                      </a:r>
                      <a:r>
                        <a:rPr lang="cs-CZ" sz="1400" dirty="0" smtClean="0">
                          <a:effectLst/>
                        </a:rPr>
                        <a:t>05_ROZMANITOST </a:t>
                      </a:r>
                      <a:r>
                        <a:rPr lang="cs-CZ" sz="1400" dirty="0">
                          <a:effectLst/>
                        </a:rPr>
                        <a:t>PŘÍRODY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Sada </a:t>
                      </a:r>
                      <a:r>
                        <a:rPr lang="cs-CZ" sz="1200" kern="1200" dirty="0" smtClean="0">
                          <a:effectLst/>
                        </a:rPr>
                        <a:t>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>
                          <a:effectLst/>
                        </a:rPr>
                        <a:t>ZŠ Zbytiny, okres Prachatice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a </a:t>
                      </a:r>
                      <a:r>
                        <a:rPr lang="cs-CZ" sz="1100" dirty="0" smtClean="0">
                          <a:effectLst/>
                        </a:rPr>
                        <a:t>jeho</a:t>
                      </a:r>
                      <a:r>
                        <a:rPr lang="cs-CZ" sz="11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Tematický okruh: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Rozmanitost přírody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Prvouka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748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3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Zelenina 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- druhy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Jméno autora: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Mgr. Lenka Třísková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Metodický popis,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(anotace):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Fotografie zeleniny. Žáci třídí zeleninu do skupin.</a:t>
                      </a:r>
                      <a:endParaRPr lang="cs-CZ" sz="1100" dirty="0">
                        <a:effectLst/>
                      </a:endParaRP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Žáci doplňují text na interaktivní tabuli </a:t>
                      </a:r>
                      <a:r>
                        <a:rPr lang="cs-CZ" sz="1100" dirty="0" smtClean="0">
                          <a:effectLst/>
                        </a:rPr>
                        <a:t>, </a:t>
                      </a:r>
                      <a:r>
                        <a:rPr lang="cs-CZ" sz="1100" baseline="0" dirty="0" smtClean="0">
                          <a:effectLst/>
                        </a:rPr>
                        <a:t>řeší křížovku.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647825" y="21002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585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76782"/>
            <a:ext cx="8234984" cy="5288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476672"/>
            <a:ext cx="6984776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Jaké druhy zeleniny vidíš na fotografii?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99670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124744"/>
            <a:ext cx="8064896" cy="1015663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ZELENINU  Z  FOTOGRAFIE   ROZDĚL  DO JEDNOTLIVÝCH SKUPIN:</a:t>
            </a:r>
            <a:endParaRPr lang="cs-CZ" sz="2000" b="1" dirty="0"/>
          </a:p>
          <a:p>
            <a:r>
              <a:rPr lang="cs-CZ" sz="2000" b="1" dirty="0" smtClean="0"/>
              <a:t>Zelenina :        </a:t>
            </a:r>
          </a:p>
          <a:p>
            <a:r>
              <a:rPr lang="cs-CZ" sz="2000" b="1" dirty="0" smtClean="0"/>
              <a:t>listová              plodová              košťálová             cibulová               kořenová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992920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3918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Doplňte názvy zeleniny</a:t>
            </a:r>
            <a:endParaRPr lang="cs-CZ" dirty="0">
              <a:solidFill>
                <a:srgbClr val="FF0000"/>
              </a:solidFill>
            </a:endParaRPr>
          </a:p>
        </p:txBody>
      </p:sp>
      <p:grpSp>
        <p:nvGrpSpPr>
          <p:cNvPr id="83" name="Skupina 82"/>
          <p:cNvGrpSpPr/>
          <p:nvPr/>
        </p:nvGrpSpPr>
        <p:grpSpPr>
          <a:xfrm>
            <a:off x="2405713" y="1729021"/>
            <a:ext cx="4528435" cy="3572481"/>
            <a:chOff x="2619484" y="1729021"/>
            <a:chExt cx="4528435" cy="3572481"/>
          </a:xfrm>
        </p:grpSpPr>
        <p:sp>
          <p:nvSpPr>
            <p:cNvPr id="3" name="Obdélník 2"/>
            <p:cNvSpPr/>
            <p:nvPr/>
          </p:nvSpPr>
          <p:spPr>
            <a:xfrm>
              <a:off x="2619484" y="17290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3076684" y="17290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3533884" y="17290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3991084" y="17290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4400118" y="1729021"/>
              <a:ext cx="457200" cy="45720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857318" y="17290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I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>
              <a:off x="5314518" y="17290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5771718" y="17290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6228918" y="17290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3991084" y="21862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4400118" y="2186221"/>
              <a:ext cx="457200" cy="45720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857318" y="21862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B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5314518" y="21862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5771718" y="21862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6228918" y="21862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538485" y="26434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3995685" y="26434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4404719" y="2643421"/>
              <a:ext cx="457200" cy="45720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4861919" y="26434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5319119" y="26434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5776319" y="26434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6233519" y="2643421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6690719" y="3106208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3991084" y="3104813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4400118" y="3104813"/>
              <a:ext cx="457200" cy="45720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4857318" y="3104813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P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5314518" y="3104813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5771718" y="3104813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6228918" y="3104813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4400118" y="3562013"/>
              <a:ext cx="457200" cy="45720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4857318" y="3562013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5314518" y="3562013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5771718" y="3562013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6228918" y="3562013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3081285" y="4019213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538485" y="4019213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3995685" y="4019213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4404719" y="4019213"/>
              <a:ext cx="457200" cy="45720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3076684" y="4387102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3533884" y="4387102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991084" y="4387102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8" name="Obdélník 67"/>
            <p:cNvSpPr/>
            <p:nvPr/>
          </p:nvSpPr>
          <p:spPr>
            <a:xfrm>
              <a:off x="4400118" y="4387102"/>
              <a:ext cx="457200" cy="45720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4857318" y="4387102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5314518" y="4387102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7" name="Obdélník 76"/>
            <p:cNvSpPr/>
            <p:nvPr/>
          </p:nvSpPr>
          <p:spPr>
            <a:xfrm>
              <a:off x="3995685" y="4844302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4404719" y="4844302"/>
              <a:ext cx="457200" cy="45720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9" name="Obdélník 78"/>
            <p:cNvSpPr/>
            <p:nvPr/>
          </p:nvSpPr>
          <p:spPr>
            <a:xfrm>
              <a:off x="4857318" y="4844302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K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80" name="Obdélník 79"/>
            <p:cNvSpPr/>
            <p:nvPr/>
          </p:nvSpPr>
          <p:spPr>
            <a:xfrm>
              <a:off x="5319119" y="4844302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1" name="Obdélník 80"/>
            <p:cNvSpPr/>
            <p:nvPr/>
          </p:nvSpPr>
          <p:spPr>
            <a:xfrm>
              <a:off x="5776319" y="4844302"/>
              <a:ext cx="457200" cy="45720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84" name="TextovéPole 83"/>
          <p:cNvSpPr txBox="1"/>
          <p:nvPr/>
        </p:nvSpPr>
        <p:spPr>
          <a:xfrm>
            <a:off x="611559" y="2186221"/>
            <a:ext cx="995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Tykev</a:t>
            </a:r>
            <a:endParaRPr lang="cs-CZ" sz="2800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611560" y="3333413"/>
            <a:ext cx="1186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česnek</a:t>
            </a:r>
            <a:endParaRPr lang="cs-CZ" sz="28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450008" y="4214803"/>
            <a:ext cx="6590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zelí</a:t>
            </a:r>
            <a:endParaRPr lang="cs-CZ" sz="28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547605" y="5797854"/>
            <a:ext cx="10867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mrkev</a:t>
            </a:r>
            <a:endParaRPr lang="cs-CZ" sz="2800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4872147" y="5797854"/>
            <a:ext cx="12701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paprika</a:t>
            </a:r>
            <a:endParaRPr lang="cs-CZ" sz="28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7560135" y="5066487"/>
            <a:ext cx="11877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petržel</a:t>
            </a:r>
            <a:endParaRPr lang="cs-CZ" sz="28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7560135" y="3691583"/>
            <a:ext cx="10567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cibule</a:t>
            </a:r>
            <a:endParaRPr lang="cs-CZ" sz="28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7308304" y="2020550"/>
            <a:ext cx="1560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ředkvička</a:t>
            </a:r>
            <a:endParaRPr lang="cs-CZ" sz="2800" dirty="0"/>
          </a:p>
        </p:txBody>
      </p:sp>
      <p:sp>
        <p:nvSpPr>
          <p:cNvPr id="92" name="Zástupný symbol pro zápatí 9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80791" y="1205801"/>
            <a:ext cx="16584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pomeranč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0602" y="4853368"/>
            <a:ext cx="10541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jablko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5797854"/>
            <a:ext cx="1181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jahoda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40216" y="5802882"/>
            <a:ext cx="11579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hruška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26996" y="1232339"/>
            <a:ext cx="12427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švestka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431799" y="2873416"/>
            <a:ext cx="1313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broskev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19259" y="4373016"/>
            <a:ext cx="1481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meruňka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00498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26876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Zdroje:</a:t>
            </a:r>
            <a:r>
              <a:rPr lang="cs-CZ" dirty="0"/>
              <a:t/>
            </a:r>
            <a:br>
              <a:rPr lang="cs-CZ" dirty="0"/>
            </a:b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www.bedynkydomu.cz/fotky10694/slider/zelenina-a-ovoce.jpg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Učebnice PRVOUKY pro </a:t>
            </a:r>
            <a:r>
              <a:rPr lang="cs-CZ" sz="1600" dirty="0"/>
              <a:t>3</a:t>
            </a:r>
            <a:r>
              <a:rPr lang="cs-CZ" sz="1600" dirty="0" smtClean="0"/>
              <a:t>. ročník -  Nová škola</a:t>
            </a: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53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128</Words>
  <Application>Microsoft Office PowerPoint</Application>
  <PresentationFormat>Předvádění na obrazovce (4:3)</PresentationFormat>
  <Paragraphs>50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Doplňte názvy zeleniny</vt:lpstr>
      <vt:lpstr>Zdroje: http://www.bedynkydomu.cz/fotky10694/slider/zelenina-a-ovoce.jpg  Učebnice PRVOUKY pro 3. ročník -  Nová škola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klodnerovah</dc:creator>
  <cp:lastModifiedBy>Triskova</cp:lastModifiedBy>
  <cp:revision>11</cp:revision>
  <dcterms:created xsi:type="dcterms:W3CDTF">2011-05-25T08:53:24Z</dcterms:created>
  <dcterms:modified xsi:type="dcterms:W3CDTF">2012-08-27T16:41:48Z</dcterms:modified>
</cp:coreProperties>
</file>