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6" r:id="rId3"/>
    <p:sldId id="260" r:id="rId4"/>
    <p:sldId id="259" r:id="rId5"/>
    <p:sldId id="257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5706BCDE-EC0D-46AC-9677-9DF3EC7F366B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630C1A2-2168-4B0F-9885-584A30BF6A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06BCDE-EC0D-46AC-9677-9DF3EC7F366B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630C1A2-2168-4B0F-9885-584A30BF6A4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06BCDE-EC0D-46AC-9677-9DF3EC7F366B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2630C1A2-2168-4B0F-9885-584A30BF6A4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5706BCDE-EC0D-46AC-9677-9DF3EC7F366B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2630C1A2-2168-4B0F-9885-584A30BF6A4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5706BCDE-EC0D-46AC-9677-9DF3EC7F366B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2630C1A2-2168-4B0F-9885-584A30BF6A4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06BCDE-EC0D-46AC-9677-9DF3EC7F366B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630C1A2-2168-4B0F-9885-584A30BF6A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06BCDE-EC0D-46AC-9677-9DF3EC7F366B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630C1A2-2168-4B0F-9885-584A30BF6A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06BCDE-EC0D-46AC-9677-9DF3EC7F366B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630C1A2-2168-4B0F-9885-584A30BF6A4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5706BCDE-EC0D-46AC-9677-9DF3EC7F366B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2630C1A2-2168-4B0F-9885-584A30BF6A4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06BCDE-EC0D-46AC-9677-9DF3EC7F366B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30C1A2-2168-4B0F-9885-584A30BF6A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5706BCDE-EC0D-46AC-9677-9DF3EC7F366B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2630C1A2-2168-4B0F-9885-584A30BF6A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5706BCDE-EC0D-46AC-9677-9DF3EC7F366B}" type="datetimeFigureOut">
              <a:rPr lang="cs-CZ" smtClean="0"/>
              <a:pPr/>
              <a:t>9.1.2012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630C1A2-2168-4B0F-9885-584A30BF6A4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obryskolak.cz/images/full-size/dotace2.jpg" TargetMode="External"/><Relationship Id="rId2" Type="http://schemas.openxmlformats.org/officeDocument/2006/relationships/hyperlink" Target="http://www.centrshop.cz/pic_zbozi/mpd1328-9137702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primabatohy.cz/_obchody/primabatohy.shop5.cz/prilohy/521546_0.jpg" TargetMode="External"/><Relationship Id="rId4" Type="http://schemas.openxmlformats.org/officeDocument/2006/relationships/hyperlink" Target="http://www.pr-brana.cz/editor/image/produkty1/obrazek_8517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43042" y="714356"/>
            <a:ext cx="6096528" cy="14936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571472" y="3857628"/>
          <a:ext cx="7993062" cy="2392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99306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 Speciální základní škola, Chlumec nad Cidlinou,</a:t>
                      </a:r>
                    </a:p>
                    <a:p>
                      <a:r>
                        <a:rPr lang="cs-CZ" dirty="0" smtClean="0"/>
                        <a:t>Smetanova 123</a:t>
                      </a:r>
                      <a:endParaRPr lang="cs-CZ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Dagmar</a:t>
                      </a:r>
                      <a:r>
                        <a:rPr lang="cs-CZ" baseline="0" dirty="0" smtClean="0"/>
                        <a:t> Dvořáčková</a:t>
                      </a:r>
                      <a:endParaRPr lang="cs-CZ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VY_32_INOVACE_219_ ŠKOLNÍ POTŘEBY</a:t>
                      </a:r>
                      <a:endParaRPr lang="cs-CZ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TEMA: Člověk a </a:t>
                      </a:r>
                      <a:r>
                        <a:rPr lang="cs-CZ" smtClean="0"/>
                        <a:t>jeho svět</a:t>
                      </a:r>
                      <a:endParaRPr lang="cs-CZ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ČÍSLO </a:t>
                      </a:r>
                      <a:r>
                        <a:rPr lang="cs-CZ" smtClean="0"/>
                        <a:t>PROJEKTU: CZ.1.07/1.4.00/21.2598</a:t>
                      </a:r>
                    </a:p>
                    <a:p>
                      <a:endParaRPr lang="cs-CZ" dirty="0"/>
                    </a:p>
                  </a:txBody>
                  <a:tcPr marL="91442" marR="91442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Školní potřeby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Člověk a jeho svět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Tento materiál je určen pro žáky 1. a 2. ročníku. Seznamuje žáky se základními pomůckami pro vyučování.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Pavlík jde do školy</a:t>
            </a:r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Pojmenuj věci na obrázku</a:t>
            </a:r>
          </a:p>
          <a:p>
            <a:r>
              <a:rPr lang="cs-CZ" dirty="0" smtClean="0"/>
              <a:t>Řekni, co máš připravené</a:t>
            </a:r>
          </a:p>
          <a:p>
            <a:r>
              <a:rPr lang="cs-CZ" dirty="0" smtClean="0"/>
              <a:t>Co do školy nepatří</a:t>
            </a:r>
            <a:endParaRPr lang="cs-CZ" dirty="0"/>
          </a:p>
        </p:txBody>
      </p:sp>
      <p:pic>
        <p:nvPicPr>
          <p:cNvPr id="7" name="Obrázek 6" descr="CAZF1PQ3CA8TTPD1CA6M2LFPCA0OJHC2CAVAAQ0VCAMP05DTCAZC5AGTCAVU9WWXCABEOGHKCA171NI1CAIB7TFBCAEHWK3SCA63CIA4CAGL36PRCAKKC9J4CA8MXAJXCAJ494BXCAE9SDU6CAFF1SV3CAO2WDVH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4282" y="3786190"/>
            <a:ext cx="2038350" cy="1819275"/>
          </a:xfrm>
          <a:prstGeom prst="rect">
            <a:avLst/>
          </a:prstGeom>
        </p:spPr>
      </p:pic>
      <p:pic>
        <p:nvPicPr>
          <p:cNvPr id="8" name="Obrázek 7" descr="dotace2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57422" y="3214686"/>
            <a:ext cx="3810000" cy="2819400"/>
          </a:xfrm>
          <a:prstGeom prst="rect">
            <a:avLst/>
          </a:prstGeom>
        </p:spPr>
      </p:pic>
      <p:pic>
        <p:nvPicPr>
          <p:cNvPr id="9" name="Obrázek 8" descr="obrazek_8517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5074" y="2214554"/>
            <a:ext cx="1803474" cy="2138793"/>
          </a:xfrm>
          <a:prstGeom prst="rect">
            <a:avLst/>
          </a:prstGeom>
        </p:spPr>
      </p:pic>
      <p:pic>
        <p:nvPicPr>
          <p:cNvPr id="10" name="Obrázek 9" descr="521546_0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15140" y="4429132"/>
            <a:ext cx="1928826" cy="192882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1200" dirty="0" smtClean="0">
                <a:hlinkClick r:id="rId2"/>
              </a:rPr>
              <a:t>http://www.</a:t>
            </a:r>
            <a:r>
              <a:rPr lang="cs-CZ" sz="1200" dirty="0" err="1" smtClean="0">
                <a:hlinkClick r:id="rId2"/>
              </a:rPr>
              <a:t>centrshop.cz</a:t>
            </a:r>
            <a:r>
              <a:rPr lang="cs-CZ" sz="1200" dirty="0" smtClean="0">
                <a:hlinkClick r:id="rId2"/>
              </a:rPr>
              <a:t>/pic_</a:t>
            </a:r>
            <a:r>
              <a:rPr lang="cs-CZ" sz="1200" dirty="0" err="1" smtClean="0">
                <a:hlinkClick r:id="rId2"/>
              </a:rPr>
              <a:t>zbozi</a:t>
            </a:r>
            <a:r>
              <a:rPr lang="cs-CZ" sz="1200" dirty="0" smtClean="0">
                <a:hlinkClick r:id="rId2"/>
              </a:rPr>
              <a:t>/mpd1328-9137702.jpg</a:t>
            </a:r>
            <a:endParaRPr lang="cs-CZ" sz="1200" dirty="0" smtClean="0"/>
          </a:p>
          <a:p>
            <a:r>
              <a:rPr lang="cs-CZ" sz="1200" dirty="0" smtClean="0">
                <a:hlinkClick r:id="rId3"/>
              </a:rPr>
              <a:t>http://www.</a:t>
            </a:r>
            <a:r>
              <a:rPr lang="cs-CZ" sz="1200" dirty="0" err="1" smtClean="0">
                <a:hlinkClick r:id="rId3"/>
              </a:rPr>
              <a:t>dobryskolak.cz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images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full</a:t>
            </a:r>
            <a:r>
              <a:rPr lang="cs-CZ" sz="1200" dirty="0" smtClean="0">
                <a:hlinkClick r:id="rId3"/>
              </a:rPr>
              <a:t>-</a:t>
            </a:r>
            <a:r>
              <a:rPr lang="cs-CZ" sz="1200" dirty="0" err="1" smtClean="0">
                <a:hlinkClick r:id="rId3"/>
              </a:rPr>
              <a:t>size</a:t>
            </a:r>
            <a:r>
              <a:rPr lang="cs-CZ" sz="1200" dirty="0" smtClean="0">
                <a:hlinkClick r:id="rId3"/>
              </a:rPr>
              <a:t>/dotace2.jpg</a:t>
            </a:r>
            <a:r>
              <a:rPr lang="cs-CZ" sz="1200" dirty="0" smtClean="0"/>
              <a:t> </a:t>
            </a:r>
          </a:p>
          <a:p>
            <a:r>
              <a:rPr lang="cs-CZ" sz="1200" dirty="0" smtClean="0">
                <a:hlinkClick r:id="rId4"/>
              </a:rPr>
              <a:t>http://www.</a:t>
            </a:r>
            <a:r>
              <a:rPr lang="cs-CZ" sz="1200" dirty="0" err="1" smtClean="0">
                <a:hlinkClick r:id="rId4"/>
              </a:rPr>
              <a:t>pr</a:t>
            </a:r>
            <a:r>
              <a:rPr lang="cs-CZ" sz="1200" dirty="0" smtClean="0">
                <a:hlinkClick r:id="rId4"/>
              </a:rPr>
              <a:t>-</a:t>
            </a:r>
            <a:r>
              <a:rPr lang="cs-CZ" sz="1200" dirty="0" err="1" smtClean="0">
                <a:hlinkClick r:id="rId4"/>
              </a:rPr>
              <a:t>brana.cz</a:t>
            </a:r>
            <a:r>
              <a:rPr lang="cs-CZ" sz="1200" dirty="0" smtClean="0">
                <a:hlinkClick r:id="rId4"/>
              </a:rPr>
              <a:t>/editor/image/produkty1/</a:t>
            </a:r>
            <a:r>
              <a:rPr lang="cs-CZ" sz="1200" dirty="0" err="1" smtClean="0">
                <a:hlinkClick r:id="rId4"/>
              </a:rPr>
              <a:t>obrazek</a:t>
            </a:r>
            <a:r>
              <a:rPr lang="cs-CZ" sz="1200" dirty="0" smtClean="0">
                <a:hlinkClick r:id="rId4"/>
              </a:rPr>
              <a:t>_8517.jpg</a:t>
            </a:r>
            <a:endParaRPr lang="cs-CZ" sz="1200" dirty="0" smtClean="0"/>
          </a:p>
          <a:p>
            <a:r>
              <a:rPr lang="cs-CZ" sz="1200" dirty="0" smtClean="0"/>
              <a:t> </a:t>
            </a:r>
            <a:r>
              <a:rPr lang="cs-CZ" sz="1200" dirty="0" smtClean="0">
                <a:hlinkClick r:id="rId5"/>
              </a:rPr>
              <a:t>http://www.</a:t>
            </a:r>
            <a:r>
              <a:rPr lang="cs-CZ" sz="1200" dirty="0" err="1" smtClean="0">
                <a:hlinkClick r:id="rId5"/>
              </a:rPr>
              <a:t>primabatohy.cz</a:t>
            </a:r>
            <a:r>
              <a:rPr lang="cs-CZ" sz="1200" dirty="0" smtClean="0">
                <a:hlinkClick r:id="rId5"/>
              </a:rPr>
              <a:t>/_</a:t>
            </a:r>
            <a:r>
              <a:rPr lang="cs-CZ" sz="1200" dirty="0" smtClean="0">
                <a:hlinkClick r:id="rId5"/>
              </a:rPr>
              <a:t>obchody/primabatohy.shop5.cz/</a:t>
            </a:r>
            <a:r>
              <a:rPr lang="cs-CZ" sz="1200" dirty="0" err="1" smtClean="0">
                <a:hlinkClick r:id="rId5"/>
              </a:rPr>
              <a:t>prilohy</a:t>
            </a:r>
            <a:r>
              <a:rPr lang="cs-CZ" sz="1200" smtClean="0">
                <a:hlinkClick r:id="rId5"/>
              </a:rPr>
              <a:t>/521546_0.jpg</a:t>
            </a:r>
            <a:endParaRPr lang="cs-CZ" sz="1200" smtClean="0"/>
          </a:p>
          <a:p>
            <a:pPr>
              <a:buNone/>
            </a:pPr>
            <a:endParaRPr lang="cs-CZ" sz="1200" dirty="0" smtClean="0"/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29</TotalTime>
  <Words>94</Words>
  <Application>Microsoft Office PowerPoint</Application>
  <PresentationFormat>Předvádění na obrazovce (4:3)</PresentationFormat>
  <Paragraphs>20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Medián</vt:lpstr>
      <vt:lpstr>Snímek 1</vt:lpstr>
      <vt:lpstr>Školní potřeby</vt:lpstr>
      <vt:lpstr>Anotace</vt:lpstr>
      <vt:lpstr>Pavlík jde do školy</vt:lpstr>
      <vt:lpstr>Citace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Školní potřeby</dc:title>
  <dc:creator>Luk</dc:creator>
  <cp:lastModifiedBy>Luk</cp:lastModifiedBy>
  <cp:revision>9</cp:revision>
  <dcterms:created xsi:type="dcterms:W3CDTF">2011-10-12T16:42:47Z</dcterms:created>
  <dcterms:modified xsi:type="dcterms:W3CDTF">2012-01-09T17:04:06Z</dcterms:modified>
</cp:coreProperties>
</file>