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62" r:id="rId4"/>
    <p:sldId id="258" r:id="rId5"/>
    <p:sldId id="257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snapVertSplitter="1" vertBarState="minimized" horzBarState="maximized">
    <p:restoredLeft sz="34615" autoAdjust="0"/>
    <p:restoredTop sz="86391" autoAdjust="0"/>
  </p:normalViewPr>
  <p:slideViewPr>
    <p:cSldViewPr>
      <p:cViewPr varScale="1">
        <p:scale>
          <a:sx n="110" d="100"/>
          <a:sy n="110" d="100"/>
        </p:scale>
        <p:origin x="-59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10" y="1929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2E95-3107-4F86-BF3A-7AB48C527B4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5858D58-DDF3-4CE9-A295-C26B957E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2E95-3107-4F86-BF3A-7AB48C527B4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5858D58-DDF3-4CE9-A295-C26B957E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2E95-3107-4F86-BF3A-7AB48C527B4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8D58-DDF3-4CE9-A295-C26B957ED0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2E95-3107-4F86-BF3A-7AB48C527B4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8D58-DDF3-4CE9-A295-C26B957E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2E95-3107-4F86-BF3A-7AB48C527B4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5858D58-DDF3-4CE9-A295-C26B957ED0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2E95-3107-4F86-BF3A-7AB48C527B4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8D58-DDF3-4CE9-A295-C26B957E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2E95-3107-4F86-BF3A-7AB48C527B4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8D58-DDF3-4CE9-A295-C26B957E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2E95-3107-4F86-BF3A-7AB48C527B4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8D58-DDF3-4CE9-A295-C26B957E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2E95-3107-4F86-BF3A-7AB48C527B4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8D58-DDF3-4CE9-A295-C26B957ED0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2E95-3107-4F86-BF3A-7AB48C527B4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8D58-DDF3-4CE9-A295-C26B957E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2E95-3107-4F86-BF3A-7AB48C527B4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8D58-DDF3-4CE9-A295-C26B957ED0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5C32E95-3107-4F86-BF3A-7AB48C527B4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5858D58-DDF3-4CE9-A295-C26B957ED0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cz/Krmeni/Zelenina&amp;docid=ZGuuOJ7lWeQMUM&amp;w=460&amp;h=305&amp;ei=DCJ2TtLnKtD2sgajo9CWCw&amp;zoom=1&amp;biw=1280&amp;bih=827&amp;iact=rc&amp;dur=594&amp;page=7&amp;tbnh=136&amp;tbnw=181&amp;start=138&amp;ndsp=24&amp;ved=1t:429,r:1,s:138&amp;tx=98&amp;ty=7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98488" y="2924175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VY_32_INOVACE_224_OVOCE A ZELENINA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</a:t>
                      </a:r>
                      <a:r>
                        <a:rPr lang="cs-CZ" smtClean="0"/>
                        <a:t>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765175"/>
            <a:ext cx="6096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Ovoce a zelenina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určen žákům 3. ročníku. Seznamuje žáky se základním ovocem a zeleninou.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Podzimní ovoce</a:t>
            </a:r>
          </a:p>
          <a:p>
            <a:r>
              <a:rPr lang="cs-CZ" dirty="0" smtClean="0"/>
              <a:t>Jablko</a:t>
            </a:r>
          </a:p>
          <a:p>
            <a:r>
              <a:rPr lang="cs-CZ" dirty="0" smtClean="0"/>
              <a:t>Hruška</a:t>
            </a:r>
          </a:p>
          <a:p>
            <a:r>
              <a:rPr lang="cs-CZ" dirty="0" smtClean="0"/>
              <a:t>Švestka</a:t>
            </a:r>
          </a:p>
          <a:p>
            <a:r>
              <a:rPr lang="cs-CZ" dirty="0" smtClean="0"/>
              <a:t>Hroznové víno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Letní ovoce</a:t>
            </a:r>
          </a:p>
          <a:p>
            <a:r>
              <a:rPr lang="cs-CZ" dirty="0" smtClean="0"/>
              <a:t>Jahody</a:t>
            </a:r>
          </a:p>
          <a:p>
            <a:r>
              <a:rPr lang="cs-CZ" dirty="0" smtClean="0"/>
              <a:t>Třešně</a:t>
            </a:r>
          </a:p>
          <a:p>
            <a:r>
              <a:rPr lang="cs-CZ" dirty="0" smtClean="0"/>
              <a:t>Višně</a:t>
            </a:r>
          </a:p>
          <a:p>
            <a:r>
              <a:rPr lang="cs-CZ" dirty="0" smtClean="0"/>
              <a:t>Broskve</a:t>
            </a:r>
          </a:p>
          <a:p>
            <a:r>
              <a:rPr lang="cs-CZ" dirty="0" smtClean="0"/>
              <a:t>Meruňky</a:t>
            </a:r>
          </a:p>
          <a:p>
            <a:r>
              <a:rPr lang="cs-CZ" dirty="0" smtClean="0"/>
              <a:t>Rybíz </a:t>
            </a:r>
          </a:p>
          <a:p>
            <a:r>
              <a:rPr lang="cs-CZ" dirty="0" smtClean="0"/>
              <a:t>Angrešt</a:t>
            </a:r>
          </a:p>
          <a:p>
            <a:endParaRPr lang="cs-CZ" dirty="0"/>
          </a:p>
        </p:txBody>
      </p:sp>
      <p:pic>
        <p:nvPicPr>
          <p:cNvPr id="2051" name="Picture 3" descr="C:\Documents and Settings\Luk\Plocha\Dášenka\ovoce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4357694"/>
            <a:ext cx="2714644" cy="2040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Pro list:</a:t>
            </a:r>
          </a:p>
          <a:p>
            <a:r>
              <a:rPr lang="cs-CZ" dirty="0" smtClean="0"/>
              <a:t>Salát</a:t>
            </a:r>
          </a:p>
          <a:p>
            <a:r>
              <a:rPr lang="cs-CZ" dirty="0" smtClean="0"/>
              <a:t>Špenát</a:t>
            </a:r>
          </a:p>
          <a:p>
            <a:r>
              <a:rPr lang="cs-CZ" dirty="0" smtClean="0"/>
              <a:t>Kapusta</a:t>
            </a:r>
          </a:p>
          <a:p>
            <a:r>
              <a:rPr lang="cs-CZ" dirty="0" smtClean="0"/>
              <a:t>zelí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Pro kořen:</a:t>
            </a:r>
          </a:p>
          <a:p>
            <a:r>
              <a:rPr lang="cs-CZ" dirty="0" smtClean="0"/>
              <a:t>Mrkev</a:t>
            </a:r>
          </a:p>
          <a:p>
            <a:r>
              <a:rPr lang="cs-CZ" dirty="0" smtClean="0"/>
              <a:t>Celer</a:t>
            </a:r>
          </a:p>
          <a:p>
            <a:r>
              <a:rPr lang="cs-CZ" dirty="0" smtClean="0"/>
              <a:t>Petržel</a:t>
            </a:r>
          </a:p>
          <a:p>
            <a:r>
              <a:rPr lang="cs-CZ" dirty="0" smtClean="0"/>
              <a:t>Česnek</a:t>
            </a:r>
          </a:p>
          <a:p>
            <a:r>
              <a:rPr lang="cs-CZ" dirty="0" smtClean="0"/>
              <a:t>Cibule</a:t>
            </a:r>
          </a:p>
          <a:p>
            <a:r>
              <a:rPr lang="cs-CZ" dirty="0" smtClean="0"/>
              <a:t>Pórek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Pro plod:</a:t>
            </a:r>
          </a:p>
          <a:p>
            <a:r>
              <a:rPr lang="cs-CZ" dirty="0" smtClean="0"/>
              <a:t>Rajče</a:t>
            </a:r>
          </a:p>
          <a:p>
            <a:r>
              <a:rPr lang="cs-CZ" dirty="0" smtClean="0"/>
              <a:t>Paprika</a:t>
            </a:r>
          </a:p>
          <a:p>
            <a:r>
              <a:rPr lang="cs-CZ" dirty="0" smtClean="0"/>
              <a:t>Okurka</a:t>
            </a:r>
          </a:p>
          <a:p>
            <a:r>
              <a:rPr lang="cs-CZ" dirty="0" smtClean="0"/>
              <a:t>Dýně</a:t>
            </a:r>
          </a:p>
          <a:p>
            <a:r>
              <a:rPr lang="cs-CZ" dirty="0" smtClean="0"/>
              <a:t>Meloun</a:t>
            </a:r>
          </a:p>
          <a:p>
            <a:r>
              <a:rPr lang="cs-CZ" dirty="0" smtClean="0"/>
              <a:t>Cuketa</a:t>
            </a:r>
          </a:p>
          <a:p>
            <a:r>
              <a:rPr lang="cs-CZ" dirty="0" err="1" smtClean="0"/>
              <a:t>Patizon</a:t>
            </a:r>
            <a:endParaRPr lang="cs-CZ" dirty="0"/>
          </a:p>
        </p:txBody>
      </p:sp>
      <p:pic>
        <p:nvPicPr>
          <p:cNvPr id="1028" name="Picture 4" descr="C:\Documents and Settings\Luk\Plocha\Dášenka\ves290f35-zelenina-01a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643174" y="1785926"/>
            <a:ext cx="6134112" cy="40671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?q=ovoce+a+zelenina&amp;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gbv</a:t>
            </a:r>
            <a:r>
              <a:rPr lang="cs-CZ" dirty="0" smtClean="0"/>
              <a:t>=2&amp;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=-pmkZRHP9m24XM:&amp;</a:t>
            </a:r>
            <a:r>
              <a:rPr lang="cs-CZ" dirty="0" err="1" smtClean="0"/>
              <a:t>imgrefurl</a:t>
            </a:r>
            <a:r>
              <a:rPr lang="cs-CZ" dirty="0" smtClean="0"/>
              <a:t>=http://ivory-freddy.bloger.cz/Krmeni/Zelenina&amp;docid=ZGuuOJ7lWeQMUM&amp;w=460&amp;h=305&amp;ei=DCJ2TtLnKtD2sgajo9CWCw&amp;zoom=1&amp;biw=1280&amp;bih=827&amp;iact=rc&amp;dur=594&amp;page=7&amp;tbnh=136&amp;tbnw=181&amp;start=138&amp;ndsp=24&amp;ved=1t:429,r:1,s:138&amp;tx=98&amp;ty=75http://www.google.cz/imgres?q=ovoce+a+zelenina&amp;hl=cs&amp;gbv=2&amp;tbm=isch&amp;tbnid=-pmkZRHP9m24XM:&amp;imgrefurl=http://ivory-freddy.bloger.</a:t>
            </a:r>
            <a:r>
              <a:rPr lang="cs-CZ" dirty="0" smtClean="0">
                <a:hlinkClick r:id="rId2"/>
              </a:rPr>
              <a:t>cz/Krmeni/Zelenina&amp;docid=ZGuuOJ7lWeQMUM&amp;w=460&amp;h=305&amp;ei=DCJ2TtLnKtD2sgajo9CWCw&amp;zoom=1&amp;biw=1280&amp;bih=827&amp;iact=rc&amp;dur=594&amp;page=7&amp;tbnh=136&amp;tbnw=181&amp;start=138&amp;ndsp=24&amp;ved=1t:429,r:1,s:138&amp;tx=98&amp;ty=75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onlinezena.cz</a:t>
            </a:r>
            <a:r>
              <a:rPr lang="cs-CZ" dirty="0" smtClean="0"/>
              <a:t>/rodina-a-</a:t>
            </a:r>
            <a:r>
              <a:rPr lang="cs-CZ" dirty="0" err="1" smtClean="0"/>
              <a:t>domacnost</a:t>
            </a:r>
            <a:r>
              <a:rPr lang="cs-CZ" dirty="0" smtClean="0"/>
              <a:t>/</a:t>
            </a:r>
            <a:r>
              <a:rPr lang="cs-CZ" dirty="0" err="1" smtClean="0"/>
              <a:t>mrazime</a:t>
            </a:r>
            <a:r>
              <a:rPr lang="cs-CZ" dirty="0" smtClean="0"/>
              <a:t>-ovoce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64</TotalTime>
  <Words>123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Člověk a jeho svět</vt:lpstr>
      <vt:lpstr>Anotace</vt:lpstr>
      <vt:lpstr>Ovoce</vt:lpstr>
      <vt:lpstr>Zelenina</vt:lpstr>
      <vt:lpstr>Zelenina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</dc:title>
  <dc:creator>Luk</dc:creator>
  <cp:lastModifiedBy>Luk</cp:lastModifiedBy>
  <cp:revision>14</cp:revision>
  <dcterms:created xsi:type="dcterms:W3CDTF">2011-09-18T16:35:25Z</dcterms:created>
  <dcterms:modified xsi:type="dcterms:W3CDTF">2012-01-09T17:02:33Z</dcterms:modified>
</cp:coreProperties>
</file>